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6"/>
  </p:sldMasterIdLst>
  <p:sldIdLst>
    <p:sldId id="256" r:id="rId7"/>
    <p:sldId id="257" r:id="rId8"/>
    <p:sldId id="287" r:id="rId9"/>
    <p:sldId id="260" r:id="rId10"/>
    <p:sldId id="288" r:id="rId11"/>
    <p:sldId id="289" r:id="rId12"/>
    <p:sldId id="318" r:id="rId13"/>
    <p:sldId id="320" r:id="rId14"/>
    <p:sldId id="290" r:id="rId15"/>
    <p:sldId id="326" r:id="rId16"/>
    <p:sldId id="327" r:id="rId17"/>
    <p:sldId id="328" r:id="rId18"/>
    <p:sldId id="291" r:id="rId19"/>
    <p:sldId id="329" r:id="rId20"/>
    <p:sldId id="330" r:id="rId21"/>
    <p:sldId id="33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21" r:id="rId33"/>
    <p:sldId id="309" r:id="rId34"/>
    <p:sldId id="325" r:id="rId35"/>
    <p:sldId id="302" r:id="rId36"/>
    <p:sldId id="324" r:id="rId37"/>
    <p:sldId id="313" r:id="rId38"/>
    <p:sldId id="323" r:id="rId39"/>
    <p:sldId id="307" r:id="rId40"/>
    <p:sldId id="308" r:id="rId41"/>
    <p:sldId id="319" r:id="rId42"/>
    <p:sldId id="310" r:id="rId43"/>
    <p:sldId id="311" r:id="rId44"/>
    <p:sldId id="312" r:id="rId45"/>
    <p:sldId id="322" r:id="rId46"/>
    <p:sldId id="314" r:id="rId47"/>
    <p:sldId id="315" r:id="rId48"/>
    <p:sldId id="316" r:id="rId49"/>
    <p:sldId id="317" r:id="rId50"/>
    <p:sldId id="303" r:id="rId51"/>
    <p:sldId id="304" r:id="rId52"/>
    <p:sldId id="305" r:id="rId53"/>
    <p:sldId id="306" r:id="rId54"/>
    <p:sldId id="332" r:id="rId55"/>
    <p:sldId id="285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549D3C-B9F8-48C3-AC7A-7406A3EF6F1D}" v="355" dt="2020-04-20T21:55:29.6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viewProps" Target="viewProps.xml"/><Relationship Id="rId5" Type="http://schemas.openxmlformats.org/officeDocument/2006/relationships/customXml" Target="../customXml/item5.xml"/><Relationship Id="rId61" Type="http://schemas.microsoft.com/office/2016/11/relationships/changesInfo" Target="changesInfos/changesInfo1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theme" Target="theme/theme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presProps" Target="presProps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deghe, Isaac" userId="5d4d540f-b79c-4f1d-abc2-639d713338f1" providerId="ADAL" clId="{42549D3C-B9F8-48C3-AC7A-7406A3EF6F1D}"/>
    <pc:docChg chg="undo redo custSel mod addSld delSld modSld sldOrd">
      <pc:chgData name="Odeghe, Isaac" userId="5d4d540f-b79c-4f1d-abc2-639d713338f1" providerId="ADAL" clId="{42549D3C-B9F8-48C3-AC7A-7406A3EF6F1D}" dt="2020-04-20T21:55:29.617" v="2575"/>
      <pc:docMkLst>
        <pc:docMk/>
      </pc:docMkLst>
      <pc:sldChg chg="modSp">
        <pc:chgData name="Odeghe, Isaac" userId="5d4d540f-b79c-4f1d-abc2-639d713338f1" providerId="ADAL" clId="{42549D3C-B9F8-48C3-AC7A-7406A3EF6F1D}" dt="2020-04-19T23:01:13.633" v="1967" actId="20577"/>
        <pc:sldMkLst>
          <pc:docMk/>
          <pc:sldMk cId="260864611" sldId="256"/>
        </pc:sldMkLst>
        <pc:spChg chg="mod">
          <ac:chgData name="Odeghe, Isaac" userId="5d4d540f-b79c-4f1d-abc2-639d713338f1" providerId="ADAL" clId="{42549D3C-B9F8-48C3-AC7A-7406A3EF6F1D}" dt="2020-04-19T22:59:40.304" v="1949" actId="20577"/>
          <ac:spMkLst>
            <pc:docMk/>
            <pc:sldMk cId="260864611" sldId="256"/>
            <ac:spMk id="2" creationId="{CFD2F0B1-0A97-417C-97C0-F2456DDCBA0C}"/>
          </ac:spMkLst>
        </pc:spChg>
        <pc:spChg chg="mod">
          <ac:chgData name="Odeghe, Isaac" userId="5d4d540f-b79c-4f1d-abc2-639d713338f1" providerId="ADAL" clId="{42549D3C-B9F8-48C3-AC7A-7406A3EF6F1D}" dt="2020-04-19T23:01:13.633" v="1967" actId="20577"/>
          <ac:spMkLst>
            <pc:docMk/>
            <pc:sldMk cId="260864611" sldId="256"/>
            <ac:spMk id="3" creationId="{6949913B-9FEE-463D-8CBC-532C1994ACB5}"/>
          </ac:spMkLst>
        </pc:spChg>
      </pc:sldChg>
      <pc:sldChg chg="modSp">
        <pc:chgData name="Odeghe, Isaac" userId="5d4d540f-b79c-4f1d-abc2-639d713338f1" providerId="ADAL" clId="{42549D3C-B9F8-48C3-AC7A-7406A3EF6F1D}" dt="2020-04-18T12:29:25.877" v="367" actId="20577"/>
        <pc:sldMkLst>
          <pc:docMk/>
          <pc:sldMk cId="2751132665" sldId="287"/>
        </pc:sldMkLst>
        <pc:spChg chg="mod">
          <ac:chgData name="Odeghe, Isaac" userId="5d4d540f-b79c-4f1d-abc2-639d713338f1" providerId="ADAL" clId="{42549D3C-B9F8-48C3-AC7A-7406A3EF6F1D}" dt="2020-04-18T12:29:25.877" v="367" actId="20577"/>
          <ac:spMkLst>
            <pc:docMk/>
            <pc:sldMk cId="2751132665" sldId="287"/>
            <ac:spMk id="3" creationId="{AB328CEA-7CA1-4178-BAB8-E7A16896F52C}"/>
          </ac:spMkLst>
        </pc:spChg>
      </pc:sldChg>
      <pc:sldChg chg="modSp">
        <pc:chgData name="Odeghe, Isaac" userId="5d4d540f-b79c-4f1d-abc2-639d713338f1" providerId="ADAL" clId="{42549D3C-B9F8-48C3-AC7A-7406A3EF6F1D}" dt="2020-04-19T19:30:53.274" v="371"/>
        <pc:sldMkLst>
          <pc:docMk/>
          <pc:sldMk cId="653320766" sldId="288"/>
        </pc:sldMkLst>
        <pc:spChg chg="mod">
          <ac:chgData name="Odeghe, Isaac" userId="5d4d540f-b79c-4f1d-abc2-639d713338f1" providerId="ADAL" clId="{42549D3C-B9F8-48C3-AC7A-7406A3EF6F1D}" dt="2020-04-19T19:30:53.274" v="371"/>
          <ac:spMkLst>
            <pc:docMk/>
            <pc:sldMk cId="653320766" sldId="288"/>
            <ac:spMk id="3" creationId="{FCB13A8A-6112-422B-8442-9DA7DE79CFE1}"/>
          </ac:spMkLst>
        </pc:spChg>
      </pc:sldChg>
      <pc:sldChg chg="addSp delSp modSp mod setBg">
        <pc:chgData name="Odeghe, Isaac" userId="5d4d540f-b79c-4f1d-abc2-639d713338f1" providerId="ADAL" clId="{42549D3C-B9F8-48C3-AC7A-7406A3EF6F1D}" dt="2020-04-19T20:47:37.719" v="1286" actId="26606"/>
        <pc:sldMkLst>
          <pc:docMk/>
          <pc:sldMk cId="3027068822" sldId="289"/>
        </pc:sldMkLst>
        <pc:spChg chg="mod">
          <ac:chgData name="Odeghe, Isaac" userId="5d4d540f-b79c-4f1d-abc2-639d713338f1" providerId="ADAL" clId="{42549D3C-B9F8-48C3-AC7A-7406A3EF6F1D}" dt="2020-04-19T20:47:37.719" v="1286" actId="26606"/>
          <ac:spMkLst>
            <pc:docMk/>
            <pc:sldMk cId="3027068822" sldId="289"/>
            <ac:spMk id="2" creationId="{9B4E5074-44AD-40CE-80D8-3736B8819EC1}"/>
          </ac:spMkLst>
        </pc:spChg>
        <pc:spChg chg="del">
          <ac:chgData name="Odeghe, Isaac" userId="5d4d540f-b79c-4f1d-abc2-639d713338f1" providerId="ADAL" clId="{42549D3C-B9F8-48C3-AC7A-7406A3EF6F1D}" dt="2020-04-19T20:47:37.719" v="1286" actId="26606"/>
          <ac:spMkLst>
            <pc:docMk/>
            <pc:sldMk cId="3027068822" sldId="289"/>
            <ac:spMk id="3" creationId="{EA164763-1E1A-4833-88DB-74CA2E29449D}"/>
          </ac:spMkLst>
        </pc:spChg>
        <pc:spChg chg="add">
          <ac:chgData name="Odeghe, Isaac" userId="5d4d540f-b79c-4f1d-abc2-639d713338f1" providerId="ADAL" clId="{42549D3C-B9F8-48C3-AC7A-7406A3EF6F1D}" dt="2020-04-19T20:47:37.719" v="1286" actId="26606"/>
          <ac:spMkLst>
            <pc:docMk/>
            <pc:sldMk cId="3027068822" sldId="289"/>
            <ac:spMk id="10" creationId="{32D32A60-013B-47A8-8833-D2424080917B}"/>
          </ac:spMkLst>
        </pc:spChg>
        <pc:spChg chg="add">
          <ac:chgData name="Odeghe, Isaac" userId="5d4d540f-b79c-4f1d-abc2-639d713338f1" providerId="ADAL" clId="{42549D3C-B9F8-48C3-AC7A-7406A3EF6F1D}" dt="2020-04-19T20:47:37.719" v="1286" actId="26606"/>
          <ac:spMkLst>
            <pc:docMk/>
            <pc:sldMk cId="3027068822" sldId="289"/>
            <ac:spMk id="12" creationId="{AE27932B-B694-4C4C-90D7-A0333A7C5876}"/>
          </ac:spMkLst>
        </pc:spChg>
        <pc:spChg chg="add">
          <ac:chgData name="Odeghe, Isaac" userId="5d4d540f-b79c-4f1d-abc2-639d713338f1" providerId="ADAL" clId="{42549D3C-B9F8-48C3-AC7A-7406A3EF6F1D}" dt="2020-04-19T20:47:37.719" v="1286" actId="26606"/>
          <ac:spMkLst>
            <pc:docMk/>
            <pc:sldMk cId="3027068822" sldId="289"/>
            <ac:spMk id="16" creationId="{A9DA474E-6B91-4200-840F-0257B2358A75}"/>
          </ac:spMkLst>
        </pc:spChg>
        <pc:graphicFrameChg chg="add">
          <ac:chgData name="Odeghe, Isaac" userId="5d4d540f-b79c-4f1d-abc2-639d713338f1" providerId="ADAL" clId="{42549D3C-B9F8-48C3-AC7A-7406A3EF6F1D}" dt="2020-04-19T20:47:37.719" v="1286" actId="26606"/>
          <ac:graphicFrameMkLst>
            <pc:docMk/>
            <pc:sldMk cId="3027068822" sldId="289"/>
            <ac:graphicFrameMk id="5" creationId="{61B9DB47-AB3B-445E-8201-C6F42D11DFD5}"/>
          </ac:graphicFrameMkLst>
        </pc:graphicFrameChg>
        <pc:picChg chg="add">
          <ac:chgData name="Odeghe, Isaac" userId="5d4d540f-b79c-4f1d-abc2-639d713338f1" providerId="ADAL" clId="{42549D3C-B9F8-48C3-AC7A-7406A3EF6F1D}" dt="2020-04-19T20:47:37.719" v="1286" actId="26606"/>
          <ac:picMkLst>
            <pc:docMk/>
            <pc:sldMk cId="3027068822" sldId="289"/>
            <ac:picMk id="18" creationId="{DF63C9AD-AE6E-4512-8171-91612E84CCFB}"/>
          </ac:picMkLst>
        </pc:picChg>
        <pc:cxnChg chg="add">
          <ac:chgData name="Odeghe, Isaac" userId="5d4d540f-b79c-4f1d-abc2-639d713338f1" providerId="ADAL" clId="{42549D3C-B9F8-48C3-AC7A-7406A3EF6F1D}" dt="2020-04-19T20:47:37.719" v="1286" actId="26606"/>
          <ac:cxnSpMkLst>
            <pc:docMk/>
            <pc:sldMk cId="3027068822" sldId="289"/>
            <ac:cxnSpMk id="14" creationId="{9EBB0476-5CF0-4F44-8D68-5D42D7AEE43A}"/>
          </ac:cxnSpMkLst>
        </pc:cxnChg>
        <pc:cxnChg chg="add">
          <ac:chgData name="Odeghe, Isaac" userId="5d4d540f-b79c-4f1d-abc2-639d713338f1" providerId="ADAL" clId="{42549D3C-B9F8-48C3-AC7A-7406A3EF6F1D}" dt="2020-04-19T20:47:37.719" v="1286" actId="26606"/>
          <ac:cxnSpMkLst>
            <pc:docMk/>
            <pc:sldMk cId="3027068822" sldId="289"/>
            <ac:cxnSpMk id="20" creationId="{FE1A49CE-B63D-457A-A180-1C883E1A63D2}"/>
          </ac:cxnSpMkLst>
        </pc:cxnChg>
      </pc:sldChg>
      <pc:sldChg chg="addSp delSp modSp mod setBg">
        <pc:chgData name="Odeghe, Isaac" userId="5d4d540f-b79c-4f1d-abc2-639d713338f1" providerId="ADAL" clId="{42549D3C-B9F8-48C3-AC7A-7406A3EF6F1D}" dt="2020-04-20T21:10:00.042" v="1989" actId="26606"/>
        <pc:sldMkLst>
          <pc:docMk/>
          <pc:sldMk cId="471182609" sldId="290"/>
        </pc:sldMkLst>
        <pc:spChg chg="mod">
          <ac:chgData name="Odeghe, Isaac" userId="5d4d540f-b79c-4f1d-abc2-639d713338f1" providerId="ADAL" clId="{42549D3C-B9F8-48C3-AC7A-7406A3EF6F1D}" dt="2020-04-20T21:10:00.042" v="1989" actId="26606"/>
          <ac:spMkLst>
            <pc:docMk/>
            <pc:sldMk cId="471182609" sldId="290"/>
            <ac:spMk id="2" creationId="{7F203C26-B37B-4912-AA06-23B4ABD815E6}"/>
          </ac:spMkLst>
        </pc:spChg>
        <pc:spChg chg="add del mod">
          <ac:chgData name="Odeghe, Isaac" userId="5d4d540f-b79c-4f1d-abc2-639d713338f1" providerId="ADAL" clId="{42549D3C-B9F8-48C3-AC7A-7406A3EF6F1D}" dt="2020-04-20T21:10:00.042" v="1989" actId="26606"/>
          <ac:spMkLst>
            <pc:docMk/>
            <pc:sldMk cId="471182609" sldId="290"/>
            <ac:spMk id="3" creationId="{4BC26BC0-EA98-426C-9367-E75683A883DF}"/>
          </ac:spMkLst>
        </pc:spChg>
        <pc:spChg chg="add del">
          <ac:chgData name="Odeghe, Isaac" userId="5d4d540f-b79c-4f1d-abc2-639d713338f1" providerId="ADAL" clId="{42549D3C-B9F8-48C3-AC7A-7406A3EF6F1D}" dt="2020-04-20T21:09:59.995" v="1988" actId="26606"/>
          <ac:spMkLst>
            <pc:docMk/>
            <pc:sldMk cId="471182609" sldId="290"/>
            <ac:spMk id="10" creationId="{32D32A60-013B-47A8-8833-D2424080917B}"/>
          </ac:spMkLst>
        </pc:spChg>
        <pc:spChg chg="add del">
          <ac:chgData name="Odeghe, Isaac" userId="5d4d540f-b79c-4f1d-abc2-639d713338f1" providerId="ADAL" clId="{42549D3C-B9F8-48C3-AC7A-7406A3EF6F1D}" dt="2020-04-20T21:09:59.995" v="1988" actId="26606"/>
          <ac:spMkLst>
            <pc:docMk/>
            <pc:sldMk cId="471182609" sldId="290"/>
            <ac:spMk id="12" creationId="{AE27932B-B694-4C4C-90D7-A0333A7C5876}"/>
          </ac:spMkLst>
        </pc:spChg>
        <pc:spChg chg="add del">
          <ac:chgData name="Odeghe, Isaac" userId="5d4d540f-b79c-4f1d-abc2-639d713338f1" providerId="ADAL" clId="{42549D3C-B9F8-48C3-AC7A-7406A3EF6F1D}" dt="2020-04-20T21:09:59.995" v="1988" actId="26606"/>
          <ac:spMkLst>
            <pc:docMk/>
            <pc:sldMk cId="471182609" sldId="290"/>
            <ac:spMk id="16" creationId="{A9DA474E-6B91-4200-840F-0257B2358A75}"/>
          </ac:spMkLst>
        </pc:spChg>
        <pc:spChg chg="add">
          <ac:chgData name="Odeghe, Isaac" userId="5d4d540f-b79c-4f1d-abc2-639d713338f1" providerId="ADAL" clId="{42549D3C-B9F8-48C3-AC7A-7406A3EF6F1D}" dt="2020-04-20T21:10:00.042" v="1989" actId="26606"/>
          <ac:spMkLst>
            <pc:docMk/>
            <pc:sldMk cId="471182609" sldId="290"/>
            <ac:spMk id="22" creationId="{482E7304-2AC2-4A5C-924D-A6AC3FFC5EAC}"/>
          </ac:spMkLst>
        </pc:spChg>
        <pc:spChg chg="add">
          <ac:chgData name="Odeghe, Isaac" userId="5d4d540f-b79c-4f1d-abc2-639d713338f1" providerId="ADAL" clId="{42549D3C-B9F8-48C3-AC7A-7406A3EF6F1D}" dt="2020-04-20T21:10:00.042" v="1989" actId="26606"/>
          <ac:spMkLst>
            <pc:docMk/>
            <pc:sldMk cId="471182609" sldId="290"/>
            <ac:spMk id="24" creationId="{A3C183B1-1D4B-4E3D-A02E-A426E3BFA016}"/>
          </ac:spMkLst>
        </pc:spChg>
        <pc:graphicFrameChg chg="add del">
          <ac:chgData name="Odeghe, Isaac" userId="5d4d540f-b79c-4f1d-abc2-639d713338f1" providerId="ADAL" clId="{42549D3C-B9F8-48C3-AC7A-7406A3EF6F1D}" dt="2020-04-20T21:09:59.995" v="1988" actId="26606"/>
          <ac:graphicFrameMkLst>
            <pc:docMk/>
            <pc:sldMk cId="471182609" sldId="290"/>
            <ac:graphicFrameMk id="5" creationId="{2BC5ECEF-701A-459F-88FF-C2592F1355D3}"/>
          </ac:graphicFrameMkLst>
        </pc:graphicFrameChg>
        <pc:graphicFrameChg chg="add">
          <ac:chgData name="Odeghe, Isaac" userId="5d4d540f-b79c-4f1d-abc2-639d713338f1" providerId="ADAL" clId="{42549D3C-B9F8-48C3-AC7A-7406A3EF6F1D}" dt="2020-04-20T21:10:00.042" v="1989" actId="26606"/>
          <ac:graphicFrameMkLst>
            <pc:docMk/>
            <pc:sldMk cId="471182609" sldId="290"/>
            <ac:graphicFrameMk id="25" creationId="{5C15716A-D6A3-426E-9088-29A0A7215CB2}"/>
          </ac:graphicFrameMkLst>
        </pc:graphicFrameChg>
        <pc:picChg chg="add del">
          <ac:chgData name="Odeghe, Isaac" userId="5d4d540f-b79c-4f1d-abc2-639d713338f1" providerId="ADAL" clId="{42549D3C-B9F8-48C3-AC7A-7406A3EF6F1D}" dt="2020-04-20T21:09:59.995" v="1988" actId="26606"/>
          <ac:picMkLst>
            <pc:docMk/>
            <pc:sldMk cId="471182609" sldId="290"/>
            <ac:picMk id="18" creationId="{DF63C9AD-AE6E-4512-8171-91612E84CCFB}"/>
          </ac:picMkLst>
        </pc:picChg>
        <pc:cxnChg chg="add del">
          <ac:chgData name="Odeghe, Isaac" userId="5d4d540f-b79c-4f1d-abc2-639d713338f1" providerId="ADAL" clId="{42549D3C-B9F8-48C3-AC7A-7406A3EF6F1D}" dt="2020-04-20T21:09:59.995" v="1988" actId="26606"/>
          <ac:cxnSpMkLst>
            <pc:docMk/>
            <pc:sldMk cId="471182609" sldId="290"/>
            <ac:cxnSpMk id="14" creationId="{9EBB0476-5CF0-4F44-8D68-5D42D7AEE43A}"/>
          </ac:cxnSpMkLst>
        </pc:cxnChg>
        <pc:cxnChg chg="add del">
          <ac:chgData name="Odeghe, Isaac" userId="5d4d540f-b79c-4f1d-abc2-639d713338f1" providerId="ADAL" clId="{42549D3C-B9F8-48C3-AC7A-7406A3EF6F1D}" dt="2020-04-20T21:09:59.995" v="1988" actId="26606"/>
          <ac:cxnSpMkLst>
            <pc:docMk/>
            <pc:sldMk cId="471182609" sldId="290"/>
            <ac:cxnSpMk id="20" creationId="{FE1A49CE-B63D-457A-A180-1C883E1A63D2}"/>
          </ac:cxnSpMkLst>
        </pc:cxnChg>
        <pc:cxnChg chg="add">
          <ac:chgData name="Odeghe, Isaac" userId="5d4d540f-b79c-4f1d-abc2-639d713338f1" providerId="ADAL" clId="{42549D3C-B9F8-48C3-AC7A-7406A3EF6F1D}" dt="2020-04-20T21:10:00.042" v="1989" actId="26606"/>
          <ac:cxnSpMkLst>
            <pc:docMk/>
            <pc:sldMk cId="471182609" sldId="290"/>
            <ac:cxnSpMk id="23" creationId="{D259FEF2-F6A5-442F-BA10-4E39EECD0ABE}"/>
          </ac:cxnSpMkLst>
        </pc:cxnChg>
      </pc:sldChg>
      <pc:sldChg chg="modSp">
        <pc:chgData name="Odeghe, Isaac" userId="5d4d540f-b79c-4f1d-abc2-639d713338f1" providerId="ADAL" clId="{42549D3C-B9F8-48C3-AC7A-7406A3EF6F1D}" dt="2020-04-20T21:47:04.936" v="2547" actId="27636"/>
        <pc:sldMkLst>
          <pc:docMk/>
          <pc:sldMk cId="235710595" sldId="291"/>
        </pc:sldMkLst>
        <pc:spChg chg="mod">
          <ac:chgData name="Odeghe, Isaac" userId="5d4d540f-b79c-4f1d-abc2-639d713338f1" providerId="ADAL" clId="{42549D3C-B9F8-48C3-AC7A-7406A3EF6F1D}" dt="2020-04-20T21:47:04.936" v="2547" actId="27636"/>
          <ac:spMkLst>
            <pc:docMk/>
            <pc:sldMk cId="235710595" sldId="291"/>
            <ac:spMk id="3" creationId="{99C85D9D-D1D6-4487-B4AE-5F0D772B34BB}"/>
          </ac:spMkLst>
        </pc:spChg>
      </pc:sldChg>
      <pc:sldChg chg="modSp">
        <pc:chgData name="Odeghe, Isaac" userId="5d4d540f-b79c-4f1d-abc2-639d713338f1" providerId="ADAL" clId="{42549D3C-B9F8-48C3-AC7A-7406A3EF6F1D}" dt="2020-04-19T21:05:06.486" v="1548" actId="20577"/>
        <pc:sldMkLst>
          <pc:docMk/>
          <pc:sldMk cId="4041481429" sldId="302"/>
        </pc:sldMkLst>
        <pc:graphicFrameChg chg="mod">
          <ac:chgData name="Odeghe, Isaac" userId="5d4d540f-b79c-4f1d-abc2-639d713338f1" providerId="ADAL" clId="{42549D3C-B9F8-48C3-AC7A-7406A3EF6F1D}" dt="2020-04-19T21:05:06.486" v="1548" actId="20577"/>
          <ac:graphicFrameMkLst>
            <pc:docMk/>
            <pc:sldMk cId="4041481429" sldId="302"/>
            <ac:graphicFrameMk id="17" creationId="{FDD4ABE5-3802-4DD3-9BAC-A149CFD12A9D}"/>
          </ac:graphicFrameMkLst>
        </pc:graphicFrameChg>
      </pc:sldChg>
      <pc:sldChg chg="addSp delSp modSp">
        <pc:chgData name="Odeghe, Isaac" userId="5d4d540f-b79c-4f1d-abc2-639d713338f1" providerId="ADAL" clId="{42549D3C-B9F8-48C3-AC7A-7406A3EF6F1D}" dt="2020-04-20T21:55:29.617" v="2575"/>
        <pc:sldMkLst>
          <pc:docMk/>
          <pc:sldMk cId="1807278192" sldId="308"/>
        </pc:sldMkLst>
        <pc:spChg chg="mod">
          <ac:chgData name="Odeghe, Isaac" userId="5d4d540f-b79c-4f1d-abc2-639d713338f1" providerId="ADAL" clId="{42549D3C-B9F8-48C3-AC7A-7406A3EF6F1D}" dt="2020-04-20T21:55:29.617" v="2575"/>
          <ac:spMkLst>
            <pc:docMk/>
            <pc:sldMk cId="1807278192" sldId="308"/>
            <ac:spMk id="2" creationId="{7AC09302-C704-4F42-A71F-D12157842142}"/>
          </ac:spMkLst>
        </pc:spChg>
        <pc:spChg chg="add del mod">
          <ac:chgData name="Odeghe, Isaac" userId="5d4d540f-b79c-4f1d-abc2-639d713338f1" providerId="ADAL" clId="{42549D3C-B9F8-48C3-AC7A-7406A3EF6F1D}" dt="2020-04-17T20:22:11.597" v="75"/>
          <ac:spMkLst>
            <pc:docMk/>
            <pc:sldMk cId="1807278192" sldId="308"/>
            <ac:spMk id="5" creationId="{CBBC151F-C100-4AB4-A5F5-D7F5529773A1}"/>
          </ac:spMkLst>
        </pc:spChg>
        <pc:spChg chg="del">
          <ac:chgData name="Odeghe, Isaac" userId="5d4d540f-b79c-4f1d-abc2-639d713338f1" providerId="ADAL" clId="{42549D3C-B9F8-48C3-AC7A-7406A3EF6F1D}" dt="2020-04-17T20:23:24.241" v="82" actId="26606"/>
          <ac:spMkLst>
            <pc:docMk/>
            <pc:sldMk cId="1807278192" sldId="308"/>
            <ac:spMk id="9" creationId="{0CABCAE3-64FC-4149-819F-2C1812824154}"/>
          </ac:spMkLst>
        </pc:spChg>
        <pc:spChg chg="add del mod">
          <ac:chgData name="Odeghe, Isaac" userId="5d4d540f-b79c-4f1d-abc2-639d713338f1" providerId="ADAL" clId="{42549D3C-B9F8-48C3-AC7A-7406A3EF6F1D}" dt="2020-04-17T20:24:24.895" v="84" actId="478"/>
          <ac:spMkLst>
            <pc:docMk/>
            <pc:sldMk cId="1807278192" sldId="308"/>
            <ac:spMk id="14" creationId="{25369A76-6C67-417F-9D78-21F395519F53}"/>
          </ac:spMkLst>
        </pc:spChg>
        <pc:spChg chg="del">
          <ac:chgData name="Odeghe, Isaac" userId="5d4d540f-b79c-4f1d-abc2-639d713338f1" providerId="ADAL" clId="{42549D3C-B9F8-48C3-AC7A-7406A3EF6F1D}" dt="2020-04-17T20:23:24.241" v="82" actId="26606"/>
          <ac:spMkLst>
            <pc:docMk/>
            <pc:sldMk cId="1807278192" sldId="308"/>
            <ac:spMk id="17" creationId="{2FA7AD0A-1871-4DF8-9235-F49D0513B9C1}"/>
          </ac:spMkLst>
        </pc:spChg>
        <pc:spChg chg="add mod">
          <ac:chgData name="Odeghe, Isaac" userId="5d4d540f-b79c-4f1d-abc2-639d713338f1" providerId="ADAL" clId="{42549D3C-B9F8-48C3-AC7A-7406A3EF6F1D}" dt="2020-04-17T20:25:50.802" v="103" actId="14100"/>
          <ac:spMkLst>
            <pc:docMk/>
            <pc:sldMk cId="1807278192" sldId="308"/>
            <ac:spMk id="18" creationId="{29620E4C-49F5-4521-B146-361C663DB572}"/>
          </ac:spMkLst>
        </pc:spChg>
        <pc:spChg chg="del">
          <ac:chgData name="Odeghe, Isaac" userId="5d4d540f-b79c-4f1d-abc2-639d713338f1" providerId="ADAL" clId="{42549D3C-B9F8-48C3-AC7A-7406A3EF6F1D}" dt="2020-04-17T20:23:24.241" v="82" actId="26606"/>
          <ac:spMkLst>
            <pc:docMk/>
            <pc:sldMk cId="1807278192" sldId="308"/>
            <ac:spMk id="19" creationId="{36B04CFB-FAE5-47DD-9B3E-4E9BA7A89CC1}"/>
          </ac:spMkLst>
        </pc:spChg>
        <pc:spChg chg="del">
          <ac:chgData name="Odeghe, Isaac" userId="5d4d540f-b79c-4f1d-abc2-639d713338f1" providerId="ADAL" clId="{42549D3C-B9F8-48C3-AC7A-7406A3EF6F1D}" dt="2020-04-17T20:23:24.241" v="82" actId="26606"/>
          <ac:spMkLst>
            <pc:docMk/>
            <pc:sldMk cId="1807278192" sldId="308"/>
            <ac:spMk id="27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17T20:25:04.105" v="96" actId="26606"/>
          <ac:spMkLst>
            <pc:docMk/>
            <pc:sldMk cId="1807278192" sldId="308"/>
            <ac:spMk id="36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17T20:25:04.105" v="96" actId="26606"/>
          <ac:spMkLst>
            <pc:docMk/>
            <pc:sldMk cId="1807278192" sldId="308"/>
            <ac:spMk id="44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17T20:25:04.105" v="96" actId="26606"/>
          <ac:spMkLst>
            <pc:docMk/>
            <pc:sldMk cId="1807278192" sldId="308"/>
            <ac:spMk id="46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17T20:25:04.105" v="96" actId="26606"/>
          <ac:spMkLst>
            <pc:docMk/>
            <pc:sldMk cId="1807278192" sldId="308"/>
            <ac:spMk id="54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17T20:24:42.584" v="87" actId="26606"/>
          <ac:spMkLst>
            <pc:docMk/>
            <pc:sldMk cId="1807278192" sldId="308"/>
            <ac:spMk id="63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17T20:24:42.584" v="87" actId="26606"/>
          <ac:spMkLst>
            <pc:docMk/>
            <pc:sldMk cId="1807278192" sldId="308"/>
            <ac:spMk id="71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17T20:24:42.584" v="87" actId="26606"/>
          <ac:spMkLst>
            <pc:docMk/>
            <pc:sldMk cId="1807278192" sldId="308"/>
            <ac:spMk id="73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17T20:24:42.584" v="87" actId="26606"/>
          <ac:spMkLst>
            <pc:docMk/>
            <pc:sldMk cId="1807278192" sldId="308"/>
            <ac:spMk id="81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17T20:24:48.897" v="89" actId="26606"/>
          <ac:spMkLst>
            <pc:docMk/>
            <pc:sldMk cId="1807278192" sldId="308"/>
            <ac:spMk id="87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17T20:24:48.897" v="89" actId="26606"/>
          <ac:spMkLst>
            <pc:docMk/>
            <pc:sldMk cId="1807278192" sldId="308"/>
            <ac:spMk id="91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17T20:24:48.897" v="89" actId="26606"/>
          <ac:spMkLst>
            <pc:docMk/>
            <pc:sldMk cId="1807278192" sldId="308"/>
            <ac:spMk id="92" creationId="{0CC36881-E309-4C41-8B5B-203AADC15FF6}"/>
          </ac:spMkLst>
        </pc:spChg>
        <pc:spChg chg="add del">
          <ac:chgData name="Odeghe, Isaac" userId="5d4d540f-b79c-4f1d-abc2-639d713338f1" providerId="ADAL" clId="{42549D3C-B9F8-48C3-AC7A-7406A3EF6F1D}" dt="2020-04-17T20:24:51.188" v="91" actId="26606"/>
          <ac:spMkLst>
            <pc:docMk/>
            <pc:sldMk cId="1807278192" sldId="308"/>
            <ac:spMk id="100" creationId="{84C75E2B-CACA-478C-B26B-182AF87A18E3}"/>
          </ac:spMkLst>
        </pc:spChg>
        <pc:spChg chg="add del">
          <ac:chgData name="Odeghe, Isaac" userId="5d4d540f-b79c-4f1d-abc2-639d713338f1" providerId="ADAL" clId="{42549D3C-B9F8-48C3-AC7A-7406A3EF6F1D}" dt="2020-04-17T20:24:51.188" v="91" actId="26606"/>
          <ac:spMkLst>
            <pc:docMk/>
            <pc:sldMk cId="1807278192" sldId="308"/>
            <ac:spMk id="104" creationId="{593D0D1F-C0CE-416A-883C-BF1E03F63B4B}"/>
          </ac:spMkLst>
        </pc:spChg>
        <pc:spChg chg="add del">
          <ac:chgData name="Odeghe, Isaac" userId="5d4d540f-b79c-4f1d-abc2-639d713338f1" providerId="ADAL" clId="{42549D3C-B9F8-48C3-AC7A-7406A3EF6F1D}" dt="2020-04-17T20:24:51.188" v="91" actId="26606"/>
          <ac:spMkLst>
            <pc:docMk/>
            <pc:sldMk cId="1807278192" sldId="308"/>
            <ac:spMk id="105" creationId="{94BB6862-3393-46CC-9A80-E400B3206A09}"/>
          </ac:spMkLst>
        </pc:spChg>
        <pc:spChg chg="add del">
          <ac:chgData name="Odeghe, Isaac" userId="5d4d540f-b79c-4f1d-abc2-639d713338f1" providerId="ADAL" clId="{42549D3C-B9F8-48C3-AC7A-7406A3EF6F1D}" dt="2020-04-17T20:25:02.122" v="93" actId="26606"/>
          <ac:spMkLst>
            <pc:docMk/>
            <pc:sldMk cId="1807278192" sldId="308"/>
            <ac:spMk id="110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17T20:25:02.122" v="93" actId="26606"/>
          <ac:spMkLst>
            <pc:docMk/>
            <pc:sldMk cId="1807278192" sldId="308"/>
            <ac:spMk id="114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17T20:25:02.122" v="93" actId="26606"/>
          <ac:spMkLst>
            <pc:docMk/>
            <pc:sldMk cId="1807278192" sldId="308"/>
            <ac:spMk id="115" creationId="{0CC36881-E309-4C41-8B5B-203AADC15FF6}"/>
          </ac:spMkLst>
        </pc:spChg>
        <pc:spChg chg="add mod">
          <ac:chgData name="Odeghe, Isaac" userId="5d4d540f-b79c-4f1d-abc2-639d713338f1" providerId="ADAL" clId="{42549D3C-B9F8-48C3-AC7A-7406A3EF6F1D}" dt="2020-04-17T20:25:59.702" v="105" actId="1076"/>
          <ac:spMkLst>
            <pc:docMk/>
            <pc:sldMk cId="1807278192" sldId="308"/>
            <ac:spMk id="121" creationId="{EBABAD06-5176-4B64-841A-31BCA368564A}"/>
          </ac:spMkLst>
        </pc:spChg>
        <pc:spChg chg="add del">
          <ac:chgData name="Odeghe, Isaac" userId="5d4d540f-b79c-4f1d-abc2-639d713338f1" providerId="ADAL" clId="{42549D3C-B9F8-48C3-AC7A-7406A3EF6F1D}" dt="2020-04-17T20:25:04.074" v="95" actId="26606"/>
          <ac:spMkLst>
            <pc:docMk/>
            <pc:sldMk cId="1807278192" sldId="308"/>
            <ac:spMk id="122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17T20:25:04.074" v="95" actId="26606"/>
          <ac:spMkLst>
            <pc:docMk/>
            <pc:sldMk cId="1807278192" sldId="308"/>
            <ac:spMk id="126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17T20:25:04.074" v="95" actId="26606"/>
          <ac:spMkLst>
            <pc:docMk/>
            <pc:sldMk cId="1807278192" sldId="308"/>
            <ac:spMk id="127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17T20:25:04.074" v="95" actId="26606"/>
          <ac:spMkLst>
            <pc:docMk/>
            <pc:sldMk cId="1807278192" sldId="308"/>
            <ac:spMk id="132" creationId="{622F7FD7-8884-4FD5-95AB-0B5C6033ADF7}"/>
          </ac:spMkLst>
        </pc:spChg>
        <pc:spChg chg="add mod">
          <ac:chgData name="Odeghe, Isaac" userId="5d4d540f-b79c-4f1d-abc2-639d713338f1" providerId="ADAL" clId="{42549D3C-B9F8-48C3-AC7A-7406A3EF6F1D}" dt="2020-04-17T20:26:07.446" v="107" actId="1076"/>
          <ac:spMkLst>
            <pc:docMk/>
            <pc:sldMk cId="1807278192" sldId="308"/>
            <ac:spMk id="135" creationId="{8A5CDB36-1F59-4339-BCF8-62C62674C6E8}"/>
          </ac:spMkLst>
        </pc:spChg>
        <pc:spChg chg="add">
          <ac:chgData name="Odeghe, Isaac" userId="5d4d540f-b79c-4f1d-abc2-639d713338f1" providerId="ADAL" clId="{42549D3C-B9F8-48C3-AC7A-7406A3EF6F1D}" dt="2020-04-17T20:25:04.105" v="96" actId="26606"/>
          <ac:spMkLst>
            <pc:docMk/>
            <pc:sldMk cId="1807278192" sldId="308"/>
            <ac:spMk id="136" creationId="{1CE580D1-F917-4567-AFB4-99AA9B52ADF0}"/>
          </ac:spMkLst>
        </pc:spChg>
        <pc:spChg chg="add">
          <ac:chgData name="Odeghe, Isaac" userId="5d4d540f-b79c-4f1d-abc2-639d713338f1" providerId="ADAL" clId="{42549D3C-B9F8-48C3-AC7A-7406A3EF6F1D}" dt="2020-04-17T20:25:04.105" v="96" actId="26606"/>
          <ac:spMkLst>
            <pc:docMk/>
            <pc:sldMk cId="1807278192" sldId="308"/>
            <ac:spMk id="140" creationId="{EC17D08F-2133-44A9-B28C-CB29928FA8D9}"/>
          </ac:spMkLst>
        </pc:spChg>
        <pc:spChg chg="add">
          <ac:chgData name="Odeghe, Isaac" userId="5d4d540f-b79c-4f1d-abc2-639d713338f1" providerId="ADAL" clId="{42549D3C-B9F8-48C3-AC7A-7406A3EF6F1D}" dt="2020-04-17T20:25:04.105" v="96" actId="26606"/>
          <ac:spMkLst>
            <pc:docMk/>
            <pc:sldMk cId="1807278192" sldId="308"/>
            <ac:spMk id="141" creationId="{0CC36881-E309-4C41-8B5B-203AADC15FF6}"/>
          </ac:spMkLst>
        </pc:spChg>
        <pc:grpChg chg="del">
          <ac:chgData name="Odeghe, Isaac" userId="5d4d540f-b79c-4f1d-abc2-639d713338f1" providerId="ADAL" clId="{42549D3C-B9F8-48C3-AC7A-7406A3EF6F1D}" dt="2020-04-17T20:23:24.241" v="82" actId="26606"/>
          <ac:grpSpMkLst>
            <pc:docMk/>
            <pc:sldMk cId="1807278192" sldId="308"/>
            <ac:grpSpMk id="23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17T20:25:04.105" v="96" actId="26606"/>
          <ac:grpSpMkLst>
            <pc:docMk/>
            <pc:sldMk cId="1807278192" sldId="308"/>
            <ac:grpSpMk id="50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17T20:24:42.584" v="87" actId="26606"/>
          <ac:grpSpMkLst>
            <pc:docMk/>
            <pc:sldMk cId="1807278192" sldId="308"/>
            <ac:grpSpMk id="77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17T20:24:48.897" v="89" actId="26606"/>
          <ac:grpSpMkLst>
            <pc:docMk/>
            <pc:sldMk cId="1807278192" sldId="308"/>
            <ac:grpSpMk id="94" creationId="{AED92372-F778-4E96-9E90-4E63BAF3CAD3}"/>
          </ac:grpSpMkLst>
        </pc:grpChg>
        <pc:grpChg chg="add del">
          <ac:chgData name="Odeghe, Isaac" userId="5d4d540f-b79c-4f1d-abc2-639d713338f1" providerId="ADAL" clId="{42549D3C-B9F8-48C3-AC7A-7406A3EF6F1D}" dt="2020-04-17T20:24:51.188" v="91" actId="26606"/>
          <ac:grpSpMkLst>
            <pc:docMk/>
            <pc:sldMk cId="1807278192" sldId="308"/>
            <ac:grpSpMk id="106" creationId="{ECD36A4A-123D-46E3-8A64-13B8B3F019BD}"/>
          </ac:grpSpMkLst>
        </pc:grpChg>
        <pc:grpChg chg="add del">
          <ac:chgData name="Odeghe, Isaac" userId="5d4d540f-b79c-4f1d-abc2-639d713338f1" providerId="ADAL" clId="{42549D3C-B9F8-48C3-AC7A-7406A3EF6F1D}" dt="2020-04-17T20:25:02.122" v="93" actId="26606"/>
          <ac:grpSpMkLst>
            <pc:docMk/>
            <pc:sldMk cId="1807278192" sldId="308"/>
            <ac:grpSpMk id="117" creationId="{AED92372-F778-4E96-9E90-4E63BAF3CAD3}"/>
          </ac:grpSpMkLst>
        </pc:grpChg>
        <pc:grpChg chg="add del">
          <ac:chgData name="Odeghe, Isaac" userId="5d4d540f-b79c-4f1d-abc2-639d713338f1" providerId="ADAL" clId="{42549D3C-B9F8-48C3-AC7A-7406A3EF6F1D}" dt="2020-04-17T20:25:04.074" v="95" actId="26606"/>
          <ac:grpSpMkLst>
            <pc:docMk/>
            <pc:sldMk cId="1807278192" sldId="308"/>
            <ac:grpSpMk id="129" creationId="{E8ACF89C-CFC3-4D68-B3C4-2BEFB7BBE5F7}"/>
          </ac:grpSpMkLst>
        </pc:grpChg>
        <pc:grpChg chg="add">
          <ac:chgData name="Odeghe, Isaac" userId="5d4d540f-b79c-4f1d-abc2-639d713338f1" providerId="ADAL" clId="{42549D3C-B9F8-48C3-AC7A-7406A3EF6F1D}" dt="2020-04-17T20:25:04.105" v="96" actId="26606"/>
          <ac:grpSpMkLst>
            <pc:docMk/>
            <pc:sldMk cId="1807278192" sldId="308"/>
            <ac:grpSpMk id="143" creationId="{AED92372-F778-4E96-9E90-4E63BAF3CAD3}"/>
          </ac:grpSpMkLst>
        </pc:grpChg>
        <pc:picChg chg="del">
          <ac:chgData name="Odeghe, Isaac" userId="5d4d540f-b79c-4f1d-abc2-639d713338f1" providerId="ADAL" clId="{42549D3C-B9F8-48C3-AC7A-7406A3EF6F1D}" dt="2020-04-17T20:22:06.063" v="74" actId="478"/>
          <ac:picMkLst>
            <pc:docMk/>
            <pc:sldMk cId="1807278192" sldId="308"/>
            <ac:picMk id="4" creationId="{93DA173C-E878-4000-88BD-0CB9E9056DFF}"/>
          </ac:picMkLst>
        </pc:picChg>
        <pc:picChg chg="add del mod">
          <ac:chgData name="Odeghe, Isaac" userId="5d4d540f-b79c-4f1d-abc2-639d713338f1" providerId="ADAL" clId="{42549D3C-B9F8-48C3-AC7A-7406A3EF6F1D}" dt="2020-04-17T20:24:16.934" v="83" actId="478"/>
          <ac:picMkLst>
            <pc:docMk/>
            <pc:sldMk cId="1807278192" sldId="308"/>
            <ac:picMk id="7" creationId="{5F95F5E4-8F54-4517-B333-81A60EE3BA1F}"/>
          </ac:picMkLst>
        </pc:picChg>
        <pc:picChg chg="del">
          <ac:chgData name="Odeghe, Isaac" userId="5d4d540f-b79c-4f1d-abc2-639d713338f1" providerId="ADAL" clId="{42549D3C-B9F8-48C3-AC7A-7406A3EF6F1D}" dt="2020-04-17T20:23:24.241" v="82" actId="26606"/>
          <ac:picMkLst>
            <pc:docMk/>
            <pc:sldMk cId="1807278192" sldId="308"/>
            <ac:picMk id="11" creationId="{012FDCFE-9AD2-4D8A-8CBF-B3AA37EBF6DD}"/>
          </ac:picMkLst>
        </pc:picChg>
        <pc:picChg chg="add mod">
          <ac:chgData name="Odeghe, Isaac" userId="5d4d540f-b79c-4f1d-abc2-639d713338f1" providerId="ADAL" clId="{42549D3C-B9F8-48C3-AC7A-7406A3EF6F1D}" dt="2020-04-17T20:25:23.887" v="98" actId="27614"/>
          <ac:picMkLst>
            <pc:docMk/>
            <pc:sldMk cId="1807278192" sldId="308"/>
            <ac:picMk id="16" creationId="{14DEACC3-4750-4E02-987E-5A8C66711E88}"/>
          </ac:picMkLst>
        </pc:picChg>
        <pc:picChg chg="del">
          <ac:chgData name="Odeghe, Isaac" userId="5d4d540f-b79c-4f1d-abc2-639d713338f1" providerId="ADAL" clId="{42549D3C-B9F8-48C3-AC7A-7406A3EF6F1D}" dt="2020-04-17T20:23:24.241" v="82" actId="26606"/>
          <ac:picMkLst>
            <pc:docMk/>
            <pc:sldMk cId="1807278192" sldId="308"/>
            <ac:picMk id="29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17T20:25:04.105" v="96" actId="26606"/>
          <ac:picMkLst>
            <pc:docMk/>
            <pc:sldMk cId="1807278192" sldId="308"/>
            <ac:picMk id="38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17T20:25:04.105" v="96" actId="26606"/>
          <ac:picMkLst>
            <pc:docMk/>
            <pc:sldMk cId="1807278192" sldId="308"/>
            <ac:picMk id="56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17T20:24:42.584" v="87" actId="26606"/>
          <ac:picMkLst>
            <pc:docMk/>
            <pc:sldMk cId="1807278192" sldId="308"/>
            <ac:picMk id="65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17T20:24:51.188" v="91" actId="26606"/>
          <ac:picMkLst>
            <pc:docMk/>
            <pc:sldMk cId="1807278192" sldId="308"/>
            <ac:picMk id="79" creationId="{55EC7096-D0A6-471D-AE28-B68D70388E32}"/>
          </ac:picMkLst>
        </pc:picChg>
        <pc:picChg chg="add del">
          <ac:chgData name="Odeghe, Isaac" userId="5d4d540f-b79c-4f1d-abc2-639d713338f1" providerId="ADAL" clId="{42549D3C-B9F8-48C3-AC7A-7406A3EF6F1D}" dt="2020-04-17T20:24:42.584" v="87" actId="26606"/>
          <ac:picMkLst>
            <pc:docMk/>
            <pc:sldMk cId="1807278192" sldId="308"/>
            <ac:picMk id="83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17T20:24:48.897" v="89" actId="26606"/>
          <ac:picMkLst>
            <pc:docMk/>
            <pc:sldMk cId="1807278192" sldId="308"/>
            <ac:picMk id="88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17T20:24:48.897" v="89" actId="26606"/>
          <ac:picMkLst>
            <pc:docMk/>
            <pc:sldMk cId="1807278192" sldId="308"/>
            <ac:picMk id="97" creationId="{4B61EBEC-D0CA-456C-98A6-EDA1AC9FB0D6}"/>
          </ac:picMkLst>
        </pc:picChg>
        <pc:picChg chg="add del">
          <ac:chgData name="Odeghe, Isaac" userId="5d4d540f-b79c-4f1d-abc2-639d713338f1" providerId="ADAL" clId="{42549D3C-B9F8-48C3-AC7A-7406A3EF6F1D}" dt="2020-04-17T20:24:51.188" v="91" actId="26606"/>
          <ac:picMkLst>
            <pc:docMk/>
            <pc:sldMk cId="1807278192" sldId="308"/>
            <ac:picMk id="101" creationId="{50FF2874-547C-4D14-9E18-28B19002FB8C}"/>
          </ac:picMkLst>
        </pc:picChg>
        <pc:picChg chg="add del">
          <ac:chgData name="Odeghe, Isaac" userId="5d4d540f-b79c-4f1d-abc2-639d713338f1" providerId="ADAL" clId="{42549D3C-B9F8-48C3-AC7A-7406A3EF6F1D}" dt="2020-04-17T20:25:02.122" v="93" actId="26606"/>
          <ac:picMkLst>
            <pc:docMk/>
            <pc:sldMk cId="1807278192" sldId="308"/>
            <ac:picMk id="111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17T20:25:02.122" v="93" actId="26606"/>
          <ac:picMkLst>
            <pc:docMk/>
            <pc:sldMk cId="1807278192" sldId="308"/>
            <ac:picMk id="119" creationId="{4B61EBEC-D0CA-456C-98A6-EDA1AC9FB0D6}"/>
          </ac:picMkLst>
        </pc:picChg>
        <pc:picChg chg="add del">
          <ac:chgData name="Odeghe, Isaac" userId="5d4d540f-b79c-4f1d-abc2-639d713338f1" providerId="ADAL" clId="{42549D3C-B9F8-48C3-AC7A-7406A3EF6F1D}" dt="2020-04-17T20:25:04.074" v="95" actId="26606"/>
          <ac:picMkLst>
            <pc:docMk/>
            <pc:sldMk cId="1807278192" sldId="308"/>
            <ac:picMk id="123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17T20:25:04.074" v="95" actId="26606"/>
          <ac:picMkLst>
            <pc:docMk/>
            <pc:sldMk cId="1807278192" sldId="308"/>
            <ac:picMk id="133" creationId="{16EFE474-4FE0-4E8F-8F09-5ED2C9E76A84}"/>
          </ac:picMkLst>
        </pc:picChg>
        <pc:picChg chg="add">
          <ac:chgData name="Odeghe, Isaac" userId="5d4d540f-b79c-4f1d-abc2-639d713338f1" providerId="ADAL" clId="{42549D3C-B9F8-48C3-AC7A-7406A3EF6F1D}" dt="2020-04-17T20:25:04.105" v="96" actId="26606"/>
          <ac:picMkLst>
            <pc:docMk/>
            <pc:sldMk cId="1807278192" sldId="308"/>
            <ac:picMk id="137" creationId="{1F5620B8-A2D8-4568-B566-F0453A0D9167}"/>
          </ac:picMkLst>
        </pc:picChg>
        <pc:picChg chg="add">
          <ac:chgData name="Odeghe, Isaac" userId="5d4d540f-b79c-4f1d-abc2-639d713338f1" providerId="ADAL" clId="{42549D3C-B9F8-48C3-AC7A-7406A3EF6F1D}" dt="2020-04-17T20:25:04.105" v="96" actId="26606"/>
          <ac:picMkLst>
            <pc:docMk/>
            <pc:sldMk cId="1807278192" sldId="308"/>
            <ac:picMk id="145" creationId="{4B61EBEC-D0CA-456C-98A6-EDA1AC9FB0D6}"/>
          </ac:picMkLst>
        </pc:picChg>
        <pc:inkChg chg="del">
          <ac:chgData name="Odeghe, Isaac" userId="5d4d540f-b79c-4f1d-abc2-639d713338f1" providerId="ADAL" clId="{42549D3C-B9F8-48C3-AC7A-7406A3EF6F1D}" dt="2020-04-17T20:22:48.169" v="78" actId="478"/>
          <ac:inkMkLst>
            <pc:docMk/>
            <pc:sldMk cId="1807278192" sldId="308"/>
            <ac:inkMk id="8" creationId="{2D901C34-3DF7-4126-8DAB-81A326B051FA}"/>
          </ac:inkMkLst>
        </pc:inkChg>
        <pc:inkChg chg="del">
          <ac:chgData name="Odeghe, Isaac" userId="5d4d540f-b79c-4f1d-abc2-639d713338f1" providerId="ADAL" clId="{42549D3C-B9F8-48C3-AC7A-7406A3EF6F1D}" dt="2020-04-17T20:22:54.607" v="80" actId="478"/>
          <ac:inkMkLst>
            <pc:docMk/>
            <pc:sldMk cId="1807278192" sldId="308"/>
            <ac:inkMk id="10" creationId="{12A3850D-D81F-4D0C-8C00-3500C9E86A72}"/>
          </ac:inkMkLst>
        </pc:inkChg>
        <pc:cxnChg chg="del">
          <ac:chgData name="Odeghe, Isaac" userId="5d4d540f-b79c-4f1d-abc2-639d713338f1" providerId="ADAL" clId="{42549D3C-B9F8-48C3-AC7A-7406A3EF6F1D}" dt="2020-04-17T20:23:24.241" v="82" actId="26606"/>
          <ac:cxnSpMkLst>
            <pc:docMk/>
            <pc:sldMk cId="1807278192" sldId="308"/>
            <ac:cxnSpMk id="13" creationId="{FBD463FC-4CA8-4FF4-85A3-AF9F4B98D210}"/>
          </ac:cxnSpMkLst>
        </pc:cxnChg>
        <pc:cxnChg chg="del">
          <ac:chgData name="Odeghe, Isaac" userId="5d4d540f-b79c-4f1d-abc2-639d713338f1" providerId="ADAL" clId="{42549D3C-B9F8-48C3-AC7A-7406A3EF6F1D}" dt="2020-04-17T20:23:24.241" v="82" actId="26606"/>
          <ac:cxnSpMkLst>
            <pc:docMk/>
            <pc:sldMk cId="1807278192" sldId="308"/>
            <ac:cxnSpMk id="15" creationId="{BECF35C3-8B44-4F4B-BD25-4C01823DB22A}"/>
          </ac:cxnSpMkLst>
        </pc:cxnChg>
        <pc:cxnChg chg="del">
          <ac:chgData name="Odeghe, Isaac" userId="5d4d540f-b79c-4f1d-abc2-639d713338f1" providerId="ADAL" clId="{42549D3C-B9F8-48C3-AC7A-7406A3EF6F1D}" dt="2020-04-17T20:23:24.241" v="82" actId="26606"/>
          <ac:cxnSpMkLst>
            <pc:docMk/>
            <pc:sldMk cId="1807278192" sldId="308"/>
            <ac:cxnSpMk id="21" creationId="{EE68D41B-9286-479F-9AB7-678C8E348D71}"/>
          </ac:cxnSpMkLst>
        </pc:cxnChg>
        <pc:cxnChg chg="del">
          <ac:chgData name="Odeghe, Isaac" userId="5d4d540f-b79c-4f1d-abc2-639d713338f1" providerId="ADAL" clId="{42549D3C-B9F8-48C3-AC7A-7406A3EF6F1D}" dt="2020-04-17T20:23:24.241" v="82" actId="26606"/>
          <ac:cxnSpMkLst>
            <pc:docMk/>
            <pc:sldMk cId="1807278192" sldId="308"/>
            <ac:cxnSpMk id="31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17T20:25:04.105" v="96" actId="26606"/>
          <ac:cxnSpMkLst>
            <pc:docMk/>
            <pc:sldMk cId="1807278192" sldId="308"/>
            <ac:cxnSpMk id="40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17T20:25:04.105" v="96" actId="26606"/>
          <ac:cxnSpMkLst>
            <pc:docMk/>
            <pc:sldMk cId="1807278192" sldId="308"/>
            <ac:cxnSpMk id="42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17T20:25:04.105" v="96" actId="26606"/>
          <ac:cxnSpMkLst>
            <pc:docMk/>
            <pc:sldMk cId="1807278192" sldId="308"/>
            <ac:cxnSpMk id="48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17T20:25:04.105" v="96" actId="26606"/>
          <ac:cxnSpMkLst>
            <pc:docMk/>
            <pc:sldMk cId="1807278192" sldId="308"/>
            <ac:cxnSpMk id="58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17T20:24:42.584" v="87" actId="26606"/>
          <ac:cxnSpMkLst>
            <pc:docMk/>
            <pc:sldMk cId="1807278192" sldId="308"/>
            <ac:cxnSpMk id="67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17T20:24:42.584" v="87" actId="26606"/>
          <ac:cxnSpMkLst>
            <pc:docMk/>
            <pc:sldMk cId="1807278192" sldId="308"/>
            <ac:cxnSpMk id="69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17T20:24:42.584" v="87" actId="26606"/>
          <ac:cxnSpMkLst>
            <pc:docMk/>
            <pc:sldMk cId="1807278192" sldId="308"/>
            <ac:cxnSpMk id="75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17T20:24:42.584" v="87" actId="26606"/>
          <ac:cxnSpMkLst>
            <pc:docMk/>
            <pc:sldMk cId="1807278192" sldId="308"/>
            <ac:cxnSpMk id="85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17T20:24:48.897" v="89" actId="26606"/>
          <ac:cxnSpMkLst>
            <pc:docMk/>
            <pc:sldMk cId="1807278192" sldId="308"/>
            <ac:cxnSpMk id="89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17T20:24:48.897" v="89" actId="26606"/>
          <ac:cxnSpMkLst>
            <pc:docMk/>
            <pc:sldMk cId="1807278192" sldId="308"/>
            <ac:cxnSpMk id="90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17T20:24:48.897" v="89" actId="26606"/>
          <ac:cxnSpMkLst>
            <pc:docMk/>
            <pc:sldMk cId="1807278192" sldId="308"/>
            <ac:cxnSpMk id="93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17T20:24:48.897" v="89" actId="26606"/>
          <ac:cxnSpMkLst>
            <pc:docMk/>
            <pc:sldMk cId="1807278192" sldId="308"/>
            <ac:cxnSpMk id="98" creationId="{718A71EB-D327-4458-85FB-26336B2BA01B}"/>
          </ac:cxnSpMkLst>
        </pc:cxnChg>
        <pc:cxnChg chg="add del">
          <ac:chgData name="Odeghe, Isaac" userId="5d4d540f-b79c-4f1d-abc2-639d713338f1" providerId="ADAL" clId="{42549D3C-B9F8-48C3-AC7A-7406A3EF6F1D}" dt="2020-04-17T20:24:51.188" v="91" actId="26606"/>
          <ac:cxnSpMkLst>
            <pc:docMk/>
            <pc:sldMk cId="1807278192" sldId="308"/>
            <ac:cxnSpMk id="102" creationId="{36CF827D-A163-47F7-BD87-34EB4FA7D696}"/>
          </ac:cxnSpMkLst>
        </pc:cxnChg>
        <pc:cxnChg chg="add del">
          <ac:chgData name="Odeghe, Isaac" userId="5d4d540f-b79c-4f1d-abc2-639d713338f1" providerId="ADAL" clId="{42549D3C-B9F8-48C3-AC7A-7406A3EF6F1D}" dt="2020-04-17T20:24:51.188" v="91" actId="26606"/>
          <ac:cxnSpMkLst>
            <pc:docMk/>
            <pc:sldMk cId="1807278192" sldId="308"/>
            <ac:cxnSpMk id="103" creationId="{D299D9A9-1DA8-433D-A9BC-FB48D93D4217}"/>
          </ac:cxnSpMkLst>
        </pc:cxnChg>
        <pc:cxnChg chg="add del">
          <ac:chgData name="Odeghe, Isaac" userId="5d4d540f-b79c-4f1d-abc2-639d713338f1" providerId="ADAL" clId="{42549D3C-B9F8-48C3-AC7A-7406A3EF6F1D}" dt="2020-04-17T20:24:51.188" v="91" actId="26606"/>
          <ac:cxnSpMkLst>
            <pc:docMk/>
            <pc:sldMk cId="1807278192" sldId="308"/>
            <ac:cxnSpMk id="108" creationId="{2E98EB88-99B6-483D-B203-0D5D63100504}"/>
          </ac:cxnSpMkLst>
        </pc:cxnChg>
        <pc:cxnChg chg="add del">
          <ac:chgData name="Odeghe, Isaac" userId="5d4d540f-b79c-4f1d-abc2-639d713338f1" providerId="ADAL" clId="{42549D3C-B9F8-48C3-AC7A-7406A3EF6F1D}" dt="2020-04-17T20:25:02.122" v="93" actId="26606"/>
          <ac:cxnSpMkLst>
            <pc:docMk/>
            <pc:sldMk cId="1807278192" sldId="308"/>
            <ac:cxnSpMk id="112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17T20:25:02.122" v="93" actId="26606"/>
          <ac:cxnSpMkLst>
            <pc:docMk/>
            <pc:sldMk cId="1807278192" sldId="308"/>
            <ac:cxnSpMk id="113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17T20:25:02.122" v="93" actId="26606"/>
          <ac:cxnSpMkLst>
            <pc:docMk/>
            <pc:sldMk cId="1807278192" sldId="308"/>
            <ac:cxnSpMk id="116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17T20:25:02.122" v="93" actId="26606"/>
          <ac:cxnSpMkLst>
            <pc:docMk/>
            <pc:sldMk cId="1807278192" sldId="308"/>
            <ac:cxnSpMk id="120" creationId="{718A71EB-D327-4458-85FB-26336B2BA01B}"/>
          </ac:cxnSpMkLst>
        </pc:cxnChg>
        <pc:cxnChg chg="add del">
          <ac:chgData name="Odeghe, Isaac" userId="5d4d540f-b79c-4f1d-abc2-639d713338f1" providerId="ADAL" clId="{42549D3C-B9F8-48C3-AC7A-7406A3EF6F1D}" dt="2020-04-17T20:25:04.074" v="95" actId="26606"/>
          <ac:cxnSpMkLst>
            <pc:docMk/>
            <pc:sldMk cId="1807278192" sldId="308"/>
            <ac:cxnSpMk id="124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17T20:25:04.074" v="95" actId="26606"/>
          <ac:cxnSpMkLst>
            <pc:docMk/>
            <pc:sldMk cId="1807278192" sldId="308"/>
            <ac:cxnSpMk id="125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17T20:25:04.074" v="95" actId="26606"/>
          <ac:cxnSpMkLst>
            <pc:docMk/>
            <pc:sldMk cId="1807278192" sldId="308"/>
            <ac:cxnSpMk id="128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17T20:25:04.074" v="95" actId="26606"/>
          <ac:cxnSpMkLst>
            <pc:docMk/>
            <pc:sldMk cId="1807278192" sldId="308"/>
            <ac:cxnSpMk id="134" creationId="{CF8B8C81-54DC-4AF5-B682-3A2C70A6B55C}"/>
          </ac:cxnSpMkLst>
        </pc:cxnChg>
        <pc:cxnChg chg="add">
          <ac:chgData name="Odeghe, Isaac" userId="5d4d540f-b79c-4f1d-abc2-639d713338f1" providerId="ADAL" clId="{42549D3C-B9F8-48C3-AC7A-7406A3EF6F1D}" dt="2020-04-17T20:25:04.105" v="96" actId="26606"/>
          <ac:cxnSpMkLst>
            <pc:docMk/>
            <pc:sldMk cId="1807278192" sldId="308"/>
            <ac:cxnSpMk id="138" creationId="{1C7D2BA4-4B7A-4596-8BCC-5CF715423894}"/>
          </ac:cxnSpMkLst>
        </pc:cxnChg>
        <pc:cxnChg chg="add">
          <ac:chgData name="Odeghe, Isaac" userId="5d4d540f-b79c-4f1d-abc2-639d713338f1" providerId="ADAL" clId="{42549D3C-B9F8-48C3-AC7A-7406A3EF6F1D}" dt="2020-04-17T20:25:04.105" v="96" actId="26606"/>
          <ac:cxnSpMkLst>
            <pc:docMk/>
            <pc:sldMk cId="1807278192" sldId="308"/>
            <ac:cxnSpMk id="139" creationId="{4977F1E1-2B6F-4BB6-899F-67D8764D83C5}"/>
          </ac:cxnSpMkLst>
        </pc:cxnChg>
        <pc:cxnChg chg="add">
          <ac:chgData name="Odeghe, Isaac" userId="5d4d540f-b79c-4f1d-abc2-639d713338f1" providerId="ADAL" clId="{42549D3C-B9F8-48C3-AC7A-7406A3EF6F1D}" dt="2020-04-17T20:25:04.105" v="96" actId="26606"/>
          <ac:cxnSpMkLst>
            <pc:docMk/>
            <pc:sldMk cId="1807278192" sldId="308"/>
            <ac:cxnSpMk id="142" creationId="{84F2C6A8-7D46-49EA-860B-0F0B0208436C}"/>
          </ac:cxnSpMkLst>
        </pc:cxnChg>
        <pc:cxnChg chg="add">
          <ac:chgData name="Odeghe, Isaac" userId="5d4d540f-b79c-4f1d-abc2-639d713338f1" providerId="ADAL" clId="{42549D3C-B9F8-48C3-AC7A-7406A3EF6F1D}" dt="2020-04-17T20:25:04.105" v="96" actId="26606"/>
          <ac:cxnSpMkLst>
            <pc:docMk/>
            <pc:sldMk cId="1807278192" sldId="308"/>
            <ac:cxnSpMk id="146" creationId="{718A71EB-D327-4458-85FB-26336B2BA01B}"/>
          </ac:cxnSpMkLst>
        </pc:cxnChg>
      </pc:sldChg>
      <pc:sldChg chg="modSp ord">
        <pc:chgData name="Odeghe, Isaac" userId="5d4d540f-b79c-4f1d-abc2-639d713338f1" providerId="ADAL" clId="{42549D3C-B9F8-48C3-AC7A-7406A3EF6F1D}" dt="2020-04-19T22:31:12.347" v="1855" actId="20577"/>
        <pc:sldMkLst>
          <pc:docMk/>
          <pc:sldMk cId="1178153463" sldId="309"/>
        </pc:sldMkLst>
        <pc:spChg chg="mod">
          <ac:chgData name="Odeghe, Isaac" userId="5d4d540f-b79c-4f1d-abc2-639d713338f1" providerId="ADAL" clId="{42549D3C-B9F8-48C3-AC7A-7406A3EF6F1D}" dt="2020-04-19T22:31:12.347" v="1855" actId="20577"/>
          <ac:spMkLst>
            <pc:docMk/>
            <pc:sldMk cId="1178153463" sldId="309"/>
            <ac:spMk id="3" creationId="{F0845AFD-0CD4-4BF5-B698-144EBF755FF5}"/>
          </ac:spMkLst>
        </pc:spChg>
      </pc:sldChg>
      <pc:sldChg chg="addSp modSp mod setBg setClrOvrMap">
        <pc:chgData name="Odeghe, Isaac" userId="5d4d540f-b79c-4f1d-abc2-639d713338f1" providerId="ADAL" clId="{42549D3C-B9F8-48C3-AC7A-7406A3EF6F1D}" dt="2020-04-19T21:17:57.474" v="1595" actId="26606"/>
        <pc:sldMkLst>
          <pc:docMk/>
          <pc:sldMk cId="1921852862" sldId="310"/>
        </pc:sldMkLst>
        <pc:spChg chg="mod">
          <ac:chgData name="Odeghe, Isaac" userId="5d4d540f-b79c-4f1d-abc2-639d713338f1" providerId="ADAL" clId="{42549D3C-B9F8-48C3-AC7A-7406A3EF6F1D}" dt="2020-04-19T21:17:57.474" v="1595" actId="26606"/>
          <ac:spMkLst>
            <pc:docMk/>
            <pc:sldMk cId="1921852862" sldId="310"/>
            <ac:spMk id="2" creationId="{486A2CAF-0050-4B70-8084-8219A5AB875A}"/>
          </ac:spMkLst>
        </pc:spChg>
        <pc:spChg chg="mod">
          <ac:chgData name="Odeghe, Isaac" userId="5d4d540f-b79c-4f1d-abc2-639d713338f1" providerId="ADAL" clId="{42549D3C-B9F8-48C3-AC7A-7406A3EF6F1D}" dt="2020-04-19T21:17:57.474" v="1595" actId="26606"/>
          <ac:spMkLst>
            <pc:docMk/>
            <pc:sldMk cId="1921852862" sldId="310"/>
            <ac:spMk id="3" creationId="{F0845AFD-0CD4-4BF5-B698-144EBF755FF5}"/>
          </ac:spMkLst>
        </pc:spChg>
        <pc:spChg chg="add">
          <ac:chgData name="Odeghe, Isaac" userId="5d4d540f-b79c-4f1d-abc2-639d713338f1" providerId="ADAL" clId="{42549D3C-B9F8-48C3-AC7A-7406A3EF6F1D}" dt="2020-04-19T21:17:57.474" v="1595" actId="26606"/>
          <ac:spMkLst>
            <pc:docMk/>
            <pc:sldMk cId="1921852862" sldId="310"/>
            <ac:spMk id="8" creationId="{54F891EB-ED45-44C3-95D6-FFB2EC07FA10}"/>
          </ac:spMkLst>
        </pc:spChg>
        <pc:spChg chg="add">
          <ac:chgData name="Odeghe, Isaac" userId="5d4d540f-b79c-4f1d-abc2-639d713338f1" providerId="ADAL" clId="{42549D3C-B9F8-48C3-AC7A-7406A3EF6F1D}" dt="2020-04-19T21:17:57.474" v="1595" actId="26606"/>
          <ac:spMkLst>
            <pc:docMk/>
            <pc:sldMk cId="1921852862" sldId="310"/>
            <ac:spMk id="10" creationId="{2EA385B8-7C85-4CE0-AE3A-00EB627B3443}"/>
          </ac:spMkLst>
        </pc:spChg>
        <pc:picChg chg="add">
          <ac:chgData name="Odeghe, Isaac" userId="5d4d540f-b79c-4f1d-abc2-639d713338f1" providerId="ADAL" clId="{42549D3C-B9F8-48C3-AC7A-7406A3EF6F1D}" dt="2020-04-19T21:17:57.474" v="1595" actId="26606"/>
          <ac:picMkLst>
            <pc:docMk/>
            <pc:sldMk cId="1921852862" sldId="310"/>
            <ac:picMk id="14" creationId="{DCC0100C-A457-45B1-8A8B-8740F43EC158}"/>
          </ac:picMkLst>
        </pc:picChg>
        <pc:cxnChg chg="add">
          <ac:chgData name="Odeghe, Isaac" userId="5d4d540f-b79c-4f1d-abc2-639d713338f1" providerId="ADAL" clId="{42549D3C-B9F8-48C3-AC7A-7406A3EF6F1D}" dt="2020-04-19T21:17:57.474" v="1595" actId="26606"/>
          <ac:cxnSpMkLst>
            <pc:docMk/>
            <pc:sldMk cId="1921852862" sldId="310"/>
            <ac:cxnSpMk id="12" creationId="{19AF263B-E208-40DF-A182-5193478DCFA4}"/>
          </ac:cxnSpMkLst>
        </pc:cxnChg>
      </pc:sldChg>
      <pc:sldChg chg="addSp modSp">
        <pc:chgData name="Odeghe, Isaac" userId="5d4d540f-b79c-4f1d-abc2-639d713338f1" providerId="ADAL" clId="{42549D3C-B9F8-48C3-AC7A-7406A3EF6F1D}" dt="2020-04-19T21:18:35.968" v="1596" actId="26606"/>
        <pc:sldMkLst>
          <pc:docMk/>
          <pc:sldMk cId="257067556" sldId="311"/>
        </pc:sldMkLst>
        <pc:spChg chg="mod">
          <ac:chgData name="Odeghe, Isaac" userId="5d4d540f-b79c-4f1d-abc2-639d713338f1" providerId="ADAL" clId="{42549D3C-B9F8-48C3-AC7A-7406A3EF6F1D}" dt="2020-04-19T21:18:35.968" v="1596" actId="26606"/>
          <ac:spMkLst>
            <pc:docMk/>
            <pc:sldMk cId="257067556" sldId="311"/>
            <ac:spMk id="2" creationId="{486A2CAF-0050-4B70-8084-8219A5AB875A}"/>
          </ac:spMkLst>
        </pc:spChg>
        <pc:spChg chg="mod">
          <ac:chgData name="Odeghe, Isaac" userId="5d4d540f-b79c-4f1d-abc2-639d713338f1" providerId="ADAL" clId="{42549D3C-B9F8-48C3-AC7A-7406A3EF6F1D}" dt="2020-04-19T21:18:35.968" v="1596" actId="26606"/>
          <ac:spMkLst>
            <pc:docMk/>
            <pc:sldMk cId="257067556" sldId="311"/>
            <ac:spMk id="3" creationId="{F0845AFD-0CD4-4BF5-B698-144EBF755FF5}"/>
          </ac:spMkLst>
        </pc:spChg>
        <pc:spChg chg="add">
          <ac:chgData name="Odeghe, Isaac" userId="5d4d540f-b79c-4f1d-abc2-639d713338f1" providerId="ADAL" clId="{42549D3C-B9F8-48C3-AC7A-7406A3EF6F1D}" dt="2020-04-19T21:18:35.968" v="1596" actId="26606"/>
          <ac:spMkLst>
            <pc:docMk/>
            <pc:sldMk cId="257067556" sldId="311"/>
            <ac:spMk id="9" creationId="{3193BA5C-B8F3-4972-BA54-014C48FAFA42}"/>
          </ac:spMkLst>
        </pc:spChg>
        <pc:spChg chg="add">
          <ac:chgData name="Odeghe, Isaac" userId="5d4d540f-b79c-4f1d-abc2-639d713338f1" providerId="ADAL" clId="{42549D3C-B9F8-48C3-AC7A-7406A3EF6F1D}" dt="2020-04-19T21:18:35.968" v="1596" actId="26606"/>
          <ac:spMkLst>
            <pc:docMk/>
            <pc:sldMk cId="257067556" sldId="311"/>
            <ac:spMk id="13" creationId="{05B93327-222A-4DAC-9163-371BF44CDB0C}"/>
          </ac:spMkLst>
        </pc:spChg>
        <pc:spChg chg="add">
          <ac:chgData name="Odeghe, Isaac" userId="5d4d540f-b79c-4f1d-abc2-639d713338f1" providerId="ADAL" clId="{42549D3C-B9F8-48C3-AC7A-7406A3EF6F1D}" dt="2020-04-19T21:18:35.968" v="1596" actId="26606"/>
          <ac:spMkLst>
            <pc:docMk/>
            <pc:sldMk cId="257067556" sldId="311"/>
            <ac:spMk id="19" creationId="{56388820-A63D-463C-9DBC-060A5ABE33B6}"/>
          </ac:spMkLst>
        </pc:spChg>
        <pc:grpChg chg="add">
          <ac:chgData name="Odeghe, Isaac" userId="5d4d540f-b79c-4f1d-abc2-639d713338f1" providerId="ADAL" clId="{42549D3C-B9F8-48C3-AC7A-7406A3EF6F1D}" dt="2020-04-19T21:18:35.968" v="1596" actId="26606"/>
          <ac:grpSpMkLst>
            <pc:docMk/>
            <pc:sldMk cId="257067556" sldId="311"/>
            <ac:grpSpMk id="15" creationId="{14EE34E3-F117-4487-8ACF-33DA65FA11B3}"/>
          </ac:grpSpMkLst>
        </pc:grpChg>
        <pc:graphicFrameChg chg="add mod">
          <ac:chgData name="Odeghe, Isaac" userId="5d4d540f-b79c-4f1d-abc2-639d713338f1" providerId="ADAL" clId="{42549D3C-B9F8-48C3-AC7A-7406A3EF6F1D}" dt="2020-04-19T21:18:35.968" v="1596" actId="26606"/>
          <ac:graphicFrameMkLst>
            <pc:docMk/>
            <pc:sldMk cId="257067556" sldId="311"/>
            <ac:graphicFrameMk id="4" creationId="{A30DA114-EB1C-4151-A3A9-4790E4F80C9B}"/>
          </ac:graphicFrameMkLst>
        </pc:graphicFrameChg>
        <pc:picChg chg="add">
          <ac:chgData name="Odeghe, Isaac" userId="5d4d540f-b79c-4f1d-abc2-639d713338f1" providerId="ADAL" clId="{42549D3C-B9F8-48C3-AC7A-7406A3EF6F1D}" dt="2020-04-19T21:18:35.968" v="1596" actId="26606"/>
          <ac:picMkLst>
            <pc:docMk/>
            <pc:sldMk cId="257067556" sldId="311"/>
            <ac:picMk id="21" creationId="{C04ED70F-D6FD-4EB1-A171-D30F885FE73E}"/>
          </ac:picMkLst>
        </pc:picChg>
        <pc:cxnChg chg="add">
          <ac:chgData name="Odeghe, Isaac" userId="5d4d540f-b79c-4f1d-abc2-639d713338f1" providerId="ADAL" clId="{42549D3C-B9F8-48C3-AC7A-7406A3EF6F1D}" dt="2020-04-19T21:18:35.968" v="1596" actId="26606"/>
          <ac:cxnSpMkLst>
            <pc:docMk/>
            <pc:sldMk cId="257067556" sldId="311"/>
            <ac:cxnSpMk id="11" creationId="{D7162BAB-C25E-4CE9-B87C-F118DC7E7C22}"/>
          </ac:cxnSpMkLst>
        </pc:cxnChg>
        <pc:cxnChg chg="add">
          <ac:chgData name="Odeghe, Isaac" userId="5d4d540f-b79c-4f1d-abc2-639d713338f1" providerId="ADAL" clId="{42549D3C-B9F8-48C3-AC7A-7406A3EF6F1D}" dt="2020-04-19T21:18:35.968" v="1596" actId="26606"/>
          <ac:cxnSpMkLst>
            <pc:docMk/>
            <pc:sldMk cId="257067556" sldId="311"/>
            <ac:cxnSpMk id="23" creationId="{DA26CAE9-74C4-4EDD-8A80-77F79EAA86F4}"/>
          </ac:cxnSpMkLst>
        </pc:cxnChg>
      </pc:sldChg>
      <pc:sldChg chg="addSp delSp modSp ord">
        <pc:chgData name="Odeghe, Isaac" userId="5d4d540f-b79c-4f1d-abc2-639d713338f1" providerId="ADAL" clId="{42549D3C-B9F8-48C3-AC7A-7406A3EF6F1D}" dt="2020-04-19T22:59:34.850" v="1941" actId="20578"/>
        <pc:sldMkLst>
          <pc:docMk/>
          <pc:sldMk cId="2079365777" sldId="313"/>
        </pc:sldMkLst>
        <pc:spChg chg="mod">
          <ac:chgData name="Odeghe, Isaac" userId="5d4d540f-b79c-4f1d-abc2-639d713338f1" providerId="ADAL" clId="{42549D3C-B9F8-48C3-AC7A-7406A3EF6F1D}" dt="2020-04-19T21:22:05.781" v="1612" actId="26606"/>
          <ac:spMkLst>
            <pc:docMk/>
            <pc:sldMk cId="2079365777" sldId="313"/>
            <ac:spMk id="2" creationId="{486A2CAF-0050-4B70-8084-8219A5AB875A}"/>
          </ac:spMkLst>
        </pc:spChg>
        <pc:spChg chg="mod">
          <ac:chgData name="Odeghe, Isaac" userId="5d4d540f-b79c-4f1d-abc2-639d713338f1" providerId="ADAL" clId="{42549D3C-B9F8-48C3-AC7A-7406A3EF6F1D}" dt="2020-04-19T22:45:44.021" v="1910" actId="20577"/>
          <ac:spMkLst>
            <pc:docMk/>
            <pc:sldMk cId="2079365777" sldId="313"/>
            <ac:spMk id="3" creationId="{F0845AFD-0CD4-4BF5-B698-144EBF755FF5}"/>
          </ac:spMkLst>
        </pc:spChg>
        <pc:spChg chg="del">
          <ac:chgData name="Odeghe, Isaac" userId="5d4d540f-b79c-4f1d-abc2-639d713338f1" providerId="ADAL" clId="{42549D3C-B9F8-48C3-AC7A-7406A3EF6F1D}" dt="2020-04-19T21:22:05.781" v="1612" actId="26606"/>
          <ac:spMkLst>
            <pc:docMk/>
            <pc:sldMk cId="2079365777" sldId="313"/>
            <ac:spMk id="91" creationId="{10419CA0-BFB4-4390-AB8F-5DBFCA45D4D0}"/>
          </ac:spMkLst>
        </pc:spChg>
        <pc:spChg chg="del">
          <ac:chgData name="Odeghe, Isaac" userId="5d4d540f-b79c-4f1d-abc2-639d713338f1" providerId="ADAL" clId="{42549D3C-B9F8-48C3-AC7A-7406A3EF6F1D}" dt="2020-04-19T21:22:05.781" v="1612" actId="26606"/>
          <ac:spMkLst>
            <pc:docMk/>
            <pc:sldMk cId="2079365777" sldId="313"/>
            <ac:spMk id="93" creationId="{596E9C81-ACBE-459E-A7D5-2BB824B68FDA}"/>
          </ac:spMkLst>
        </pc:spChg>
        <pc:spChg chg="add">
          <ac:chgData name="Odeghe, Isaac" userId="5d4d540f-b79c-4f1d-abc2-639d713338f1" providerId="ADAL" clId="{42549D3C-B9F8-48C3-AC7A-7406A3EF6F1D}" dt="2020-04-19T21:22:05.781" v="1612" actId="26606"/>
          <ac:spMkLst>
            <pc:docMk/>
            <pc:sldMk cId="2079365777" sldId="313"/>
            <ac:spMk id="102" creationId="{021A4066-B261-49FE-952E-A0FE3EE75CD2}"/>
          </ac:spMkLst>
        </pc:spChg>
        <pc:spChg chg="add">
          <ac:chgData name="Odeghe, Isaac" userId="5d4d540f-b79c-4f1d-abc2-639d713338f1" providerId="ADAL" clId="{42549D3C-B9F8-48C3-AC7A-7406A3EF6F1D}" dt="2020-04-19T21:22:05.781" v="1612" actId="26606"/>
          <ac:spMkLst>
            <pc:docMk/>
            <pc:sldMk cId="2079365777" sldId="313"/>
            <ac:spMk id="106" creationId="{81958111-BC13-4D45-AB27-0C2C83F9BA64}"/>
          </ac:spMkLst>
        </pc:spChg>
        <pc:grpChg chg="del">
          <ac:chgData name="Odeghe, Isaac" userId="5d4d540f-b79c-4f1d-abc2-639d713338f1" providerId="ADAL" clId="{42549D3C-B9F8-48C3-AC7A-7406A3EF6F1D}" dt="2020-04-19T21:22:05.781" v="1612" actId="26606"/>
          <ac:grpSpMkLst>
            <pc:docMk/>
            <pc:sldMk cId="2079365777" sldId="313"/>
            <ac:grpSpMk id="94" creationId="{CEBDCB18-ABE5-43B0-8B68-89FEDAECB8B0}"/>
          </ac:grpSpMkLst>
        </pc:grpChg>
        <pc:grpChg chg="add">
          <ac:chgData name="Odeghe, Isaac" userId="5d4d540f-b79c-4f1d-abc2-639d713338f1" providerId="ADAL" clId="{42549D3C-B9F8-48C3-AC7A-7406A3EF6F1D}" dt="2020-04-19T21:22:05.781" v="1612" actId="26606"/>
          <ac:grpSpMkLst>
            <pc:docMk/>
            <pc:sldMk cId="2079365777" sldId="313"/>
            <ac:grpSpMk id="108" creationId="{82188758-E18A-4CE5-9D03-F4BF5D887C3F}"/>
          </ac:grpSpMkLst>
        </pc:grpChg>
        <pc:picChg chg="del">
          <ac:chgData name="Odeghe, Isaac" userId="5d4d540f-b79c-4f1d-abc2-639d713338f1" providerId="ADAL" clId="{42549D3C-B9F8-48C3-AC7A-7406A3EF6F1D}" dt="2020-04-19T21:21:44.163" v="1610" actId="478"/>
          <ac:picMkLst>
            <pc:docMk/>
            <pc:sldMk cId="2079365777" sldId="313"/>
            <ac:picMk id="4" creationId="{C083E16C-831C-4C68-BFE8-AD112285D348}"/>
          </ac:picMkLst>
        </pc:picChg>
        <pc:picChg chg="add mod">
          <ac:chgData name="Odeghe, Isaac" userId="5d4d540f-b79c-4f1d-abc2-639d713338f1" providerId="ADAL" clId="{42549D3C-B9F8-48C3-AC7A-7406A3EF6F1D}" dt="2020-04-19T21:22:05.781" v="1612" actId="26606"/>
          <ac:picMkLst>
            <pc:docMk/>
            <pc:sldMk cId="2079365777" sldId="313"/>
            <ac:picMk id="13" creationId="{9941D93E-1A0B-47BF-BAFA-AAEB8867D776}"/>
          </ac:picMkLst>
        </pc:picChg>
        <pc:picChg chg="del">
          <ac:chgData name="Odeghe, Isaac" userId="5d4d540f-b79c-4f1d-abc2-639d713338f1" providerId="ADAL" clId="{42549D3C-B9F8-48C3-AC7A-7406A3EF6F1D}" dt="2020-04-19T21:22:05.781" v="1612" actId="26606"/>
          <ac:picMkLst>
            <pc:docMk/>
            <pc:sldMk cId="2079365777" sldId="313"/>
            <ac:picMk id="96" creationId="{08EC5C75-E28F-4899-9C2E-39431B82B740}"/>
          </ac:picMkLst>
        </pc:picChg>
        <pc:picChg chg="add">
          <ac:chgData name="Odeghe, Isaac" userId="5d4d540f-b79c-4f1d-abc2-639d713338f1" providerId="ADAL" clId="{42549D3C-B9F8-48C3-AC7A-7406A3EF6F1D}" dt="2020-04-19T21:22:05.781" v="1612" actId="26606"/>
          <ac:picMkLst>
            <pc:docMk/>
            <pc:sldMk cId="2079365777" sldId="313"/>
            <ac:picMk id="112" creationId="{D42F4933-2ECF-4EE5-BCE4-F19E3CA609FE}"/>
          </ac:picMkLst>
        </pc:picChg>
        <pc:cxnChg chg="del">
          <ac:chgData name="Odeghe, Isaac" userId="5d4d540f-b79c-4f1d-abc2-639d713338f1" providerId="ADAL" clId="{42549D3C-B9F8-48C3-AC7A-7406A3EF6F1D}" dt="2020-04-19T21:22:05.781" v="1612" actId="26606"/>
          <ac:cxnSpMkLst>
            <pc:docMk/>
            <pc:sldMk cId="2079365777" sldId="313"/>
            <ac:cxnSpMk id="92" creationId="{5CF4C623-16D7-4722-8EFB-A5B0E3BC077D}"/>
          </ac:cxnSpMkLst>
        </pc:cxnChg>
        <pc:cxnChg chg="del">
          <ac:chgData name="Odeghe, Isaac" userId="5d4d540f-b79c-4f1d-abc2-639d713338f1" providerId="ADAL" clId="{42549D3C-B9F8-48C3-AC7A-7406A3EF6F1D}" dt="2020-04-19T21:22:05.781" v="1612" actId="26606"/>
          <ac:cxnSpMkLst>
            <pc:docMk/>
            <pc:sldMk cId="2079365777" sldId="313"/>
            <ac:cxnSpMk id="97" creationId="{46AAE0A1-60AD-4190-B85D-2DD8148369C7}"/>
          </ac:cxnSpMkLst>
        </pc:cxnChg>
        <pc:cxnChg chg="add">
          <ac:chgData name="Odeghe, Isaac" userId="5d4d540f-b79c-4f1d-abc2-639d713338f1" providerId="ADAL" clId="{42549D3C-B9F8-48C3-AC7A-7406A3EF6F1D}" dt="2020-04-19T21:22:05.781" v="1612" actId="26606"/>
          <ac:cxnSpMkLst>
            <pc:docMk/>
            <pc:sldMk cId="2079365777" sldId="313"/>
            <ac:cxnSpMk id="104" creationId="{381B4579-E2EA-4BD7-94FF-0A0BEE135C6B}"/>
          </ac:cxnSpMkLst>
        </pc:cxnChg>
        <pc:cxnChg chg="add">
          <ac:chgData name="Odeghe, Isaac" userId="5d4d540f-b79c-4f1d-abc2-639d713338f1" providerId="ADAL" clId="{42549D3C-B9F8-48C3-AC7A-7406A3EF6F1D}" dt="2020-04-19T21:22:05.781" v="1612" actId="26606"/>
          <ac:cxnSpMkLst>
            <pc:docMk/>
            <pc:sldMk cId="2079365777" sldId="313"/>
            <ac:cxnSpMk id="114" creationId="{C6FAC23C-014D-4AC5-AD1B-36F7D0E7EF32}"/>
          </ac:cxnSpMkLst>
        </pc:cxnChg>
      </pc:sldChg>
      <pc:sldChg chg="addSp delSp modSp new">
        <pc:chgData name="Odeghe, Isaac" userId="5d4d540f-b79c-4f1d-abc2-639d713338f1" providerId="ADAL" clId="{42549D3C-B9F8-48C3-AC7A-7406A3EF6F1D}" dt="2020-04-19T21:43:24.176" v="1676" actId="20577"/>
        <pc:sldMkLst>
          <pc:docMk/>
          <pc:sldMk cId="951867974" sldId="314"/>
        </pc:sldMkLst>
        <pc:spChg chg="mod">
          <ac:chgData name="Odeghe, Isaac" userId="5d4d540f-b79c-4f1d-abc2-639d713338f1" providerId="ADAL" clId="{42549D3C-B9F8-48C3-AC7A-7406A3EF6F1D}" dt="2020-04-17T19:38:13.565" v="1"/>
          <ac:spMkLst>
            <pc:docMk/>
            <pc:sldMk cId="951867974" sldId="314"/>
            <ac:spMk id="2" creationId="{5883EC13-44CB-4F89-9954-1D93AD13DE4A}"/>
          </ac:spMkLst>
        </pc:spChg>
        <pc:spChg chg="del">
          <ac:chgData name="Odeghe, Isaac" userId="5d4d540f-b79c-4f1d-abc2-639d713338f1" providerId="ADAL" clId="{42549D3C-B9F8-48C3-AC7A-7406A3EF6F1D}" dt="2020-04-17T19:38:58.431" v="2"/>
          <ac:spMkLst>
            <pc:docMk/>
            <pc:sldMk cId="951867974" sldId="314"/>
            <ac:spMk id="3" creationId="{0239CFE0-68A5-4B02-B4A9-B520F804261D}"/>
          </ac:spMkLst>
        </pc:spChg>
        <pc:graphicFrameChg chg="add mod">
          <ac:chgData name="Odeghe, Isaac" userId="5d4d540f-b79c-4f1d-abc2-639d713338f1" providerId="ADAL" clId="{42549D3C-B9F8-48C3-AC7A-7406A3EF6F1D}" dt="2020-04-19T21:43:24.176" v="1676" actId="20577"/>
          <ac:graphicFrameMkLst>
            <pc:docMk/>
            <pc:sldMk cId="951867974" sldId="314"/>
            <ac:graphicFrameMk id="4" creationId="{C07E93C1-5033-449A-9D70-6C0FE27668D6}"/>
          </ac:graphicFrameMkLst>
        </pc:graphicFrameChg>
      </pc:sldChg>
      <pc:sldChg chg="addSp delSp modSp new mod setBg">
        <pc:chgData name="Odeghe, Isaac" userId="5d4d540f-b79c-4f1d-abc2-639d713338f1" providerId="ADAL" clId="{42549D3C-B9F8-48C3-AC7A-7406A3EF6F1D}" dt="2020-04-17T20:19:17.389" v="73" actId="1076"/>
        <pc:sldMkLst>
          <pc:docMk/>
          <pc:sldMk cId="914296305" sldId="315"/>
        </pc:sldMkLst>
        <pc:spChg chg="mod">
          <ac:chgData name="Odeghe, Isaac" userId="5d4d540f-b79c-4f1d-abc2-639d713338f1" providerId="ADAL" clId="{42549D3C-B9F8-48C3-AC7A-7406A3EF6F1D}" dt="2020-04-17T20:18:12.703" v="59"/>
          <ac:spMkLst>
            <pc:docMk/>
            <pc:sldMk cId="914296305" sldId="315"/>
            <ac:spMk id="2" creationId="{2EF8654A-80FD-4106-97CE-CEF393393834}"/>
          </ac:spMkLst>
        </pc:spChg>
        <pc:spChg chg="del">
          <ac:chgData name="Odeghe, Isaac" userId="5d4d540f-b79c-4f1d-abc2-639d713338f1" providerId="ADAL" clId="{42549D3C-B9F8-48C3-AC7A-7406A3EF6F1D}" dt="2020-04-17T20:17:19.048" v="47"/>
          <ac:spMkLst>
            <pc:docMk/>
            <pc:sldMk cId="914296305" sldId="315"/>
            <ac:spMk id="3" creationId="{E525B6EA-E59A-421C-8630-ACE81DEA1846}"/>
          </ac:spMkLst>
        </pc:spChg>
        <pc:spChg chg="add mod">
          <ac:chgData name="Odeghe, Isaac" userId="5d4d540f-b79c-4f1d-abc2-639d713338f1" providerId="ADAL" clId="{42549D3C-B9F8-48C3-AC7A-7406A3EF6F1D}" dt="2020-04-17T20:19:17.389" v="73" actId="1076"/>
          <ac:spMkLst>
            <pc:docMk/>
            <pc:sldMk cId="914296305" sldId="315"/>
            <ac:spMk id="5" creationId="{C9DB8812-ECD1-4C90-ACF5-7DA9376C0CBE}"/>
          </ac:spMkLst>
        </pc:spChg>
        <pc:spChg chg="add del">
          <ac:chgData name="Odeghe, Isaac" userId="5d4d540f-b79c-4f1d-abc2-639d713338f1" providerId="ADAL" clId="{42549D3C-B9F8-48C3-AC7A-7406A3EF6F1D}" dt="2020-04-17T20:17:37.397" v="49" actId="26606"/>
          <ac:spMkLst>
            <pc:docMk/>
            <pc:sldMk cId="914296305" sldId="315"/>
            <ac:spMk id="9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17T20:17:37.397" v="49" actId="26606"/>
          <ac:spMkLst>
            <pc:docMk/>
            <pc:sldMk cId="914296305" sldId="315"/>
            <ac:spMk id="17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17T20:17:37.397" v="49" actId="26606"/>
          <ac:spMkLst>
            <pc:docMk/>
            <pc:sldMk cId="914296305" sldId="315"/>
            <ac:spMk id="19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17T20:17:37.397" v="49" actId="26606"/>
          <ac:spMkLst>
            <pc:docMk/>
            <pc:sldMk cId="914296305" sldId="315"/>
            <ac:spMk id="27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17T20:17:41.576" v="51" actId="26606"/>
          <ac:spMkLst>
            <pc:docMk/>
            <pc:sldMk cId="914296305" sldId="315"/>
            <ac:spMk id="33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17T20:17:41.576" v="51" actId="26606"/>
          <ac:spMkLst>
            <pc:docMk/>
            <pc:sldMk cId="914296305" sldId="315"/>
            <ac:spMk id="37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17T20:17:41.576" v="51" actId="26606"/>
          <ac:spMkLst>
            <pc:docMk/>
            <pc:sldMk cId="914296305" sldId="315"/>
            <ac:spMk id="38" creationId="{0CC36881-E309-4C41-8B5B-203AADC15FF6}"/>
          </ac:spMkLst>
        </pc:spChg>
        <pc:spChg chg="add del">
          <ac:chgData name="Odeghe, Isaac" userId="5d4d540f-b79c-4f1d-abc2-639d713338f1" providerId="ADAL" clId="{42549D3C-B9F8-48C3-AC7A-7406A3EF6F1D}" dt="2020-04-17T20:17:43.398" v="53" actId="26606"/>
          <ac:spMkLst>
            <pc:docMk/>
            <pc:sldMk cId="914296305" sldId="315"/>
            <ac:spMk id="46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17T20:17:43.398" v="53" actId="26606"/>
          <ac:spMkLst>
            <pc:docMk/>
            <pc:sldMk cId="914296305" sldId="315"/>
            <ac:spMk id="50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17T20:17:43.398" v="53" actId="26606"/>
          <ac:spMkLst>
            <pc:docMk/>
            <pc:sldMk cId="914296305" sldId="315"/>
            <ac:spMk id="51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17T20:17:43.398" v="53" actId="26606"/>
          <ac:spMkLst>
            <pc:docMk/>
            <pc:sldMk cId="914296305" sldId="315"/>
            <ac:spMk id="54" creationId="{622F7FD7-8884-4FD5-95AB-0B5C6033ADF7}"/>
          </ac:spMkLst>
        </pc:spChg>
        <pc:spChg chg="add">
          <ac:chgData name="Odeghe, Isaac" userId="5d4d540f-b79c-4f1d-abc2-639d713338f1" providerId="ADAL" clId="{42549D3C-B9F8-48C3-AC7A-7406A3EF6F1D}" dt="2020-04-17T20:17:43.436" v="54" actId="26606"/>
          <ac:spMkLst>
            <pc:docMk/>
            <pc:sldMk cId="914296305" sldId="315"/>
            <ac:spMk id="58" creationId="{1CE580D1-F917-4567-AFB4-99AA9B52ADF0}"/>
          </ac:spMkLst>
        </pc:spChg>
        <pc:spChg chg="add">
          <ac:chgData name="Odeghe, Isaac" userId="5d4d540f-b79c-4f1d-abc2-639d713338f1" providerId="ADAL" clId="{42549D3C-B9F8-48C3-AC7A-7406A3EF6F1D}" dt="2020-04-17T20:17:43.436" v="54" actId="26606"/>
          <ac:spMkLst>
            <pc:docMk/>
            <pc:sldMk cId="914296305" sldId="315"/>
            <ac:spMk id="62" creationId="{EC17D08F-2133-44A9-B28C-CB29928FA8D9}"/>
          </ac:spMkLst>
        </pc:spChg>
        <pc:spChg chg="add">
          <ac:chgData name="Odeghe, Isaac" userId="5d4d540f-b79c-4f1d-abc2-639d713338f1" providerId="ADAL" clId="{42549D3C-B9F8-48C3-AC7A-7406A3EF6F1D}" dt="2020-04-17T20:17:43.436" v="54" actId="26606"/>
          <ac:spMkLst>
            <pc:docMk/>
            <pc:sldMk cId="914296305" sldId="315"/>
            <ac:spMk id="63" creationId="{0CC36881-E309-4C41-8B5B-203AADC15FF6}"/>
          </ac:spMkLst>
        </pc:spChg>
        <pc:grpChg chg="add del">
          <ac:chgData name="Odeghe, Isaac" userId="5d4d540f-b79c-4f1d-abc2-639d713338f1" providerId="ADAL" clId="{42549D3C-B9F8-48C3-AC7A-7406A3EF6F1D}" dt="2020-04-17T20:17:37.397" v="49" actId="26606"/>
          <ac:grpSpMkLst>
            <pc:docMk/>
            <pc:sldMk cId="914296305" sldId="315"/>
            <ac:grpSpMk id="23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17T20:17:41.576" v="51" actId="26606"/>
          <ac:grpSpMkLst>
            <pc:docMk/>
            <pc:sldMk cId="914296305" sldId="315"/>
            <ac:grpSpMk id="40" creationId="{AED92372-F778-4E96-9E90-4E63BAF3CAD3}"/>
          </ac:grpSpMkLst>
        </pc:grpChg>
        <pc:grpChg chg="add del">
          <ac:chgData name="Odeghe, Isaac" userId="5d4d540f-b79c-4f1d-abc2-639d713338f1" providerId="ADAL" clId="{42549D3C-B9F8-48C3-AC7A-7406A3EF6F1D}" dt="2020-04-17T20:17:43.398" v="53" actId="26606"/>
          <ac:grpSpMkLst>
            <pc:docMk/>
            <pc:sldMk cId="914296305" sldId="315"/>
            <ac:grpSpMk id="53" creationId="{E8ACF89C-CFC3-4D68-B3C4-2BEFB7BBE5F7}"/>
          </ac:grpSpMkLst>
        </pc:grpChg>
        <pc:grpChg chg="add">
          <ac:chgData name="Odeghe, Isaac" userId="5d4d540f-b79c-4f1d-abc2-639d713338f1" providerId="ADAL" clId="{42549D3C-B9F8-48C3-AC7A-7406A3EF6F1D}" dt="2020-04-17T20:17:43.436" v="54" actId="26606"/>
          <ac:grpSpMkLst>
            <pc:docMk/>
            <pc:sldMk cId="914296305" sldId="315"/>
            <ac:grpSpMk id="65" creationId="{AED92372-F778-4E96-9E90-4E63BAF3CAD3}"/>
          </ac:grpSpMkLst>
        </pc:grpChg>
        <pc:picChg chg="add mod">
          <ac:chgData name="Odeghe, Isaac" userId="5d4d540f-b79c-4f1d-abc2-639d713338f1" providerId="ADAL" clId="{42549D3C-B9F8-48C3-AC7A-7406A3EF6F1D}" dt="2020-04-17T20:17:43.436" v="54" actId="26606"/>
          <ac:picMkLst>
            <pc:docMk/>
            <pc:sldMk cId="914296305" sldId="315"/>
            <ac:picMk id="4" creationId="{0ED4813F-15F5-4F14-95B4-BDB92275C62B}"/>
          </ac:picMkLst>
        </pc:picChg>
        <pc:picChg chg="add del">
          <ac:chgData name="Odeghe, Isaac" userId="5d4d540f-b79c-4f1d-abc2-639d713338f1" providerId="ADAL" clId="{42549D3C-B9F8-48C3-AC7A-7406A3EF6F1D}" dt="2020-04-17T20:17:37.397" v="49" actId="26606"/>
          <ac:picMkLst>
            <pc:docMk/>
            <pc:sldMk cId="914296305" sldId="315"/>
            <ac:picMk id="11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17T20:17:37.397" v="49" actId="26606"/>
          <ac:picMkLst>
            <pc:docMk/>
            <pc:sldMk cId="914296305" sldId="315"/>
            <ac:picMk id="29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17T20:17:41.576" v="51" actId="26606"/>
          <ac:picMkLst>
            <pc:docMk/>
            <pc:sldMk cId="914296305" sldId="315"/>
            <ac:picMk id="34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17T20:17:41.576" v="51" actId="26606"/>
          <ac:picMkLst>
            <pc:docMk/>
            <pc:sldMk cId="914296305" sldId="315"/>
            <ac:picMk id="43" creationId="{4B61EBEC-D0CA-456C-98A6-EDA1AC9FB0D6}"/>
          </ac:picMkLst>
        </pc:picChg>
        <pc:picChg chg="add del">
          <ac:chgData name="Odeghe, Isaac" userId="5d4d540f-b79c-4f1d-abc2-639d713338f1" providerId="ADAL" clId="{42549D3C-B9F8-48C3-AC7A-7406A3EF6F1D}" dt="2020-04-17T20:17:43.398" v="53" actId="26606"/>
          <ac:picMkLst>
            <pc:docMk/>
            <pc:sldMk cId="914296305" sldId="315"/>
            <ac:picMk id="47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17T20:17:43.398" v="53" actId="26606"/>
          <ac:picMkLst>
            <pc:docMk/>
            <pc:sldMk cId="914296305" sldId="315"/>
            <ac:picMk id="55" creationId="{16EFE474-4FE0-4E8F-8F09-5ED2C9E76A84}"/>
          </ac:picMkLst>
        </pc:picChg>
        <pc:picChg chg="add">
          <ac:chgData name="Odeghe, Isaac" userId="5d4d540f-b79c-4f1d-abc2-639d713338f1" providerId="ADAL" clId="{42549D3C-B9F8-48C3-AC7A-7406A3EF6F1D}" dt="2020-04-17T20:17:43.436" v="54" actId="26606"/>
          <ac:picMkLst>
            <pc:docMk/>
            <pc:sldMk cId="914296305" sldId="315"/>
            <ac:picMk id="59" creationId="{1F5620B8-A2D8-4568-B566-F0453A0D9167}"/>
          </ac:picMkLst>
        </pc:picChg>
        <pc:picChg chg="add">
          <ac:chgData name="Odeghe, Isaac" userId="5d4d540f-b79c-4f1d-abc2-639d713338f1" providerId="ADAL" clId="{42549D3C-B9F8-48C3-AC7A-7406A3EF6F1D}" dt="2020-04-17T20:17:43.436" v="54" actId="26606"/>
          <ac:picMkLst>
            <pc:docMk/>
            <pc:sldMk cId="914296305" sldId="315"/>
            <ac:picMk id="68" creationId="{4B61EBEC-D0CA-456C-98A6-EDA1AC9FB0D6}"/>
          </ac:picMkLst>
        </pc:picChg>
        <pc:cxnChg chg="add del">
          <ac:chgData name="Odeghe, Isaac" userId="5d4d540f-b79c-4f1d-abc2-639d713338f1" providerId="ADAL" clId="{42549D3C-B9F8-48C3-AC7A-7406A3EF6F1D}" dt="2020-04-17T20:17:37.397" v="49" actId="26606"/>
          <ac:cxnSpMkLst>
            <pc:docMk/>
            <pc:sldMk cId="914296305" sldId="315"/>
            <ac:cxnSpMk id="13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17T20:17:37.397" v="49" actId="26606"/>
          <ac:cxnSpMkLst>
            <pc:docMk/>
            <pc:sldMk cId="914296305" sldId="315"/>
            <ac:cxnSpMk id="15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17T20:17:37.397" v="49" actId="26606"/>
          <ac:cxnSpMkLst>
            <pc:docMk/>
            <pc:sldMk cId="914296305" sldId="315"/>
            <ac:cxnSpMk id="21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17T20:17:37.397" v="49" actId="26606"/>
          <ac:cxnSpMkLst>
            <pc:docMk/>
            <pc:sldMk cId="914296305" sldId="315"/>
            <ac:cxnSpMk id="31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17T20:17:41.576" v="51" actId="26606"/>
          <ac:cxnSpMkLst>
            <pc:docMk/>
            <pc:sldMk cId="914296305" sldId="315"/>
            <ac:cxnSpMk id="35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17T20:17:41.576" v="51" actId="26606"/>
          <ac:cxnSpMkLst>
            <pc:docMk/>
            <pc:sldMk cId="914296305" sldId="315"/>
            <ac:cxnSpMk id="36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17T20:17:41.576" v="51" actId="26606"/>
          <ac:cxnSpMkLst>
            <pc:docMk/>
            <pc:sldMk cId="914296305" sldId="315"/>
            <ac:cxnSpMk id="39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17T20:17:41.576" v="51" actId="26606"/>
          <ac:cxnSpMkLst>
            <pc:docMk/>
            <pc:sldMk cId="914296305" sldId="315"/>
            <ac:cxnSpMk id="44" creationId="{718A71EB-D327-4458-85FB-26336B2BA01B}"/>
          </ac:cxnSpMkLst>
        </pc:cxnChg>
        <pc:cxnChg chg="add del">
          <ac:chgData name="Odeghe, Isaac" userId="5d4d540f-b79c-4f1d-abc2-639d713338f1" providerId="ADAL" clId="{42549D3C-B9F8-48C3-AC7A-7406A3EF6F1D}" dt="2020-04-17T20:17:43.398" v="53" actId="26606"/>
          <ac:cxnSpMkLst>
            <pc:docMk/>
            <pc:sldMk cId="914296305" sldId="315"/>
            <ac:cxnSpMk id="48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17T20:17:43.398" v="53" actId="26606"/>
          <ac:cxnSpMkLst>
            <pc:docMk/>
            <pc:sldMk cId="914296305" sldId="315"/>
            <ac:cxnSpMk id="49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17T20:17:43.398" v="53" actId="26606"/>
          <ac:cxnSpMkLst>
            <pc:docMk/>
            <pc:sldMk cId="914296305" sldId="315"/>
            <ac:cxnSpMk id="52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17T20:17:43.398" v="53" actId="26606"/>
          <ac:cxnSpMkLst>
            <pc:docMk/>
            <pc:sldMk cId="914296305" sldId="315"/>
            <ac:cxnSpMk id="56" creationId="{CF8B8C81-54DC-4AF5-B682-3A2C70A6B55C}"/>
          </ac:cxnSpMkLst>
        </pc:cxnChg>
        <pc:cxnChg chg="add">
          <ac:chgData name="Odeghe, Isaac" userId="5d4d540f-b79c-4f1d-abc2-639d713338f1" providerId="ADAL" clId="{42549D3C-B9F8-48C3-AC7A-7406A3EF6F1D}" dt="2020-04-17T20:17:43.436" v="54" actId="26606"/>
          <ac:cxnSpMkLst>
            <pc:docMk/>
            <pc:sldMk cId="914296305" sldId="315"/>
            <ac:cxnSpMk id="60" creationId="{1C7D2BA4-4B7A-4596-8BCC-5CF715423894}"/>
          </ac:cxnSpMkLst>
        </pc:cxnChg>
        <pc:cxnChg chg="add">
          <ac:chgData name="Odeghe, Isaac" userId="5d4d540f-b79c-4f1d-abc2-639d713338f1" providerId="ADAL" clId="{42549D3C-B9F8-48C3-AC7A-7406A3EF6F1D}" dt="2020-04-17T20:17:43.436" v="54" actId="26606"/>
          <ac:cxnSpMkLst>
            <pc:docMk/>
            <pc:sldMk cId="914296305" sldId="315"/>
            <ac:cxnSpMk id="61" creationId="{4977F1E1-2B6F-4BB6-899F-67D8764D83C5}"/>
          </ac:cxnSpMkLst>
        </pc:cxnChg>
        <pc:cxnChg chg="add">
          <ac:chgData name="Odeghe, Isaac" userId="5d4d540f-b79c-4f1d-abc2-639d713338f1" providerId="ADAL" clId="{42549D3C-B9F8-48C3-AC7A-7406A3EF6F1D}" dt="2020-04-17T20:17:43.436" v="54" actId="26606"/>
          <ac:cxnSpMkLst>
            <pc:docMk/>
            <pc:sldMk cId="914296305" sldId="315"/>
            <ac:cxnSpMk id="64" creationId="{84F2C6A8-7D46-49EA-860B-0F0B0208436C}"/>
          </ac:cxnSpMkLst>
        </pc:cxnChg>
        <pc:cxnChg chg="add">
          <ac:chgData name="Odeghe, Isaac" userId="5d4d540f-b79c-4f1d-abc2-639d713338f1" providerId="ADAL" clId="{42549D3C-B9F8-48C3-AC7A-7406A3EF6F1D}" dt="2020-04-17T20:17:43.436" v="54" actId="26606"/>
          <ac:cxnSpMkLst>
            <pc:docMk/>
            <pc:sldMk cId="914296305" sldId="315"/>
            <ac:cxnSpMk id="69" creationId="{718A71EB-D327-4458-85FB-26336B2BA01B}"/>
          </ac:cxnSpMkLst>
        </pc:cxnChg>
      </pc:sldChg>
      <pc:sldChg chg="modSp add ord">
        <pc:chgData name="Odeghe, Isaac" userId="5d4d540f-b79c-4f1d-abc2-639d713338f1" providerId="ADAL" clId="{42549D3C-B9F8-48C3-AC7A-7406A3EF6F1D}" dt="2020-04-17T20:59:26.125" v="156" actId="20577"/>
        <pc:sldMkLst>
          <pc:docMk/>
          <pc:sldMk cId="2241226120" sldId="316"/>
        </pc:sldMkLst>
        <pc:spChg chg="mod">
          <ac:chgData name="Odeghe, Isaac" userId="5d4d540f-b79c-4f1d-abc2-639d713338f1" providerId="ADAL" clId="{42549D3C-B9F8-48C3-AC7A-7406A3EF6F1D}" dt="2020-04-17T20:59:26.125" v="156" actId="20577"/>
          <ac:spMkLst>
            <pc:docMk/>
            <pc:sldMk cId="2241226120" sldId="316"/>
            <ac:spMk id="3" creationId="{F0845AFD-0CD4-4BF5-B698-144EBF755FF5}"/>
          </ac:spMkLst>
        </pc:spChg>
      </pc:sldChg>
      <pc:sldChg chg="addSp delSp modSp add ord">
        <pc:chgData name="Odeghe, Isaac" userId="5d4d540f-b79c-4f1d-abc2-639d713338f1" providerId="ADAL" clId="{42549D3C-B9F8-48C3-AC7A-7406A3EF6F1D}" dt="2020-04-17T21:08:00.096" v="348" actId="1076"/>
        <pc:sldMkLst>
          <pc:docMk/>
          <pc:sldMk cId="1201592402" sldId="317"/>
        </pc:sldMkLst>
        <pc:spChg chg="mod">
          <ac:chgData name="Odeghe, Isaac" userId="5d4d540f-b79c-4f1d-abc2-639d713338f1" providerId="ADAL" clId="{42549D3C-B9F8-48C3-AC7A-7406A3EF6F1D}" dt="2020-04-17T21:06:17.064" v="260" actId="26606"/>
          <ac:spMkLst>
            <pc:docMk/>
            <pc:sldMk cId="1201592402" sldId="317"/>
            <ac:spMk id="2" creationId="{486A2CAF-0050-4B70-8084-8219A5AB875A}"/>
          </ac:spMkLst>
        </pc:spChg>
        <pc:spChg chg="mod ord">
          <ac:chgData name="Odeghe, Isaac" userId="5d4d540f-b79c-4f1d-abc2-639d713338f1" providerId="ADAL" clId="{42549D3C-B9F8-48C3-AC7A-7406A3EF6F1D}" dt="2020-04-17T21:06:58.734" v="312" actId="1038"/>
          <ac:spMkLst>
            <pc:docMk/>
            <pc:sldMk cId="1201592402" sldId="317"/>
            <ac:spMk id="3" creationId="{F0845AFD-0CD4-4BF5-B698-144EBF755FF5}"/>
          </ac:spMkLst>
        </pc:spChg>
        <pc:spChg chg="add mod">
          <ac:chgData name="Odeghe, Isaac" userId="5d4d540f-b79c-4f1d-abc2-639d713338f1" providerId="ADAL" clId="{42549D3C-B9F8-48C3-AC7A-7406A3EF6F1D}" dt="2020-04-17T21:07:39.921" v="346" actId="1036"/>
          <ac:spMkLst>
            <pc:docMk/>
            <pc:sldMk cId="1201592402" sldId="317"/>
            <ac:spMk id="8" creationId="{09CDBE4D-36E7-41BD-BBFC-87D1EC0CC06F}"/>
          </ac:spMkLst>
        </pc:spChg>
        <pc:spChg chg="add del">
          <ac:chgData name="Odeghe, Isaac" userId="5d4d540f-b79c-4f1d-abc2-639d713338f1" providerId="ADAL" clId="{42549D3C-B9F8-48C3-AC7A-7406A3EF6F1D}" dt="2020-04-17T21:03:25.405" v="181" actId="26606"/>
          <ac:spMkLst>
            <pc:docMk/>
            <pc:sldMk cId="1201592402" sldId="317"/>
            <ac:spMk id="91" creationId="{10419CA0-BFB4-4390-AB8F-5DBFCA45D4D0}"/>
          </ac:spMkLst>
        </pc:spChg>
        <pc:spChg chg="add del">
          <ac:chgData name="Odeghe, Isaac" userId="5d4d540f-b79c-4f1d-abc2-639d713338f1" providerId="ADAL" clId="{42549D3C-B9F8-48C3-AC7A-7406A3EF6F1D}" dt="2020-04-17T21:03:25.405" v="181" actId="26606"/>
          <ac:spMkLst>
            <pc:docMk/>
            <pc:sldMk cId="1201592402" sldId="317"/>
            <ac:spMk id="93" creationId="{596E9C81-ACBE-459E-A7D5-2BB824B68FDA}"/>
          </ac:spMkLst>
        </pc:spChg>
        <pc:spChg chg="add del">
          <ac:chgData name="Odeghe, Isaac" userId="5d4d540f-b79c-4f1d-abc2-639d713338f1" providerId="ADAL" clId="{42549D3C-B9F8-48C3-AC7A-7406A3EF6F1D}" dt="2020-04-17T21:03:46.107" v="186" actId="26606"/>
          <ac:spMkLst>
            <pc:docMk/>
            <pc:sldMk cId="1201592402" sldId="317"/>
            <ac:spMk id="99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17T21:03:46.107" v="186" actId="26606"/>
          <ac:spMkLst>
            <pc:docMk/>
            <pc:sldMk cId="1201592402" sldId="317"/>
            <ac:spMk id="101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17T21:02:48.058" v="168" actId="26606"/>
          <ac:spMkLst>
            <pc:docMk/>
            <pc:sldMk cId="1201592402" sldId="317"/>
            <ac:spMk id="102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17T21:02:48.058" v="168" actId="26606"/>
          <ac:spMkLst>
            <pc:docMk/>
            <pc:sldMk cId="1201592402" sldId="317"/>
            <ac:spMk id="106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17T21:05:05.276" v="205" actId="26606"/>
          <ac:spMkLst>
            <pc:docMk/>
            <pc:sldMk cId="1201592402" sldId="317"/>
            <ac:spMk id="113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17T21:02:51.473" v="170" actId="26606"/>
          <ac:spMkLst>
            <pc:docMk/>
            <pc:sldMk cId="1201592402" sldId="317"/>
            <ac:spMk id="116" creationId="{C630F413-44CE-4746-9821-9E0107978E7A}"/>
          </ac:spMkLst>
        </pc:spChg>
        <pc:spChg chg="add del">
          <ac:chgData name="Odeghe, Isaac" userId="5d4d540f-b79c-4f1d-abc2-639d713338f1" providerId="ADAL" clId="{42549D3C-B9F8-48C3-AC7A-7406A3EF6F1D}" dt="2020-04-17T21:02:51.473" v="170" actId="26606"/>
          <ac:spMkLst>
            <pc:docMk/>
            <pc:sldMk cId="1201592402" sldId="317"/>
            <ac:spMk id="117" creationId="{22D671B1-B099-4F9C-B9CC-9D22B4DAF8A8}"/>
          </ac:spMkLst>
        </pc:spChg>
        <pc:spChg chg="add del">
          <ac:chgData name="Odeghe, Isaac" userId="5d4d540f-b79c-4f1d-abc2-639d713338f1" providerId="ADAL" clId="{42549D3C-B9F8-48C3-AC7A-7406A3EF6F1D}" dt="2020-04-17T21:02:51.473" v="170" actId="26606"/>
          <ac:spMkLst>
            <pc:docMk/>
            <pc:sldMk cId="1201592402" sldId="317"/>
            <ac:spMk id="119" creationId="{898488B7-DBD3-40E7-B54B-4DA6C5693EF3}"/>
          </ac:spMkLst>
        </pc:spChg>
        <pc:spChg chg="add del">
          <ac:chgData name="Odeghe, Isaac" userId="5d4d540f-b79c-4f1d-abc2-639d713338f1" providerId="ADAL" clId="{42549D3C-B9F8-48C3-AC7A-7406A3EF6F1D}" dt="2020-04-17T21:05:05.276" v="205" actId="26606"/>
          <ac:spMkLst>
            <pc:docMk/>
            <pc:sldMk cId="1201592402" sldId="317"/>
            <ac:spMk id="120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17T21:06:17.060" v="259" actId="26606"/>
          <ac:spMkLst>
            <pc:docMk/>
            <pc:sldMk cId="1201592402" sldId="317"/>
            <ac:spMk id="123" creationId="{EF2A81E1-BCBE-426B-8C09-33274E69409D}"/>
          </ac:spMkLst>
        </pc:spChg>
        <pc:spChg chg="add del">
          <ac:chgData name="Odeghe, Isaac" userId="5d4d540f-b79c-4f1d-abc2-639d713338f1" providerId="ADAL" clId="{42549D3C-B9F8-48C3-AC7A-7406A3EF6F1D}" dt="2020-04-17T21:03:03.892" v="174" actId="26606"/>
          <ac:spMkLst>
            <pc:docMk/>
            <pc:sldMk cId="1201592402" sldId="317"/>
            <ac:spMk id="124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17T21:03:03.892" v="174" actId="26606"/>
          <ac:spMkLst>
            <pc:docMk/>
            <pc:sldMk cId="1201592402" sldId="317"/>
            <ac:spMk id="126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17T21:03:03.892" v="174" actId="26606"/>
          <ac:spMkLst>
            <pc:docMk/>
            <pc:sldMk cId="1201592402" sldId="317"/>
            <ac:spMk id="128" creationId="{56388820-A63D-463C-9DBC-060A5ABE33B6}"/>
          </ac:spMkLst>
        </pc:spChg>
        <pc:spChg chg="add del">
          <ac:chgData name="Odeghe, Isaac" userId="5d4d540f-b79c-4f1d-abc2-639d713338f1" providerId="ADAL" clId="{42549D3C-B9F8-48C3-AC7A-7406A3EF6F1D}" dt="2020-04-17T21:03:10.598" v="176" actId="26606"/>
          <ac:spMkLst>
            <pc:docMk/>
            <pc:sldMk cId="1201592402" sldId="317"/>
            <ac:spMk id="132" creationId="{C7157C7B-5BD6-404A-9073-673C1198EFA5}"/>
          </ac:spMkLst>
        </pc:spChg>
        <pc:spChg chg="add del">
          <ac:chgData name="Odeghe, Isaac" userId="5d4d540f-b79c-4f1d-abc2-639d713338f1" providerId="ADAL" clId="{42549D3C-B9F8-48C3-AC7A-7406A3EF6F1D}" dt="2020-04-17T21:03:10.598" v="176" actId="26606"/>
          <ac:spMkLst>
            <pc:docMk/>
            <pc:sldMk cId="1201592402" sldId="317"/>
            <ac:spMk id="133" creationId="{244BC347-8964-476D-89D3-92BAE6D56FB9}"/>
          </ac:spMkLst>
        </pc:spChg>
        <pc:spChg chg="add del">
          <ac:chgData name="Odeghe, Isaac" userId="5d4d540f-b79c-4f1d-abc2-639d713338f1" providerId="ADAL" clId="{42549D3C-B9F8-48C3-AC7A-7406A3EF6F1D}" dt="2020-04-17T21:03:12.941" v="178" actId="26606"/>
          <ac:spMkLst>
            <pc:docMk/>
            <pc:sldMk cId="1201592402" sldId="317"/>
            <ac:spMk id="138" creationId="{35C3D674-3D59-4E93-80CA-0C0A9095E816}"/>
          </ac:spMkLst>
        </pc:spChg>
        <pc:spChg chg="add del">
          <ac:chgData name="Odeghe, Isaac" userId="5d4d540f-b79c-4f1d-abc2-639d713338f1" providerId="ADAL" clId="{42549D3C-B9F8-48C3-AC7A-7406A3EF6F1D}" dt="2020-04-17T21:03:12.941" v="178" actId="26606"/>
          <ac:spMkLst>
            <pc:docMk/>
            <pc:sldMk cId="1201592402" sldId="317"/>
            <ac:spMk id="140" creationId="{EF2A81E1-BCBE-426B-8C09-33274E69409D}"/>
          </ac:spMkLst>
        </pc:spChg>
        <pc:spChg chg="add mod">
          <ac:chgData name="Odeghe, Isaac" userId="5d4d540f-b79c-4f1d-abc2-639d713338f1" providerId="ADAL" clId="{42549D3C-B9F8-48C3-AC7A-7406A3EF6F1D}" dt="2020-04-17T21:08:00.096" v="348" actId="1076"/>
          <ac:spMkLst>
            <pc:docMk/>
            <pc:sldMk cId="1201592402" sldId="317"/>
            <ac:spMk id="143" creationId="{BD0E7870-E324-4B4C-95F2-E57D9B528C56}"/>
          </ac:spMkLst>
        </pc:spChg>
        <pc:spChg chg="add del">
          <ac:chgData name="Odeghe, Isaac" userId="5d4d540f-b79c-4f1d-abc2-639d713338f1" providerId="ADAL" clId="{42549D3C-B9F8-48C3-AC7A-7406A3EF6F1D}" dt="2020-04-17T21:04:53.183" v="200" actId="26606"/>
          <ac:spMkLst>
            <pc:docMk/>
            <pc:sldMk cId="1201592402" sldId="317"/>
            <ac:spMk id="144" creationId="{5BB14454-D00C-4958-BB39-F5F9F3ACD499}"/>
          </ac:spMkLst>
        </pc:spChg>
        <pc:spChg chg="add del">
          <ac:chgData name="Odeghe, Isaac" userId="5d4d540f-b79c-4f1d-abc2-639d713338f1" providerId="ADAL" clId="{42549D3C-B9F8-48C3-AC7A-7406A3EF6F1D}" dt="2020-04-17T21:04:53.183" v="200" actId="26606"/>
          <ac:spMkLst>
            <pc:docMk/>
            <pc:sldMk cId="1201592402" sldId="317"/>
            <ac:spMk id="146" creationId="{A1084370-0E70-4003-9787-3490FCC20E13}"/>
          </ac:spMkLst>
        </pc:spChg>
        <pc:spChg chg="add del">
          <ac:chgData name="Odeghe, Isaac" userId="5d4d540f-b79c-4f1d-abc2-639d713338f1" providerId="ADAL" clId="{42549D3C-B9F8-48C3-AC7A-7406A3EF6F1D}" dt="2020-04-17T21:04:15.632" v="192" actId="26606"/>
          <ac:spMkLst>
            <pc:docMk/>
            <pc:sldMk cId="1201592402" sldId="317"/>
            <ac:spMk id="147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17T21:06:17.064" v="260" actId="26606"/>
          <ac:spMkLst>
            <pc:docMk/>
            <pc:sldMk cId="1201592402" sldId="317"/>
            <ac:spMk id="150" creationId="{35C3D674-3D59-4E93-80CA-0C0A9095E816}"/>
          </ac:spMkLst>
        </pc:spChg>
        <pc:spChg chg="add del">
          <ac:chgData name="Odeghe, Isaac" userId="5d4d540f-b79c-4f1d-abc2-639d713338f1" providerId="ADAL" clId="{42549D3C-B9F8-48C3-AC7A-7406A3EF6F1D}" dt="2020-04-17T21:04:15.632" v="192" actId="26606"/>
          <ac:spMkLst>
            <pc:docMk/>
            <pc:sldMk cId="1201592402" sldId="317"/>
            <ac:spMk id="151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17T21:05:03.649" v="202" actId="26606"/>
          <ac:spMkLst>
            <pc:docMk/>
            <pc:sldMk cId="1201592402" sldId="317"/>
            <ac:spMk id="158" creationId="{10419CA0-BFB4-4390-AB8F-5DBFCA45D4D0}"/>
          </ac:spMkLst>
        </pc:spChg>
        <pc:spChg chg="add del">
          <ac:chgData name="Odeghe, Isaac" userId="5d4d540f-b79c-4f1d-abc2-639d713338f1" providerId="ADAL" clId="{42549D3C-B9F8-48C3-AC7A-7406A3EF6F1D}" dt="2020-04-17T21:04:18.005" v="194" actId="26606"/>
          <ac:spMkLst>
            <pc:docMk/>
            <pc:sldMk cId="1201592402" sldId="317"/>
            <ac:spMk id="162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17T21:04:18.005" v="194" actId="26606"/>
          <ac:spMkLst>
            <pc:docMk/>
            <pc:sldMk cId="1201592402" sldId="317"/>
            <ac:spMk id="164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17T21:05:03.649" v="202" actId="26606"/>
          <ac:spMkLst>
            <pc:docMk/>
            <pc:sldMk cId="1201592402" sldId="317"/>
            <ac:spMk id="166" creationId="{596E9C81-ACBE-459E-A7D5-2BB824B68FDA}"/>
          </ac:spMkLst>
        </pc:spChg>
        <pc:spChg chg="add del">
          <ac:chgData name="Odeghe, Isaac" userId="5d4d540f-b79c-4f1d-abc2-639d713338f1" providerId="ADAL" clId="{42549D3C-B9F8-48C3-AC7A-7406A3EF6F1D}" dt="2020-04-17T21:04:18.005" v="194" actId="26606"/>
          <ac:spMkLst>
            <pc:docMk/>
            <pc:sldMk cId="1201592402" sldId="317"/>
            <ac:spMk id="168" creationId="{56388820-A63D-463C-9DBC-060A5ABE33B6}"/>
          </ac:spMkLst>
        </pc:spChg>
        <pc:spChg chg="add del">
          <ac:chgData name="Odeghe, Isaac" userId="5d4d540f-b79c-4f1d-abc2-639d713338f1" providerId="ADAL" clId="{42549D3C-B9F8-48C3-AC7A-7406A3EF6F1D}" dt="2020-04-17T21:06:17.064" v="260" actId="26606"/>
          <ac:spMkLst>
            <pc:docMk/>
            <pc:sldMk cId="1201592402" sldId="317"/>
            <ac:spMk id="170" creationId="{EF2A81E1-BCBE-426B-8C09-33274E69409D}"/>
          </ac:spMkLst>
        </pc:spChg>
        <pc:spChg chg="add del">
          <ac:chgData name="Odeghe, Isaac" userId="5d4d540f-b79c-4f1d-abc2-639d713338f1" providerId="ADAL" clId="{42549D3C-B9F8-48C3-AC7A-7406A3EF6F1D}" dt="2020-04-17T21:04:20.832" v="196" actId="26606"/>
          <ac:spMkLst>
            <pc:docMk/>
            <pc:sldMk cId="1201592402" sldId="317"/>
            <ac:spMk id="171" creationId="{35C3D674-3D59-4E93-80CA-0C0A9095E816}"/>
          </ac:spMkLst>
        </pc:spChg>
        <pc:spChg chg="add del">
          <ac:chgData name="Odeghe, Isaac" userId="5d4d540f-b79c-4f1d-abc2-639d713338f1" providerId="ADAL" clId="{42549D3C-B9F8-48C3-AC7A-7406A3EF6F1D}" dt="2020-04-17T21:04:20.832" v="196" actId="26606"/>
          <ac:spMkLst>
            <pc:docMk/>
            <pc:sldMk cId="1201592402" sldId="317"/>
            <ac:spMk id="173" creationId="{EF2A81E1-BCBE-426B-8C09-33274E69409D}"/>
          </ac:spMkLst>
        </pc:spChg>
        <pc:spChg chg="add del">
          <ac:chgData name="Odeghe, Isaac" userId="5d4d540f-b79c-4f1d-abc2-639d713338f1" providerId="ADAL" clId="{42549D3C-B9F8-48C3-AC7A-7406A3EF6F1D}" dt="2020-04-17T21:06:17.060" v="259" actId="26606"/>
          <ac:spMkLst>
            <pc:docMk/>
            <pc:sldMk cId="1201592402" sldId="317"/>
            <ac:spMk id="180" creationId="{35C3D674-3D59-4E93-80CA-0C0A9095E816}"/>
          </ac:spMkLst>
        </pc:spChg>
        <pc:grpChg chg="add del">
          <ac:chgData name="Odeghe, Isaac" userId="5d4d540f-b79c-4f1d-abc2-639d713338f1" providerId="ADAL" clId="{42549D3C-B9F8-48C3-AC7A-7406A3EF6F1D}" dt="2020-04-17T21:03:25.405" v="181" actId="26606"/>
          <ac:grpSpMkLst>
            <pc:docMk/>
            <pc:sldMk cId="1201592402" sldId="317"/>
            <ac:grpSpMk id="94" creationId="{CEBDCB18-ABE5-43B0-8B68-89FEDAECB8B0}"/>
          </ac:grpSpMkLst>
        </pc:grpChg>
        <pc:grpChg chg="add del">
          <ac:chgData name="Odeghe, Isaac" userId="5d4d540f-b79c-4f1d-abc2-639d713338f1" providerId="ADAL" clId="{42549D3C-B9F8-48C3-AC7A-7406A3EF6F1D}" dt="2020-04-17T21:03:46.107" v="186" actId="26606"/>
          <ac:grpSpMkLst>
            <pc:docMk/>
            <pc:sldMk cId="1201592402" sldId="317"/>
            <ac:grpSpMk id="103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17T21:02:48.058" v="168" actId="26606"/>
          <ac:grpSpMkLst>
            <pc:docMk/>
            <pc:sldMk cId="1201592402" sldId="317"/>
            <ac:grpSpMk id="108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17T21:02:56.990" v="172" actId="26606"/>
          <ac:grpSpMkLst>
            <pc:docMk/>
            <pc:sldMk cId="1201592402" sldId="317"/>
            <ac:grpSpMk id="121" creationId="{F7C65FA4-631C-444F-89AA-F891363CCF6E}"/>
          </ac:grpSpMkLst>
        </pc:grpChg>
        <pc:grpChg chg="add del">
          <ac:chgData name="Odeghe, Isaac" userId="5d4d540f-b79c-4f1d-abc2-639d713338f1" providerId="ADAL" clId="{42549D3C-B9F8-48C3-AC7A-7406A3EF6F1D}" dt="2020-04-17T21:05:05.276" v="205" actId="26606"/>
          <ac:grpSpMkLst>
            <pc:docMk/>
            <pc:sldMk cId="1201592402" sldId="317"/>
            <ac:grpSpMk id="122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17T21:03:03.892" v="174" actId="26606"/>
          <ac:grpSpMkLst>
            <pc:docMk/>
            <pc:sldMk cId="1201592402" sldId="317"/>
            <ac:grpSpMk id="127" creationId="{14EE34E3-F117-4487-8ACF-33DA65FA11B3}"/>
          </ac:grpSpMkLst>
        </pc:grpChg>
        <pc:grpChg chg="add del">
          <ac:chgData name="Odeghe, Isaac" userId="5d4d540f-b79c-4f1d-abc2-639d713338f1" providerId="ADAL" clId="{42549D3C-B9F8-48C3-AC7A-7406A3EF6F1D}" dt="2020-04-17T21:04:53.183" v="200" actId="26606"/>
          <ac:grpSpMkLst>
            <pc:docMk/>
            <pc:sldMk cId="1201592402" sldId="317"/>
            <ac:grpSpMk id="148" creationId="{2B7C66D2-22E8-4E8F-829B-050BFA7C86C5}"/>
          </ac:grpSpMkLst>
        </pc:grpChg>
        <pc:grpChg chg="add del">
          <ac:chgData name="Odeghe, Isaac" userId="5d4d540f-b79c-4f1d-abc2-639d713338f1" providerId="ADAL" clId="{42549D3C-B9F8-48C3-AC7A-7406A3EF6F1D}" dt="2020-04-17T21:04:15.632" v="192" actId="26606"/>
          <ac:grpSpMkLst>
            <pc:docMk/>
            <pc:sldMk cId="1201592402" sldId="317"/>
            <ac:grpSpMk id="153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17T21:04:18.005" v="194" actId="26606"/>
          <ac:grpSpMkLst>
            <pc:docMk/>
            <pc:sldMk cId="1201592402" sldId="317"/>
            <ac:grpSpMk id="165" creationId="{14EE34E3-F117-4487-8ACF-33DA65FA11B3}"/>
          </ac:grpSpMkLst>
        </pc:grpChg>
        <pc:grpChg chg="add del">
          <ac:chgData name="Odeghe, Isaac" userId="5d4d540f-b79c-4f1d-abc2-639d713338f1" providerId="ADAL" clId="{42549D3C-B9F8-48C3-AC7A-7406A3EF6F1D}" dt="2020-04-17T21:05:03.649" v="202" actId="26606"/>
          <ac:grpSpMkLst>
            <pc:docMk/>
            <pc:sldMk cId="1201592402" sldId="317"/>
            <ac:grpSpMk id="167" creationId="{CEBDCB18-ABE5-43B0-8B68-89FEDAECB8B0}"/>
          </ac:grpSpMkLst>
        </pc:grpChg>
        <pc:picChg chg="del">
          <ac:chgData name="Odeghe, Isaac" userId="5d4d540f-b79c-4f1d-abc2-639d713338f1" providerId="ADAL" clId="{42549D3C-B9F8-48C3-AC7A-7406A3EF6F1D}" dt="2020-04-17T21:01:57.035" v="165" actId="478"/>
          <ac:picMkLst>
            <pc:docMk/>
            <pc:sldMk cId="1201592402" sldId="317"/>
            <ac:picMk id="4" creationId="{C083E16C-831C-4C68-BFE8-AD112285D348}"/>
          </ac:picMkLst>
        </pc:picChg>
        <pc:picChg chg="add del mod">
          <ac:chgData name="Odeghe, Isaac" userId="5d4d540f-b79c-4f1d-abc2-639d713338f1" providerId="ADAL" clId="{42549D3C-B9F8-48C3-AC7A-7406A3EF6F1D}" dt="2020-04-17T21:04:02.913" v="187" actId="478"/>
          <ac:picMkLst>
            <pc:docMk/>
            <pc:sldMk cId="1201592402" sldId="317"/>
            <ac:picMk id="5" creationId="{70B7C87A-30E0-44C9-B97D-1BD744650AE0}"/>
          </ac:picMkLst>
        </pc:picChg>
        <pc:picChg chg="add mod">
          <ac:chgData name="Odeghe, Isaac" userId="5d4d540f-b79c-4f1d-abc2-639d713338f1" providerId="ADAL" clId="{42549D3C-B9F8-48C3-AC7A-7406A3EF6F1D}" dt="2020-04-17T21:07:09.241" v="322" actId="1038"/>
          <ac:picMkLst>
            <pc:docMk/>
            <pc:sldMk cId="1201592402" sldId="317"/>
            <ac:picMk id="7" creationId="{907AE420-1A87-424A-8157-3026517BF977}"/>
          </ac:picMkLst>
        </pc:picChg>
        <pc:picChg chg="add del">
          <ac:chgData name="Odeghe, Isaac" userId="5d4d540f-b79c-4f1d-abc2-639d713338f1" providerId="ADAL" clId="{42549D3C-B9F8-48C3-AC7A-7406A3EF6F1D}" dt="2020-04-17T21:03:25.405" v="181" actId="26606"/>
          <ac:picMkLst>
            <pc:docMk/>
            <pc:sldMk cId="1201592402" sldId="317"/>
            <ac:picMk id="96" creationId="{08EC5C75-E28F-4899-9C2E-39431B82B740}"/>
          </ac:picMkLst>
        </pc:picChg>
        <pc:picChg chg="add del">
          <ac:chgData name="Odeghe, Isaac" userId="5d4d540f-b79c-4f1d-abc2-639d713338f1" providerId="ADAL" clId="{42549D3C-B9F8-48C3-AC7A-7406A3EF6F1D}" dt="2020-04-17T21:03:46.107" v="186" actId="26606"/>
          <ac:picMkLst>
            <pc:docMk/>
            <pc:sldMk cId="1201592402" sldId="317"/>
            <ac:picMk id="107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17T21:02:48.058" v="168" actId="26606"/>
          <ac:picMkLst>
            <pc:docMk/>
            <pc:sldMk cId="1201592402" sldId="317"/>
            <ac:picMk id="112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17T21:03:03.892" v="174" actId="26606"/>
          <ac:picMkLst>
            <pc:docMk/>
            <pc:sldMk cId="1201592402" sldId="317"/>
            <ac:picMk id="129" creationId="{C04ED70F-D6FD-4EB1-A171-D30F885FE73E}"/>
          </ac:picMkLst>
        </pc:picChg>
        <pc:picChg chg="add del">
          <ac:chgData name="Odeghe, Isaac" userId="5d4d540f-b79c-4f1d-abc2-639d713338f1" providerId="ADAL" clId="{42549D3C-B9F8-48C3-AC7A-7406A3EF6F1D}" dt="2020-04-17T21:03:10.598" v="176" actId="26606"/>
          <ac:picMkLst>
            <pc:docMk/>
            <pc:sldMk cId="1201592402" sldId="317"/>
            <ac:picMk id="135" creationId="{5970D13F-8358-42A9-9237-91B5B4DDA4B4}"/>
          </ac:picMkLst>
        </pc:picChg>
        <pc:picChg chg="add del">
          <ac:chgData name="Odeghe, Isaac" userId="5d4d540f-b79c-4f1d-abc2-639d713338f1" providerId="ADAL" clId="{42549D3C-B9F8-48C3-AC7A-7406A3EF6F1D}" dt="2020-04-17T21:05:05.276" v="205" actId="26606"/>
          <ac:picMkLst>
            <pc:docMk/>
            <pc:sldMk cId="1201592402" sldId="317"/>
            <ac:picMk id="137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17T21:03:12.941" v="178" actId="26606"/>
          <ac:picMkLst>
            <pc:docMk/>
            <pc:sldMk cId="1201592402" sldId="317"/>
            <ac:picMk id="141" creationId="{39D1DDD4-5BB3-45BA-B9B3-06B62299AD79}"/>
          </ac:picMkLst>
        </pc:picChg>
        <pc:picChg chg="add del">
          <ac:chgData name="Odeghe, Isaac" userId="5d4d540f-b79c-4f1d-abc2-639d713338f1" providerId="ADAL" clId="{42549D3C-B9F8-48C3-AC7A-7406A3EF6F1D}" dt="2020-04-17T21:04:53.183" v="200" actId="26606"/>
          <ac:picMkLst>
            <pc:docMk/>
            <pc:sldMk cId="1201592402" sldId="317"/>
            <ac:picMk id="152" creationId="{3635D2BC-4EDA-4A3E-83BF-035608099BD5}"/>
          </ac:picMkLst>
        </pc:picChg>
        <pc:picChg chg="add del">
          <ac:chgData name="Odeghe, Isaac" userId="5d4d540f-b79c-4f1d-abc2-639d713338f1" providerId="ADAL" clId="{42549D3C-B9F8-48C3-AC7A-7406A3EF6F1D}" dt="2020-04-17T21:04:15.632" v="192" actId="26606"/>
          <ac:picMkLst>
            <pc:docMk/>
            <pc:sldMk cId="1201592402" sldId="317"/>
            <ac:picMk id="157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17T21:04:18.005" v="194" actId="26606"/>
          <ac:picMkLst>
            <pc:docMk/>
            <pc:sldMk cId="1201592402" sldId="317"/>
            <ac:picMk id="169" creationId="{C04ED70F-D6FD-4EB1-A171-D30F885FE73E}"/>
          </ac:picMkLst>
        </pc:picChg>
        <pc:picChg chg="add del">
          <ac:chgData name="Odeghe, Isaac" userId="5d4d540f-b79c-4f1d-abc2-639d713338f1" providerId="ADAL" clId="{42549D3C-B9F8-48C3-AC7A-7406A3EF6F1D}" dt="2020-04-17T21:04:20.832" v="196" actId="26606"/>
          <ac:picMkLst>
            <pc:docMk/>
            <pc:sldMk cId="1201592402" sldId="317"/>
            <ac:picMk id="174" creationId="{39D1DDD4-5BB3-45BA-B9B3-06B62299AD79}"/>
          </ac:picMkLst>
        </pc:picChg>
        <pc:picChg chg="add del">
          <ac:chgData name="Odeghe, Isaac" userId="5d4d540f-b79c-4f1d-abc2-639d713338f1" providerId="ADAL" clId="{42549D3C-B9F8-48C3-AC7A-7406A3EF6F1D}" dt="2020-04-17T21:06:17.064" v="260" actId="26606"/>
          <ac:picMkLst>
            <pc:docMk/>
            <pc:sldMk cId="1201592402" sldId="317"/>
            <ac:picMk id="175" creationId="{39D1DDD4-5BB3-45BA-B9B3-06B62299AD79}"/>
          </ac:picMkLst>
        </pc:picChg>
        <pc:picChg chg="add del">
          <ac:chgData name="Odeghe, Isaac" userId="5d4d540f-b79c-4f1d-abc2-639d713338f1" providerId="ADAL" clId="{42549D3C-B9F8-48C3-AC7A-7406A3EF6F1D}" dt="2020-04-17T21:05:03.649" v="202" actId="26606"/>
          <ac:picMkLst>
            <pc:docMk/>
            <pc:sldMk cId="1201592402" sldId="317"/>
            <ac:picMk id="176" creationId="{08EC5C75-E28F-4899-9C2E-39431B82B740}"/>
          </ac:picMkLst>
        </pc:picChg>
        <pc:picChg chg="add del">
          <ac:chgData name="Odeghe, Isaac" userId="5d4d540f-b79c-4f1d-abc2-639d713338f1" providerId="ADAL" clId="{42549D3C-B9F8-48C3-AC7A-7406A3EF6F1D}" dt="2020-04-17T21:06:17.060" v="259" actId="26606"/>
          <ac:picMkLst>
            <pc:docMk/>
            <pc:sldMk cId="1201592402" sldId="317"/>
            <ac:picMk id="182" creationId="{39D1DDD4-5BB3-45BA-B9B3-06B62299AD79}"/>
          </ac:picMkLst>
        </pc:picChg>
        <pc:cxnChg chg="add del">
          <ac:chgData name="Odeghe, Isaac" userId="5d4d540f-b79c-4f1d-abc2-639d713338f1" providerId="ADAL" clId="{42549D3C-B9F8-48C3-AC7A-7406A3EF6F1D}" dt="2020-04-17T21:03:25.405" v="181" actId="26606"/>
          <ac:cxnSpMkLst>
            <pc:docMk/>
            <pc:sldMk cId="1201592402" sldId="317"/>
            <ac:cxnSpMk id="92" creationId="{5CF4C623-16D7-4722-8EFB-A5B0E3BC077D}"/>
          </ac:cxnSpMkLst>
        </pc:cxnChg>
        <pc:cxnChg chg="add del">
          <ac:chgData name="Odeghe, Isaac" userId="5d4d540f-b79c-4f1d-abc2-639d713338f1" providerId="ADAL" clId="{42549D3C-B9F8-48C3-AC7A-7406A3EF6F1D}" dt="2020-04-17T21:03:25.405" v="181" actId="26606"/>
          <ac:cxnSpMkLst>
            <pc:docMk/>
            <pc:sldMk cId="1201592402" sldId="317"/>
            <ac:cxnSpMk id="97" creationId="{46AAE0A1-60AD-4190-B85D-2DD8148369C7}"/>
          </ac:cxnSpMkLst>
        </pc:cxnChg>
        <pc:cxnChg chg="add del">
          <ac:chgData name="Odeghe, Isaac" userId="5d4d540f-b79c-4f1d-abc2-639d713338f1" providerId="ADAL" clId="{42549D3C-B9F8-48C3-AC7A-7406A3EF6F1D}" dt="2020-04-17T21:03:46.107" v="186" actId="26606"/>
          <ac:cxnSpMkLst>
            <pc:docMk/>
            <pc:sldMk cId="1201592402" sldId="317"/>
            <ac:cxnSpMk id="100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17T21:02:48.058" v="168" actId="26606"/>
          <ac:cxnSpMkLst>
            <pc:docMk/>
            <pc:sldMk cId="1201592402" sldId="317"/>
            <ac:cxnSpMk id="104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17T21:03:12.941" v="178" actId="26606"/>
          <ac:cxnSpMkLst>
            <pc:docMk/>
            <pc:sldMk cId="1201592402" sldId="317"/>
            <ac:cxnSpMk id="110" creationId="{A24DAE64-2302-42EA-8239-F2F0775CA5AD}"/>
          </ac:cxnSpMkLst>
        </pc:cxnChg>
        <pc:cxnChg chg="add del">
          <ac:chgData name="Odeghe, Isaac" userId="5d4d540f-b79c-4f1d-abc2-639d713338f1" providerId="ADAL" clId="{42549D3C-B9F8-48C3-AC7A-7406A3EF6F1D}" dt="2020-04-17T21:03:46.107" v="186" actId="26606"/>
          <ac:cxnSpMkLst>
            <pc:docMk/>
            <pc:sldMk cId="1201592402" sldId="317"/>
            <ac:cxnSpMk id="111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17T21:02:48.058" v="168" actId="26606"/>
          <ac:cxnSpMkLst>
            <pc:docMk/>
            <pc:sldMk cId="1201592402" sldId="317"/>
            <ac:cxnSpMk id="114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17T21:05:05.276" v="205" actId="26606"/>
          <ac:cxnSpMkLst>
            <pc:docMk/>
            <pc:sldMk cId="1201592402" sldId="317"/>
            <ac:cxnSpMk id="115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17T21:02:51.473" v="170" actId="26606"/>
          <ac:cxnSpMkLst>
            <pc:docMk/>
            <pc:sldMk cId="1201592402" sldId="317"/>
            <ac:cxnSpMk id="118" creationId="{7552FBEF-FA69-427B-8245-0A518E0513D5}"/>
          </ac:cxnSpMkLst>
        </pc:cxnChg>
        <pc:cxnChg chg="add del">
          <ac:chgData name="Odeghe, Isaac" userId="5d4d540f-b79c-4f1d-abc2-639d713338f1" providerId="ADAL" clId="{42549D3C-B9F8-48C3-AC7A-7406A3EF6F1D}" dt="2020-04-17T21:03:03.892" v="174" actId="26606"/>
          <ac:cxnSpMkLst>
            <pc:docMk/>
            <pc:sldMk cId="1201592402" sldId="317"/>
            <ac:cxnSpMk id="125" creationId="{D7162BAB-C25E-4CE9-B87C-F118DC7E7C22}"/>
          </ac:cxnSpMkLst>
        </pc:cxnChg>
        <pc:cxnChg chg="add del">
          <ac:chgData name="Odeghe, Isaac" userId="5d4d540f-b79c-4f1d-abc2-639d713338f1" providerId="ADAL" clId="{42549D3C-B9F8-48C3-AC7A-7406A3EF6F1D}" dt="2020-04-17T21:03:03.892" v="174" actId="26606"/>
          <ac:cxnSpMkLst>
            <pc:docMk/>
            <pc:sldMk cId="1201592402" sldId="317"/>
            <ac:cxnSpMk id="130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17T21:03:10.598" v="176" actId="26606"/>
          <ac:cxnSpMkLst>
            <pc:docMk/>
            <pc:sldMk cId="1201592402" sldId="317"/>
            <ac:cxnSpMk id="134" creationId="{A528BB2E-BE2B-416D-A6B3-28D6574248CC}"/>
          </ac:cxnSpMkLst>
        </pc:cxnChg>
        <pc:cxnChg chg="add del">
          <ac:chgData name="Odeghe, Isaac" userId="5d4d540f-b79c-4f1d-abc2-639d713338f1" providerId="ADAL" clId="{42549D3C-B9F8-48C3-AC7A-7406A3EF6F1D}" dt="2020-04-17T21:03:10.598" v="176" actId="26606"/>
          <ac:cxnSpMkLst>
            <pc:docMk/>
            <pc:sldMk cId="1201592402" sldId="317"/>
            <ac:cxnSpMk id="136" creationId="{06BFB317-A03A-48CB-B03E-4504961FA02B}"/>
          </ac:cxnSpMkLst>
        </pc:cxnChg>
        <pc:cxnChg chg="add del">
          <ac:chgData name="Odeghe, Isaac" userId="5d4d540f-b79c-4f1d-abc2-639d713338f1" providerId="ADAL" clId="{42549D3C-B9F8-48C3-AC7A-7406A3EF6F1D}" dt="2020-04-17T21:03:12.941" v="178" actId="26606"/>
          <ac:cxnSpMkLst>
            <pc:docMk/>
            <pc:sldMk cId="1201592402" sldId="317"/>
            <ac:cxnSpMk id="139" creationId="{C884B8F8-FDC9-498B-9960-5D7260AFCB03}"/>
          </ac:cxnSpMkLst>
        </pc:cxnChg>
        <pc:cxnChg chg="add del">
          <ac:chgData name="Odeghe, Isaac" userId="5d4d540f-b79c-4f1d-abc2-639d713338f1" providerId="ADAL" clId="{42549D3C-B9F8-48C3-AC7A-7406A3EF6F1D}" dt="2020-04-17T21:05:05.276" v="205" actId="26606"/>
          <ac:cxnSpMkLst>
            <pc:docMk/>
            <pc:sldMk cId="1201592402" sldId="317"/>
            <ac:cxnSpMk id="142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17T21:04:53.183" v="200" actId="26606"/>
          <ac:cxnSpMkLst>
            <pc:docMk/>
            <pc:sldMk cId="1201592402" sldId="317"/>
            <ac:cxnSpMk id="145" creationId="{28A657A7-C4E5-425B-98FA-BB817FF7BFB0}"/>
          </ac:cxnSpMkLst>
        </pc:cxnChg>
        <pc:cxnChg chg="add del">
          <ac:chgData name="Odeghe, Isaac" userId="5d4d540f-b79c-4f1d-abc2-639d713338f1" providerId="ADAL" clId="{42549D3C-B9F8-48C3-AC7A-7406A3EF6F1D}" dt="2020-04-17T21:04:15.632" v="192" actId="26606"/>
          <ac:cxnSpMkLst>
            <pc:docMk/>
            <pc:sldMk cId="1201592402" sldId="317"/>
            <ac:cxnSpMk id="149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17T21:06:17.064" v="260" actId="26606"/>
          <ac:cxnSpMkLst>
            <pc:docMk/>
            <pc:sldMk cId="1201592402" sldId="317"/>
            <ac:cxnSpMk id="154" creationId="{C884B8F8-FDC9-498B-9960-5D7260AFCB03}"/>
          </ac:cxnSpMkLst>
        </pc:cxnChg>
        <pc:cxnChg chg="add del">
          <ac:chgData name="Odeghe, Isaac" userId="5d4d540f-b79c-4f1d-abc2-639d713338f1" providerId="ADAL" clId="{42549D3C-B9F8-48C3-AC7A-7406A3EF6F1D}" dt="2020-04-17T21:04:20.832" v="196" actId="26606"/>
          <ac:cxnSpMkLst>
            <pc:docMk/>
            <pc:sldMk cId="1201592402" sldId="317"/>
            <ac:cxnSpMk id="155" creationId="{A24DAE64-2302-42EA-8239-F2F0775CA5AD}"/>
          </ac:cxnSpMkLst>
        </pc:cxnChg>
        <pc:cxnChg chg="add del">
          <ac:chgData name="Odeghe, Isaac" userId="5d4d540f-b79c-4f1d-abc2-639d713338f1" providerId="ADAL" clId="{42549D3C-B9F8-48C3-AC7A-7406A3EF6F1D}" dt="2020-04-17T21:04:53.183" v="200" actId="26606"/>
          <ac:cxnSpMkLst>
            <pc:docMk/>
            <pc:sldMk cId="1201592402" sldId="317"/>
            <ac:cxnSpMk id="156" creationId="{A3C86EB9-7FA9-42F7-B348-A7FD17436A94}"/>
          </ac:cxnSpMkLst>
        </pc:cxnChg>
        <pc:cxnChg chg="add del">
          <ac:chgData name="Odeghe, Isaac" userId="5d4d540f-b79c-4f1d-abc2-639d713338f1" providerId="ADAL" clId="{42549D3C-B9F8-48C3-AC7A-7406A3EF6F1D}" dt="2020-04-17T21:04:15.632" v="192" actId="26606"/>
          <ac:cxnSpMkLst>
            <pc:docMk/>
            <pc:sldMk cId="1201592402" sldId="317"/>
            <ac:cxnSpMk id="159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17T21:05:03.649" v="202" actId="26606"/>
          <ac:cxnSpMkLst>
            <pc:docMk/>
            <pc:sldMk cId="1201592402" sldId="317"/>
            <ac:cxnSpMk id="160" creationId="{5CF4C623-16D7-4722-8EFB-A5B0E3BC077D}"/>
          </ac:cxnSpMkLst>
        </pc:cxnChg>
        <pc:cxnChg chg="add del">
          <ac:chgData name="Odeghe, Isaac" userId="5d4d540f-b79c-4f1d-abc2-639d713338f1" providerId="ADAL" clId="{42549D3C-B9F8-48C3-AC7A-7406A3EF6F1D}" dt="2020-04-17T21:04:18.005" v="194" actId="26606"/>
          <ac:cxnSpMkLst>
            <pc:docMk/>
            <pc:sldMk cId="1201592402" sldId="317"/>
            <ac:cxnSpMk id="161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17T21:04:18.005" v="194" actId="26606"/>
          <ac:cxnSpMkLst>
            <pc:docMk/>
            <pc:sldMk cId="1201592402" sldId="317"/>
            <ac:cxnSpMk id="163" creationId="{D7162BAB-C25E-4CE9-B87C-F118DC7E7C22}"/>
          </ac:cxnSpMkLst>
        </pc:cxnChg>
        <pc:cxnChg chg="add del">
          <ac:chgData name="Odeghe, Isaac" userId="5d4d540f-b79c-4f1d-abc2-639d713338f1" providerId="ADAL" clId="{42549D3C-B9F8-48C3-AC7A-7406A3EF6F1D}" dt="2020-04-17T21:04:20.832" v="196" actId="26606"/>
          <ac:cxnSpMkLst>
            <pc:docMk/>
            <pc:sldMk cId="1201592402" sldId="317"/>
            <ac:cxnSpMk id="172" creationId="{C884B8F8-FDC9-498B-9960-5D7260AFCB03}"/>
          </ac:cxnSpMkLst>
        </pc:cxnChg>
        <pc:cxnChg chg="add del">
          <ac:chgData name="Odeghe, Isaac" userId="5d4d540f-b79c-4f1d-abc2-639d713338f1" providerId="ADAL" clId="{42549D3C-B9F8-48C3-AC7A-7406A3EF6F1D}" dt="2020-04-17T21:05:03.649" v="202" actId="26606"/>
          <ac:cxnSpMkLst>
            <pc:docMk/>
            <pc:sldMk cId="1201592402" sldId="317"/>
            <ac:cxnSpMk id="177" creationId="{46AAE0A1-60AD-4190-B85D-2DD8148369C7}"/>
          </ac:cxnSpMkLst>
        </pc:cxnChg>
        <pc:cxnChg chg="add del">
          <ac:chgData name="Odeghe, Isaac" userId="5d4d540f-b79c-4f1d-abc2-639d713338f1" providerId="ADAL" clId="{42549D3C-B9F8-48C3-AC7A-7406A3EF6F1D}" dt="2020-04-17T21:06:17.064" v="260" actId="26606"/>
          <ac:cxnSpMkLst>
            <pc:docMk/>
            <pc:sldMk cId="1201592402" sldId="317"/>
            <ac:cxnSpMk id="178" creationId="{A24DAE64-2302-42EA-8239-F2F0775CA5AD}"/>
          </ac:cxnSpMkLst>
        </pc:cxnChg>
        <pc:cxnChg chg="add del">
          <ac:chgData name="Odeghe, Isaac" userId="5d4d540f-b79c-4f1d-abc2-639d713338f1" providerId="ADAL" clId="{42549D3C-B9F8-48C3-AC7A-7406A3EF6F1D}" dt="2020-04-17T21:06:17.060" v="259" actId="26606"/>
          <ac:cxnSpMkLst>
            <pc:docMk/>
            <pc:sldMk cId="1201592402" sldId="317"/>
            <ac:cxnSpMk id="181" creationId="{C884B8F8-FDC9-498B-9960-5D7260AFCB03}"/>
          </ac:cxnSpMkLst>
        </pc:cxnChg>
        <pc:cxnChg chg="add del">
          <ac:chgData name="Odeghe, Isaac" userId="5d4d540f-b79c-4f1d-abc2-639d713338f1" providerId="ADAL" clId="{42549D3C-B9F8-48C3-AC7A-7406A3EF6F1D}" dt="2020-04-17T21:06:17.060" v="259" actId="26606"/>
          <ac:cxnSpMkLst>
            <pc:docMk/>
            <pc:sldMk cId="1201592402" sldId="317"/>
            <ac:cxnSpMk id="183" creationId="{A24DAE64-2302-42EA-8239-F2F0775CA5AD}"/>
          </ac:cxnSpMkLst>
        </pc:cxnChg>
      </pc:sldChg>
      <pc:sldChg chg="addSp modSp add mod setBg">
        <pc:chgData name="Odeghe, Isaac" userId="5d4d540f-b79c-4f1d-abc2-639d713338f1" providerId="ADAL" clId="{42549D3C-B9F8-48C3-AC7A-7406A3EF6F1D}" dt="2020-04-19T20:53:11.907" v="1364" actId="20577"/>
        <pc:sldMkLst>
          <pc:docMk/>
          <pc:sldMk cId="3118557171" sldId="318"/>
        </pc:sldMkLst>
        <pc:spChg chg="mod">
          <ac:chgData name="Odeghe, Isaac" userId="5d4d540f-b79c-4f1d-abc2-639d713338f1" providerId="ADAL" clId="{42549D3C-B9F8-48C3-AC7A-7406A3EF6F1D}" dt="2020-04-19T20:49:13.212" v="1294" actId="26606"/>
          <ac:spMkLst>
            <pc:docMk/>
            <pc:sldMk cId="3118557171" sldId="318"/>
            <ac:spMk id="2" creationId="{9B4E5074-44AD-40CE-80D8-3736B8819EC1}"/>
          </ac:spMkLst>
        </pc:spChg>
        <pc:spChg chg="mod">
          <ac:chgData name="Odeghe, Isaac" userId="5d4d540f-b79c-4f1d-abc2-639d713338f1" providerId="ADAL" clId="{42549D3C-B9F8-48C3-AC7A-7406A3EF6F1D}" dt="2020-04-19T20:53:11.907" v="1364" actId="20577"/>
          <ac:spMkLst>
            <pc:docMk/>
            <pc:sldMk cId="3118557171" sldId="318"/>
            <ac:spMk id="3" creationId="{EA164763-1E1A-4833-88DB-74CA2E29449D}"/>
          </ac:spMkLst>
        </pc:spChg>
        <pc:spChg chg="add">
          <ac:chgData name="Odeghe, Isaac" userId="5d4d540f-b79c-4f1d-abc2-639d713338f1" providerId="ADAL" clId="{42549D3C-B9F8-48C3-AC7A-7406A3EF6F1D}" dt="2020-04-19T20:49:13.212" v="1294" actId="26606"/>
          <ac:spMkLst>
            <pc:docMk/>
            <pc:sldMk cId="3118557171" sldId="318"/>
            <ac:spMk id="10" creationId="{35C3D674-3D59-4E93-80CA-0C0A9095E816}"/>
          </ac:spMkLst>
        </pc:spChg>
        <pc:spChg chg="add">
          <ac:chgData name="Odeghe, Isaac" userId="5d4d540f-b79c-4f1d-abc2-639d713338f1" providerId="ADAL" clId="{42549D3C-B9F8-48C3-AC7A-7406A3EF6F1D}" dt="2020-04-19T20:49:13.212" v="1294" actId="26606"/>
          <ac:spMkLst>
            <pc:docMk/>
            <pc:sldMk cId="3118557171" sldId="318"/>
            <ac:spMk id="14" creationId="{EF2A81E1-BCBE-426B-8C09-33274E69409D}"/>
          </ac:spMkLst>
        </pc:spChg>
        <pc:picChg chg="add mod">
          <ac:chgData name="Odeghe, Isaac" userId="5d4d540f-b79c-4f1d-abc2-639d713338f1" providerId="ADAL" clId="{42549D3C-B9F8-48C3-AC7A-7406A3EF6F1D}" dt="2020-04-19T20:50:25.428" v="1359" actId="27957"/>
          <ac:picMkLst>
            <pc:docMk/>
            <pc:sldMk cId="3118557171" sldId="318"/>
            <ac:picMk id="7" creationId="{B01F3E63-BD5D-4580-B098-A15BEAD4F262}"/>
          </ac:picMkLst>
        </pc:picChg>
        <pc:picChg chg="add">
          <ac:chgData name="Odeghe, Isaac" userId="5d4d540f-b79c-4f1d-abc2-639d713338f1" providerId="ADAL" clId="{42549D3C-B9F8-48C3-AC7A-7406A3EF6F1D}" dt="2020-04-19T20:49:13.212" v="1294" actId="26606"/>
          <ac:picMkLst>
            <pc:docMk/>
            <pc:sldMk cId="3118557171" sldId="318"/>
            <ac:picMk id="16" creationId="{39D1DDD4-5BB3-45BA-B9B3-06B62299AD79}"/>
          </ac:picMkLst>
        </pc:picChg>
        <pc:cxnChg chg="add">
          <ac:chgData name="Odeghe, Isaac" userId="5d4d540f-b79c-4f1d-abc2-639d713338f1" providerId="ADAL" clId="{42549D3C-B9F8-48C3-AC7A-7406A3EF6F1D}" dt="2020-04-19T20:49:13.212" v="1294" actId="26606"/>
          <ac:cxnSpMkLst>
            <pc:docMk/>
            <pc:sldMk cId="3118557171" sldId="318"/>
            <ac:cxnSpMk id="12" creationId="{C884B8F8-FDC9-498B-9960-5D7260AFCB03}"/>
          </ac:cxnSpMkLst>
        </pc:cxnChg>
        <pc:cxnChg chg="add">
          <ac:chgData name="Odeghe, Isaac" userId="5d4d540f-b79c-4f1d-abc2-639d713338f1" providerId="ADAL" clId="{42549D3C-B9F8-48C3-AC7A-7406A3EF6F1D}" dt="2020-04-19T20:49:13.212" v="1294" actId="26606"/>
          <ac:cxnSpMkLst>
            <pc:docMk/>
            <pc:sldMk cId="3118557171" sldId="318"/>
            <ac:cxnSpMk id="18" creationId="{A24DAE64-2302-42EA-8239-F2F0775CA5AD}"/>
          </ac:cxnSpMkLst>
        </pc:cxnChg>
      </pc:sldChg>
      <pc:sldChg chg="add">
        <pc:chgData name="Odeghe, Isaac" userId="5d4d540f-b79c-4f1d-abc2-639d713338f1" providerId="ADAL" clId="{42549D3C-B9F8-48C3-AC7A-7406A3EF6F1D}" dt="2020-04-19T20:19:44.654" v="845"/>
        <pc:sldMkLst>
          <pc:docMk/>
          <pc:sldMk cId="1546661724" sldId="319"/>
        </pc:sldMkLst>
      </pc:sldChg>
      <pc:sldChg chg="addSp modSp add mod setBg">
        <pc:chgData name="Odeghe, Isaac" userId="5d4d540f-b79c-4f1d-abc2-639d713338f1" providerId="ADAL" clId="{42549D3C-B9F8-48C3-AC7A-7406A3EF6F1D}" dt="2020-04-19T20:47:08.554" v="1285" actId="26606"/>
        <pc:sldMkLst>
          <pc:docMk/>
          <pc:sldMk cId="1773492638" sldId="320"/>
        </pc:sldMkLst>
        <pc:spChg chg="mod">
          <ac:chgData name="Odeghe, Isaac" userId="5d4d540f-b79c-4f1d-abc2-639d713338f1" providerId="ADAL" clId="{42549D3C-B9F8-48C3-AC7A-7406A3EF6F1D}" dt="2020-04-19T20:47:08.554" v="1285" actId="26606"/>
          <ac:spMkLst>
            <pc:docMk/>
            <pc:sldMk cId="1773492638" sldId="320"/>
            <ac:spMk id="2" creationId="{9B4E5074-44AD-40CE-80D8-3736B8819EC1}"/>
          </ac:spMkLst>
        </pc:spChg>
        <pc:spChg chg="mod">
          <ac:chgData name="Odeghe, Isaac" userId="5d4d540f-b79c-4f1d-abc2-639d713338f1" providerId="ADAL" clId="{42549D3C-B9F8-48C3-AC7A-7406A3EF6F1D}" dt="2020-04-19T20:47:08.554" v="1285" actId="26606"/>
          <ac:spMkLst>
            <pc:docMk/>
            <pc:sldMk cId="1773492638" sldId="320"/>
            <ac:spMk id="3" creationId="{EA164763-1E1A-4833-88DB-74CA2E29449D}"/>
          </ac:spMkLst>
        </pc:spChg>
        <pc:spChg chg="add">
          <ac:chgData name="Odeghe, Isaac" userId="5d4d540f-b79c-4f1d-abc2-639d713338f1" providerId="ADAL" clId="{42549D3C-B9F8-48C3-AC7A-7406A3EF6F1D}" dt="2020-04-19T20:47:08.554" v="1285" actId="26606"/>
          <ac:spMkLst>
            <pc:docMk/>
            <pc:sldMk cId="1773492638" sldId="320"/>
            <ac:spMk id="10" creationId="{35C3D674-3D59-4E93-80CA-0C0A9095E816}"/>
          </ac:spMkLst>
        </pc:spChg>
        <pc:spChg chg="add">
          <ac:chgData name="Odeghe, Isaac" userId="5d4d540f-b79c-4f1d-abc2-639d713338f1" providerId="ADAL" clId="{42549D3C-B9F8-48C3-AC7A-7406A3EF6F1D}" dt="2020-04-19T20:47:08.554" v="1285" actId="26606"/>
          <ac:spMkLst>
            <pc:docMk/>
            <pc:sldMk cId="1773492638" sldId="320"/>
            <ac:spMk id="14" creationId="{EF2A81E1-BCBE-426B-8C09-33274E69409D}"/>
          </ac:spMkLst>
        </pc:spChg>
        <pc:picChg chg="add">
          <ac:chgData name="Odeghe, Isaac" userId="5d4d540f-b79c-4f1d-abc2-639d713338f1" providerId="ADAL" clId="{42549D3C-B9F8-48C3-AC7A-7406A3EF6F1D}" dt="2020-04-19T20:47:08.554" v="1285" actId="26606"/>
          <ac:picMkLst>
            <pc:docMk/>
            <pc:sldMk cId="1773492638" sldId="320"/>
            <ac:picMk id="7" creationId="{14A7C1F5-75E8-4E27-A394-390AEEE5E27A}"/>
          </ac:picMkLst>
        </pc:picChg>
        <pc:picChg chg="add">
          <ac:chgData name="Odeghe, Isaac" userId="5d4d540f-b79c-4f1d-abc2-639d713338f1" providerId="ADAL" clId="{42549D3C-B9F8-48C3-AC7A-7406A3EF6F1D}" dt="2020-04-19T20:47:08.554" v="1285" actId="26606"/>
          <ac:picMkLst>
            <pc:docMk/>
            <pc:sldMk cId="1773492638" sldId="320"/>
            <ac:picMk id="16" creationId="{39D1DDD4-5BB3-45BA-B9B3-06B62299AD79}"/>
          </ac:picMkLst>
        </pc:picChg>
        <pc:cxnChg chg="add">
          <ac:chgData name="Odeghe, Isaac" userId="5d4d540f-b79c-4f1d-abc2-639d713338f1" providerId="ADAL" clId="{42549D3C-B9F8-48C3-AC7A-7406A3EF6F1D}" dt="2020-04-19T20:47:08.554" v="1285" actId="26606"/>
          <ac:cxnSpMkLst>
            <pc:docMk/>
            <pc:sldMk cId="1773492638" sldId="320"/>
            <ac:cxnSpMk id="12" creationId="{C884B8F8-FDC9-498B-9960-5D7260AFCB03}"/>
          </ac:cxnSpMkLst>
        </pc:cxnChg>
        <pc:cxnChg chg="add">
          <ac:chgData name="Odeghe, Isaac" userId="5d4d540f-b79c-4f1d-abc2-639d713338f1" providerId="ADAL" clId="{42549D3C-B9F8-48C3-AC7A-7406A3EF6F1D}" dt="2020-04-19T20:47:08.554" v="1285" actId="26606"/>
          <ac:cxnSpMkLst>
            <pc:docMk/>
            <pc:sldMk cId="1773492638" sldId="320"/>
            <ac:cxnSpMk id="18" creationId="{A24DAE64-2302-42EA-8239-F2F0775CA5AD}"/>
          </ac:cxnSpMkLst>
        </pc:cxnChg>
      </pc:sldChg>
      <pc:sldChg chg="modSp add ord">
        <pc:chgData name="Odeghe, Isaac" userId="5d4d540f-b79c-4f1d-abc2-639d713338f1" providerId="ADAL" clId="{42549D3C-B9F8-48C3-AC7A-7406A3EF6F1D}" dt="2020-04-19T21:45:30.219" v="1692" actId="20577"/>
        <pc:sldMkLst>
          <pc:docMk/>
          <pc:sldMk cId="4136801988" sldId="321"/>
        </pc:sldMkLst>
        <pc:graphicFrameChg chg="mod">
          <ac:chgData name="Odeghe, Isaac" userId="5d4d540f-b79c-4f1d-abc2-639d713338f1" providerId="ADAL" clId="{42549D3C-B9F8-48C3-AC7A-7406A3EF6F1D}" dt="2020-04-19T21:45:30.219" v="1692" actId="20577"/>
          <ac:graphicFrameMkLst>
            <pc:docMk/>
            <pc:sldMk cId="4136801988" sldId="321"/>
            <ac:graphicFrameMk id="17" creationId="{FDD4ABE5-3802-4DD3-9BAC-A149CFD12A9D}"/>
          </ac:graphicFrameMkLst>
        </pc:graphicFrameChg>
      </pc:sldChg>
      <pc:sldChg chg="add">
        <pc:chgData name="Odeghe, Isaac" userId="5d4d540f-b79c-4f1d-abc2-639d713338f1" providerId="ADAL" clId="{42549D3C-B9F8-48C3-AC7A-7406A3EF6F1D}" dt="2020-04-19T21:19:50.224" v="1597"/>
        <pc:sldMkLst>
          <pc:docMk/>
          <pc:sldMk cId="1531139609" sldId="322"/>
        </pc:sldMkLst>
      </pc:sldChg>
      <pc:sldChg chg="modSp add">
        <pc:chgData name="Odeghe, Isaac" userId="5d4d540f-b79c-4f1d-abc2-639d713338f1" providerId="ADAL" clId="{42549D3C-B9F8-48C3-AC7A-7406A3EF6F1D}" dt="2020-04-19T21:42:52.669" v="1670" actId="20577"/>
        <pc:sldMkLst>
          <pc:docMk/>
          <pc:sldMk cId="2443699433" sldId="323"/>
        </pc:sldMkLst>
        <pc:graphicFrameChg chg="mod">
          <ac:chgData name="Odeghe, Isaac" userId="5d4d540f-b79c-4f1d-abc2-639d713338f1" providerId="ADAL" clId="{42549D3C-B9F8-48C3-AC7A-7406A3EF6F1D}" dt="2020-04-19T21:42:52.669" v="1670" actId="20577"/>
          <ac:graphicFrameMkLst>
            <pc:docMk/>
            <pc:sldMk cId="2443699433" sldId="323"/>
            <ac:graphicFrameMk id="17" creationId="{FDD4ABE5-3802-4DD3-9BAC-A149CFD12A9D}"/>
          </ac:graphicFrameMkLst>
        </pc:graphicFrameChg>
      </pc:sldChg>
      <pc:sldChg chg="add del">
        <pc:chgData name="Odeghe, Isaac" userId="5d4d540f-b79c-4f1d-abc2-639d713338f1" providerId="ADAL" clId="{42549D3C-B9F8-48C3-AC7A-7406A3EF6F1D}" dt="2020-04-19T21:38:53.760" v="1626"/>
        <pc:sldMkLst>
          <pc:docMk/>
          <pc:sldMk cId="2915242932" sldId="323"/>
        </pc:sldMkLst>
      </pc:sldChg>
      <pc:sldChg chg="add">
        <pc:chgData name="Odeghe, Isaac" userId="5d4d540f-b79c-4f1d-abc2-639d713338f1" providerId="ADAL" clId="{42549D3C-B9F8-48C3-AC7A-7406A3EF6F1D}" dt="2020-04-19T22:03:30.980" v="1693"/>
        <pc:sldMkLst>
          <pc:docMk/>
          <pc:sldMk cId="3318752735" sldId="324"/>
        </pc:sldMkLst>
      </pc:sldChg>
      <pc:sldChg chg="addSp delSp modSp add ord">
        <pc:chgData name="Odeghe, Isaac" userId="5d4d540f-b79c-4f1d-abc2-639d713338f1" providerId="ADAL" clId="{42549D3C-B9F8-48C3-AC7A-7406A3EF6F1D}" dt="2020-04-19T22:59:34.168" v="1940" actId="20578"/>
        <pc:sldMkLst>
          <pc:docMk/>
          <pc:sldMk cId="2167001613" sldId="325"/>
        </pc:sldMkLst>
        <pc:spChg chg="mod">
          <ac:chgData name="Odeghe, Isaac" userId="5d4d540f-b79c-4f1d-abc2-639d713338f1" providerId="ADAL" clId="{42549D3C-B9F8-48C3-AC7A-7406A3EF6F1D}" dt="2020-04-19T22:39:04.674" v="1882" actId="26606"/>
          <ac:spMkLst>
            <pc:docMk/>
            <pc:sldMk cId="2167001613" sldId="325"/>
            <ac:spMk id="2" creationId="{486A2CAF-0050-4B70-8084-8219A5AB875A}"/>
          </ac:spMkLst>
        </pc:spChg>
        <pc:spChg chg="mod">
          <ac:chgData name="Odeghe, Isaac" userId="5d4d540f-b79c-4f1d-abc2-639d713338f1" providerId="ADAL" clId="{42549D3C-B9F8-48C3-AC7A-7406A3EF6F1D}" dt="2020-04-19T22:45:21.186" v="1903" actId="20577"/>
          <ac:spMkLst>
            <pc:docMk/>
            <pc:sldMk cId="2167001613" sldId="325"/>
            <ac:spMk id="3" creationId="{F0845AFD-0CD4-4BF5-B698-144EBF755FF5}"/>
          </ac:spMkLst>
        </pc:spChg>
        <pc:spChg chg="add mod">
          <ac:chgData name="Odeghe, Isaac" userId="5d4d540f-b79c-4f1d-abc2-639d713338f1" providerId="ADAL" clId="{42549D3C-B9F8-48C3-AC7A-7406A3EF6F1D}" dt="2020-04-19T22:39:26.384" v="1889" actId="14100"/>
          <ac:spMkLst>
            <pc:docMk/>
            <pc:sldMk cId="2167001613" sldId="325"/>
            <ac:spMk id="4" creationId="{7EC30BD3-37D4-4EA1-A9DB-D702E9901A7F}"/>
          </ac:spMkLst>
        </pc:spChg>
        <pc:spChg chg="del">
          <ac:chgData name="Odeghe, Isaac" userId="5d4d540f-b79c-4f1d-abc2-639d713338f1" providerId="ADAL" clId="{42549D3C-B9F8-48C3-AC7A-7406A3EF6F1D}" dt="2020-04-19T22:39:04.674" v="1882" actId="26606"/>
          <ac:spMkLst>
            <pc:docMk/>
            <pc:sldMk cId="2167001613" sldId="325"/>
            <ac:spMk id="102" creationId="{021A4066-B261-49FE-952E-A0FE3EE75CD2}"/>
          </ac:spMkLst>
        </pc:spChg>
        <pc:spChg chg="del">
          <ac:chgData name="Odeghe, Isaac" userId="5d4d540f-b79c-4f1d-abc2-639d713338f1" providerId="ADAL" clId="{42549D3C-B9F8-48C3-AC7A-7406A3EF6F1D}" dt="2020-04-19T22:39:04.674" v="1882" actId="26606"/>
          <ac:spMkLst>
            <pc:docMk/>
            <pc:sldMk cId="2167001613" sldId="325"/>
            <ac:spMk id="106" creationId="{81958111-BC13-4D45-AB27-0C2C83F9BA64}"/>
          </ac:spMkLst>
        </pc:spChg>
        <pc:spChg chg="add">
          <ac:chgData name="Odeghe, Isaac" userId="5d4d540f-b79c-4f1d-abc2-639d713338f1" providerId="ADAL" clId="{42549D3C-B9F8-48C3-AC7A-7406A3EF6F1D}" dt="2020-04-19T22:39:04.674" v="1882" actId="26606"/>
          <ac:spMkLst>
            <pc:docMk/>
            <pc:sldMk cId="2167001613" sldId="325"/>
            <ac:spMk id="119" creationId="{742C14A9-3617-46DD-9FC4-ED828A7D3E6F}"/>
          </ac:spMkLst>
        </pc:spChg>
        <pc:spChg chg="add">
          <ac:chgData name="Odeghe, Isaac" userId="5d4d540f-b79c-4f1d-abc2-639d713338f1" providerId="ADAL" clId="{42549D3C-B9F8-48C3-AC7A-7406A3EF6F1D}" dt="2020-04-19T22:39:04.674" v="1882" actId="26606"/>
          <ac:spMkLst>
            <pc:docMk/>
            <pc:sldMk cId="2167001613" sldId="325"/>
            <ac:spMk id="123" creationId="{19E5CB6C-D5A1-44AB-BAD0-E76C67ED2802}"/>
          </ac:spMkLst>
        </pc:spChg>
        <pc:grpChg chg="del">
          <ac:chgData name="Odeghe, Isaac" userId="5d4d540f-b79c-4f1d-abc2-639d713338f1" providerId="ADAL" clId="{42549D3C-B9F8-48C3-AC7A-7406A3EF6F1D}" dt="2020-04-19T22:39:04.674" v="1882" actId="26606"/>
          <ac:grpSpMkLst>
            <pc:docMk/>
            <pc:sldMk cId="2167001613" sldId="325"/>
            <ac:grpSpMk id="108" creationId="{82188758-E18A-4CE5-9D03-F4BF5D887C3F}"/>
          </ac:grpSpMkLst>
        </pc:grpChg>
        <pc:picChg chg="del">
          <ac:chgData name="Odeghe, Isaac" userId="5d4d540f-b79c-4f1d-abc2-639d713338f1" providerId="ADAL" clId="{42549D3C-B9F8-48C3-AC7A-7406A3EF6F1D}" dt="2020-04-19T22:37:50.520" v="1878" actId="478"/>
          <ac:picMkLst>
            <pc:docMk/>
            <pc:sldMk cId="2167001613" sldId="325"/>
            <ac:picMk id="13" creationId="{9941D93E-1A0B-47BF-BAFA-AAEB8867D776}"/>
          </ac:picMkLst>
        </pc:picChg>
        <pc:picChg chg="add mod ord">
          <ac:chgData name="Odeghe, Isaac" userId="5d4d540f-b79c-4f1d-abc2-639d713338f1" providerId="ADAL" clId="{42549D3C-B9F8-48C3-AC7A-7406A3EF6F1D}" dt="2020-04-19T22:39:16.447" v="1884" actId="27614"/>
          <ac:picMkLst>
            <pc:docMk/>
            <pc:sldMk cId="2167001613" sldId="325"/>
            <ac:picMk id="14" creationId="{09185C39-6085-4E30-A947-994F179614A6}"/>
          </ac:picMkLst>
        </pc:picChg>
        <pc:picChg chg="add mod">
          <ac:chgData name="Odeghe, Isaac" userId="5d4d540f-b79c-4f1d-abc2-639d713338f1" providerId="ADAL" clId="{42549D3C-B9F8-48C3-AC7A-7406A3EF6F1D}" dt="2020-04-19T22:39:16.529" v="1886" actId="27614"/>
          <ac:picMkLst>
            <pc:docMk/>
            <pc:sldMk cId="2167001613" sldId="325"/>
            <ac:picMk id="15" creationId="{79392563-BD13-4B38-B9D2-23A26B359666}"/>
          </ac:picMkLst>
        </pc:picChg>
        <pc:picChg chg="del">
          <ac:chgData name="Odeghe, Isaac" userId="5d4d540f-b79c-4f1d-abc2-639d713338f1" providerId="ADAL" clId="{42549D3C-B9F8-48C3-AC7A-7406A3EF6F1D}" dt="2020-04-19T22:39:04.674" v="1882" actId="26606"/>
          <ac:picMkLst>
            <pc:docMk/>
            <pc:sldMk cId="2167001613" sldId="325"/>
            <ac:picMk id="112" creationId="{D42F4933-2ECF-4EE5-BCE4-F19E3CA609FE}"/>
          </ac:picMkLst>
        </pc:picChg>
        <pc:picChg chg="add">
          <ac:chgData name="Odeghe, Isaac" userId="5d4d540f-b79c-4f1d-abc2-639d713338f1" providerId="ADAL" clId="{42549D3C-B9F8-48C3-AC7A-7406A3EF6F1D}" dt="2020-04-19T22:39:04.674" v="1882" actId="26606"/>
          <ac:picMkLst>
            <pc:docMk/>
            <pc:sldMk cId="2167001613" sldId="325"/>
            <ac:picMk id="125" creationId="{D5A16967-5C32-4A48-9F02-4F0228AC8DBA}"/>
          </ac:picMkLst>
        </pc:picChg>
        <pc:cxnChg chg="del">
          <ac:chgData name="Odeghe, Isaac" userId="5d4d540f-b79c-4f1d-abc2-639d713338f1" providerId="ADAL" clId="{42549D3C-B9F8-48C3-AC7A-7406A3EF6F1D}" dt="2020-04-19T22:39:04.674" v="1882" actId="26606"/>
          <ac:cxnSpMkLst>
            <pc:docMk/>
            <pc:sldMk cId="2167001613" sldId="325"/>
            <ac:cxnSpMk id="104" creationId="{381B4579-E2EA-4BD7-94FF-0A0BEE135C6B}"/>
          </ac:cxnSpMkLst>
        </pc:cxnChg>
        <pc:cxnChg chg="del">
          <ac:chgData name="Odeghe, Isaac" userId="5d4d540f-b79c-4f1d-abc2-639d713338f1" providerId="ADAL" clId="{42549D3C-B9F8-48C3-AC7A-7406A3EF6F1D}" dt="2020-04-19T22:39:04.674" v="1882" actId="26606"/>
          <ac:cxnSpMkLst>
            <pc:docMk/>
            <pc:sldMk cId="2167001613" sldId="325"/>
            <ac:cxnSpMk id="114" creationId="{C6FAC23C-014D-4AC5-AD1B-36F7D0E7EF32}"/>
          </ac:cxnSpMkLst>
        </pc:cxnChg>
        <pc:cxnChg chg="add">
          <ac:chgData name="Odeghe, Isaac" userId="5d4d540f-b79c-4f1d-abc2-639d713338f1" providerId="ADAL" clId="{42549D3C-B9F8-48C3-AC7A-7406A3EF6F1D}" dt="2020-04-19T22:39:04.674" v="1882" actId="26606"/>
          <ac:cxnSpMkLst>
            <pc:docMk/>
            <pc:sldMk cId="2167001613" sldId="325"/>
            <ac:cxnSpMk id="121" creationId="{19AB0109-1C89-41F0-9EDF-3DE017BE3F27}"/>
          </ac:cxnSpMkLst>
        </pc:cxnChg>
        <pc:cxnChg chg="add">
          <ac:chgData name="Odeghe, Isaac" userId="5d4d540f-b79c-4f1d-abc2-639d713338f1" providerId="ADAL" clId="{42549D3C-B9F8-48C3-AC7A-7406A3EF6F1D}" dt="2020-04-19T22:39:04.674" v="1882" actId="26606"/>
          <ac:cxnSpMkLst>
            <pc:docMk/>
            <pc:sldMk cId="2167001613" sldId="325"/>
            <ac:cxnSpMk id="127" creationId="{942D078B-EF20-4DB1-AA1B-87F212C56A9A}"/>
          </ac:cxnSpMkLst>
        </pc:cxnChg>
      </pc:sldChg>
      <pc:sldChg chg="modSp new">
        <pc:chgData name="Odeghe, Isaac" userId="5d4d540f-b79c-4f1d-abc2-639d713338f1" providerId="ADAL" clId="{42549D3C-B9F8-48C3-AC7A-7406A3EF6F1D}" dt="2020-04-20T21:15:38.464" v="2081" actId="15"/>
        <pc:sldMkLst>
          <pc:docMk/>
          <pc:sldMk cId="3011986577" sldId="326"/>
        </pc:sldMkLst>
        <pc:spChg chg="mod">
          <ac:chgData name="Odeghe, Isaac" userId="5d4d540f-b79c-4f1d-abc2-639d713338f1" providerId="ADAL" clId="{42549D3C-B9F8-48C3-AC7A-7406A3EF6F1D}" dt="2020-04-20T21:13:53.603" v="2052"/>
          <ac:spMkLst>
            <pc:docMk/>
            <pc:sldMk cId="3011986577" sldId="326"/>
            <ac:spMk id="2" creationId="{B1FD79A9-2D25-4A22-B551-B94CA5DAC8D6}"/>
          </ac:spMkLst>
        </pc:spChg>
        <pc:spChg chg="mod">
          <ac:chgData name="Odeghe, Isaac" userId="5d4d540f-b79c-4f1d-abc2-639d713338f1" providerId="ADAL" clId="{42549D3C-B9F8-48C3-AC7A-7406A3EF6F1D}" dt="2020-04-20T21:15:38.464" v="2081" actId="15"/>
          <ac:spMkLst>
            <pc:docMk/>
            <pc:sldMk cId="3011986577" sldId="326"/>
            <ac:spMk id="3" creationId="{7ED53328-BF5B-475E-8A97-4AF902B495AD}"/>
          </ac:spMkLst>
        </pc:spChg>
      </pc:sldChg>
      <pc:sldChg chg="modSp add">
        <pc:chgData name="Odeghe, Isaac" userId="5d4d540f-b79c-4f1d-abc2-639d713338f1" providerId="ADAL" clId="{42549D3C-B9F8-48C3-AC7A-7406A3EF6F1D}" dt="2020-04-20T21:19:20.993" v="2148" actId="15"/>
        <pc:sldMkLst>
          <pc:docMk/>
          <pc:sldMk cId="2425746123" sldId="327"/>
        </pc:sldMkLst>
        <pc:spChg chg="mod">
          <ac:chgData name="Odeghe, Isaac" userId="5d4d540f-b79c-4f1d-abc2-639d713338f1" providerId="ADAL" clId="{42549D3C-B9F8-48C3-AC7A-7406A3EF6F1D}" dt="2020-04-20T21:16:10.363" v="2084" actId="20577"/>
          <ac:spMkLst>
            <pc:docMk/>
            <pc:sldMk cId="2425746123" sldId="327"/>
            <ac:spMk id="2" creationId="{B1FD79A9-2D25-4A22-B551-B94CA5DAC8D6}"/>
          </ac:spMkLst>
        </pc:spChg>
        <pc:spChg chg="mod">
          <ac:chgData name="Odeghe, Isaac" userId="5d4d540f-b79c-4f1d-abc2-639d713338f1" providerId="ADAL" clId="{42549D3C-B9F8-48C3-AC7A-7406A3EF6F1D}" dt="2020-04-20T21:19:20.993" v="2148" actId="15"/>
          <ac:spMkLst>
            <pc:docMk/>
            <pc:sldMk cId="2425746123" sldId="327"/>
            <ac:spMk id="3" creationId="{7ED53328-BF5B-475E-8A97-4AF902B495AD}"/>
          </ac:spMkLst>
        </pc:spChg>
      </pc:sldChg>
      <pc:sldChg chg="modSp add">
        <pc:chgData name="Odeghe, Isaac" userId="5d4d540f-b79c-4f1d-abc2-639d713338f1" providerId="ADAL" clId="{42549D3C-B9F8-48C3-AC7A-7406A3EF6F1D}" dt="2020-04-20T21:22:47.330" v="2186" actId="6549"/>
        <pc:sldMkLst>
          <pc:docMk/>
          <pc:sldMk cId="2779259691" sldId="328"/>
        </pc:sldMkLst>
        <pc:spChg chg="mod">
          <ac:chgData name="Odeghe, Isaac" userId="5d4d540f-b79c-4f1d-abc2-639d713338f1" providerId="ADAL" clId="{42549D3C-B9F8-48C3-AC7A-7406A3EF6F1D}" dt="2020-04-20T21:20:27.730" v="2151" actId="20577"/>
          <ac:spMkLst>
            <pc:docMk/>
            <pc:sldMk cId="2779259691" sldId="328"/>
            <ac:spMk id="2" creationId="{B1FD79A9-2D25-4A22-B551-B94CA5DAC8D6}"/>
          </ac:spMkLst>
        </pc:spChg>
        <pc:spChg chg="mod">
          <ac:chgData name="Odeghe, Isaac" userId="5d4d540f-b79c-4f1d-abc2-639d713338f1" providerId="ADAL" clId="{42549D3C-B9F8-48C3-AC7A-7406A3EF6F1D}" dt="2020-04-20T21:22:47.330" v="2186" actId="6549"/>
          <ac:spMkLst>
            <pc:docMk/>
            <pc:sldMk cId="2779259691" sldId="328"/>
            <ac:spMk id="3" creationId="{7ED53328-BF5B-475E-8A97-4AF902B495AD}"/>
          </ac:spMkLst>
        </pc:spChg>
      </pc:sldChg>
      <pc:sldChg chg="addSp delSp modSp new mod setBg">
        <pc:chgData name="Odeghe, Isaac" userId="5d4d540f-b79c-4f1d-abc2-639d713338f1" providerId="ADAL" clId="{42549D3C-B9F8-48C3-AC7A-7406A3EF6F1D}" dt="2020-04-20T21:29:38.375" v="2216"/>
        <pc:sldMkLst>
          <pc:docMk/>
          <pc:sldMk cId="125150718" sldId="329"/>
        </pc:sldMkLst>
        <pc:spChg chg="mod">
          <ac:chgData name="Odeghe, Isaac" userId="5d4d540f-b79c-4f1d-abc2-639d713338f1" providerId="ADAL" clId="{42549D3C-B9F8-48C3-AC7A-7406A3EF6F1D}" dt="2020-04-20T21:29:38.375" v="2216"/>
          <ac:spMkLst>
            <pc:docMk/>
            <pc:sldMk cId="125150718" sldId="329"/>
            <ac:spMk id="2" creationId="{1E4795DC-B1D1-41C6-8916-C82CCBE1E7F4}"/>
          </ac:spMkLst>
        </pc:spChg>
        <pc:spChg chg="del">
          <ac:chgData name="Odeghe, Isaac" userId="5d4d540f-b79c-4f1d-abc2-639d713338f1" providerId="ADAL" clId="{42549D3C-B9F8-48C3-AC7A-7406A3EF6F1D}" dt="2020-04-20T21:27:32.614" v="2203"/>
          <ac:spMkLst>
            <pc:docMk/>
            <pc:sldMk cId="125150718" sldId="329"/>
            <ac:spMk id="3" creationId="{A28ABFB7-1661-48CF-8CA0-AB1D74B3D96B}"/>
          </ac:spMkLst>
        </pc:spChg>
        <pc:spChg chg="add del">
          <ac:chgData name="Odeghe, Isaac" userId="5d4d540f-b79c-4f1d-abc2-639d713338f1" providerId="ADAL" clId="{42549D3C-B9F8-48C3-AC7A-7406A3EF6F1D}" dt="2020-04-20T21:27:48.312" v="2205" actId="26606"/>
          <ac:spMkLst>
            <pc:docMk/>
            <pc:sldMk cId="125150718" sldId="329"/>
            <ac:spMk id="9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0T21:27:48.312" v="2205" actId="26606"/>
          <ac:spMkLst>
            <pc:docMk/>
            <pc:sldMk cId="125150718" sldId="329"/>
            <ac:spMk id="17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0T21:27:48.312" v="2205" actId="26606"/>
          <ac:spMkLst>
            <pc:docMk/>
            <pc:sldMk cId="125150718" sldId="329"/>
            <ac:spMk id="19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0T21:27:48.312" v="2205" actId="26606"/>
          <ac:spMkLst>
            <pc:docMk/>
            <pc:sldMk cId="125150718" sldId="329"/>
            <ac:spMk id="27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0T21:27:51.182" v="2207" actId="26606"/>
          <ac:spMkLst>
            <pc:docMk/>
            <pc:sldMk cId="125150718" sldId="329"/>
            <ac:spMk id="33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20T21:27:51.182" v="2207" actId="26606"/>
          <ac:spMkLst>
            <pc:docMk/>
            <pc:sldMk cId="125150718" sldId="329"/>
            <ac:spMk id="37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20T21:27:51.182" v="2207" actId="26606"/>
          <ac:spMkLst>
            <pc:docMk/>
            <pc:sldMk cId="125150718" sldId="329"/>
            <ac:spMk id="38" creationId="{0CC36881-E309-4C41-8B5B-203AADC15FF6}"/>
          </ac:spMkLst>
        </pc:spChg>
        <pc:spChg chg="add">
          <ac:chgData name="Odeghe, Isaac" userId="5d4d540f-b79c-4f1d-abc2-639d713338f1" providerId="ADAL" clId="{42549D3C-B9F8-48C3-AC7A-7406A3EF6F1D}" dt="2020-04-20T21:27:51.198" v="2208" actId="26606"/>
          <ac:spMkLst>
            <pc:docMk/>
            <pc:sldMk cId="125150718" sldId="329"/>
            <ac:spMk id="46" creationId="{0CABCAE3-64FC-4149-819F-2C1812824154}"/>
          </ac:spMkLst>
        </pc:spChg>
        <pc:spChg chg="add">
          <ac:chgData name="Odeghe, Isaac" userId="5d4d540f-b79c-4f1d-abc2-639d713338f1" providerId="ADAL" clId="{42549D3C-B9F8-48C3-AC7A-7406A3EF6F1D}" dt="2020-04-20T21:27:51.198" v="2208" actId="26606"/>
          <ac:spMkLst>
            <pc:docMk/>
            <pc:sldMk cId="125150718" sldId="329"/>
            <ac:spMk id="50" creationId="{2FA7AD0A-1871-4DF8-9235-F49D0513B9C1}"/>
          </ac:spMkLst>
        </pc:spChg>
        <pc:spChg chg="add">
          <ac:chgData name="Odeghe, Isaac" userId="5d4d540f-b79c-4f1d-abc2-639d713338f1" providerId="ADAL" clId="{42549D3C-B9F8-48C3-AC7A-7406A3EF6F1D}" dt="2020-04-20T21:27:51.198" v="2208" actId="26606"/>
          <ac:spMkLst>
            <pc:docMk/>
            <pc:sldMk cId="125150718" sldId="329"/>
            <ac:spMk id="51" creationId="{36B04CFB-FAE5-47DD-9B3E-4E9BA7A89CC1}"/>
          </ac:spMkLst>
        </pc:spChg>
        <pc:spChg chg="add">
          <ac:chgData name="Odeghe, Isaac" userId="5d4d540f-b79c-4f1d-abc2-639d713338f1" providerId="ADAL" clId="{42549D3C-B9F8-48C3-AC7A-7406A3EF6F1D}" dt="2020-04-20T21:27:51.198" v="2208" actId="26606"/>
          <ac:spMkLst>
            <pc:docMk/>
            <pc:sldMk cId="125150718" sldId="329"/>
            <ac:spMk id="54" creationId="{622F7FD7-8884-4FD5-95AB-0B5C6033ADF7}"/>
          </ac:spMkLst>
        </pc:spChg>
        <pc:grpChg chg="add del">
          <ac:chgData name="Odeghe, Isaac" userId="5d4d540f-b79c-4f1d-abc2-639d713338f1" providerId="ADAL" clId="{42549D3C-B9F8-48C3-AC7A-7406A3EF6F1D}" dt="2020-04-20T21:27:48.312" v="2205" actId="26606"/>
          <ac:grpSpMkLst>
            <pc:docMk/>
            <pc:sldMk cId="125150718" sldId="329"/>
            <ac:grpSpMk id="23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0T21:27:51.182" v="2207" actId="26606"/>
          <ac:grpSpMkLst>
            <pc:docMk/>
            <pc:sldMk cId="125150718" sldId="329"/>
            <ac:grpSpMk id="40" creationId="{AED92372-F778-4E96-9E90-4E63BAF3CAD3}"/>
          </ac:grpSpMkLst>
        </pc:grpChg>
        <pc:grpChg chg="add">
          <ac:chgData name="Odeghe, Isaac" userId="5d4d540f-b79c-4f1d-abc2-639d713338f1" providerId="ADAL" clId="{42549D3C-B9F8-48C3-AC7A-7406A3EF6F1D}" dt="2020-04-20T21:27:51.198" v="2208" actId="26606"/>
          <ac:grpSpMkLst>
            <pc:docMk/>
            <pc:sldMk cId="125150718" sldId="329"/>
            <ac:grpSpMk id="53" creationId="{E8ACF89C-CFC3-4D68-B3C4-2BEFB7BBE5F7}"/>
          </ac:grpSpMkLst>
        </pc:grpChg>
        <pc:picChg chg="add mod">
          <ac:chgData name="Odeghe, Isaac" userId="5d4d540f-b79c-4f1d-abc2-639d713338f1" providerId="ADAL" clId="{42549D3C-B9F8-48C3-AC7A-7406A3EF6F1D}" dt="2020-04-20T21:27:51.198" v="2208" actId="26606"/>
          <ac:picMkLst>
            <pc:docMk/>
            <pc:sldMk cId="125150718" sldId="329"/>
            <ac:picMk id="4" creationId="{B411F825-D25C-42EF-B288-87D300E62BE6}"/>
          </ac:picMkLst>
        </pc:picChg>
        <pc:picChg chg="add del">
          <ac:chgData name="Odeghe, Isaac" userId="5d4d540f-b79c-4f1d-abc2-639d713338f1" providerId="ADAL" clId="{42549D3C-B9F8-48C3-AC7A-7406A3EF6F1D}" dt="2020-04-20T21:27:48.312" v="2205" actId="26606"/>
          <ac:picMkLst>
            <pc:docMk/>
            <pc:sldMk cId="125150718" sldId="329"/>
            <ac:picMk id="11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0T21:27:48.312" v="2205" actId="26606"/>
          <ac:picMkLst>
            <pc:docMk/>
            <pc:sldMk cId="125150718" sldId="329"/>
            <ac:picMk id="29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0T21:27:51.182" v="2207" actId="26606"/>
          <ac:picMkLst>
            <pc:docMk/>
            <pc:sldMk cId="125150718" sldId="329"/>
            <ac:picMk id="34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20T21:27:51.182" v="2207" actId="26606"/>
          <ac:picMkLst>
            <pc:docMk/>
            <pc:sldMk cId="125150718" sldId="329"/>
            <ac:picMk id="43" creationId="{4B61EBEC-D0CA-456C-98A6-EDA1AC9FB0D6}"/>
          </ac:picMkLst>
        </pc:picChg>
        <pc:picChg chg="add">
          <ac:chgData name="Odeghe, Isaac" userId="5d4d540f-b79c-4f1d-abc2-639d713338f1" providerId="ADAL" clId="{42549D3C-B9F8-48C3-AC7A-7406A3EF6F1D}" dt="2020-04-20T21:27:51.198" v="2208" actId="26606"/>
          <ac:picMkLst>
            <pc:docMk/>
            <pc:sldMk cId="125150718" sldId="329"/>
            <ac:picMk id="47" creationId="{012FDCFE-9AD2-4D8A-8CBF-B3AA37EBF6DD}"/>
          </ac:picMkLst>
        </pc:picChg>
        <pc:picChg chg="add">
          <ac:chgData name="Odeghe, Isaac" userId="5d4d540f-b79c-4f1d-abc2-639d713338f1" providerId="ADAL" clId="{42549D3C-B9F8-48C3-AC7A-7406A3EF6F1D}" dt="2020-04-20T21:27:51.198" v="2208" actId="26606"/>
          <ac:picMkLst>
            <pc:docMk/>
            <pc:sldMk cId="125150718" sldId="329"/>
            <ac:picMk id="55" creationId="{16EFE474-4FE0-4E8F-8F09-5ED2C9E76A84}"/>
          </ac:picMkLst>
        </pc:picChg>
        <pc:cxnChg chg="add del">
          <ac:chgData name="Odeghe, Isaac" userId="5d4d540f-b79c-4f1d-abc2-639d713338f1" providerId="ADAL" clId="{42549D3C-B9F8-48C3-AC7A-7406A3EF6F1D}" dt="2020-04-20T21:27:48.312" v="2205" actId="26606"/>
          <ac:cxnSpMkLst>
            <pc:docMk/>
            <pc:sldMk cId="125150718" sldId="329"/>
            <ac:cxnSpMk id="13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0T21:27:48.312" v="2205" actId="26606"/>
          <ac:cxnSpMkLst>
            <pc:docMk/>
            <pc:sldMk cId="125150718" sldId="329"/>
            <ac:cxnSpMk id="15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0T21:27:48.312" v="2205" actId="26606"/>
          <ac:cxnSpMkLst>
            <pc:docMk/>
            <pc:sldMk cId="125150718" sldId="329"/>
            <ac:cxnSpMk id="21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0T21:27:48.312" v="2205" actId="26606"/>
          <ac:cxnSpMkLst>
            <pc:docMk/>
            <pc:sldMk cId="125150718" sldId="329"/>
            <ac:cxnSpMk id="31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0T21:27:51.182" v="2207" actId="26606"/>
          <ac:cxnSpMkLst>
            <pc:docMk/>
            <pc:sldMk cId="125150718" sldId="329"/>
            <ac:cxnSpMk id="35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20T21:27:51.182" v="2207" actId="26606"/>
          <ac:cxnSpMkLst>
            <pc:docMk/>
            <pc:sldMk cId="125150718" sldId="329"/>
            <ac:cxnSpMk id="36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20T21:27:51.182" v="2207" actId="26606"/>
          <ac:cxnSpMkLst>
            <pc:docMk/>
            <pc:sldMk cId="125150718" sldId="329"/>
            <ac:cxnSpMk id="39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20T21:27:51.182" v="2207" actId="26606"/>
          <ac:cxnSpMkLst>
            <pc:docMk/>
            <pc:sldMk cId="125150718" sldId="329"/>
            <ac:cxnSpMk id="44" creationId="{718A71EB-D327-4458-85FB-26336B2BA01B}"/>
          </ac:cxnSpMkLst>
        </pc:cxnChg>
        <pc:cxnChg chg="add">
          <ac:chgData name="Odeghe, Isaac" userId="5d4d540f-b79c-4f1d-abc2-639d713338f1" providerId="ADAL" clId="{42549D3C-B9F8-48C3-AC7A-7406A3EF6F1D}" dt="2020-04-20T21:27:51.198" v="2208" actId="26606"/>
          <ac:cxnSpMkLst>
            <pc:docMk/>
            <pc:sldMk cId="125150718" sldId="329"/>
            <ac:cxnSpMk id="48" creationId="{FBD463FC-4CA8-4FF4-85A3-AF9F4B98D210}"/>
          </ac:cxnSpMkLst>
        </pc:cxnChg>
        <pc:cxnChg chg="add">
          <ac:chgData name="Odeghe, Isaac" userId="5d4d540f-b79c-4f1d-abc2-639d713338f1" providerId="ADAL" clId="{42549D3C-B9F8-48C3-AC7A-7406A3EF6F1D}" dt="2020-04-20T21:27:51.198" v="2208" actId="26606"/>
          <ac:cxnSpMkLst>
            <pc:docMk/>
            <pc:sldMk cId="125150718" sldId="329"/>
            <ac:cxnSpMk id="49" creationId="{BECF35C3-8B44-4F4B-BD25-4C01823DB22A}"/>
          </ac:cxnSpMkLst>
        </pc:cxnChg>
        <pc:cxnChg chg="add">
          <ac:chgData name="Odeghe, Isaac" userId="5d4d540f-b79c-4f1d-abc2-639d713338f1" providerId="ADAL" clId="{42549D3C-B9F8-48C3-AC7A-7406A3EF6F1D}" dt="2020-04-20T21:27:51.198" v="2208" actId="26606"/>
          <ac:cxnSpMkLst>
            <pc:docMk/>
            <pc:sldMk cId="125150718" sldId="329"/>
            <ac:cxnSpMk id="52" creationId="{EE68D41B-9286-479F-9AB7-678C8E348D71}"/>
          </ac:cxnSpMkLst>
        </pc:cxnChg>
        <pc:cxnChg chg="add">
          <ac:chgData name="Odeghe, Isaac" userId="5d4d540f-b79c-4f1d-abc2-639d713338f1" providerId="ADAL" clId="{42549D3C-B9F8-48C3-AC7A-7406A3EF6F1D}" dt="2020-04-20T21:27:51.198" v="2208" actId="26606"/>
          <ac:cxnSpMkLst>
            <pc:docMk/>
            <pc:sldMk cId="125150718" sldId="329"/>
            <ac:cxnSpMk id="56" creationId="{CF8B8C81-54DC-4AF5-B682-3A2C70A6B55C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0T21:33:49.070" v="2272"/>
        <pc:sldMkLst>
          <pc:docMk/>
          <pc:sldMk cId="774297798" sldId="330"/>
        </pc:sldMkLst>
        <pc:spChg chg="mod">
          <ac:chgData name="Odeghe, Isaac" userId="5d4d540f-b79c-4f1d-abc2-639d713338f1" providerId="ADAL" clId="{42549D3C-B9F8-48C3-AC7A-7406A3EF6F1D}" dt="2020-04-20T21:33:49.070" v="2272"/>
          <ac:spMkLst>
            <pc:docMk/>
            <pc:sldMk cId="774297798" sldId="330"/>
            <ac:spMk id="2" creationId="{1E4795DC-B1D1-41C6-8916-C82CCBE1E7F4}"/>
          </ac:spMkLst>
        </pc:spChg>
        <pc:spChg chg="add del mod">
          <ac:chgData name="Odeghe, Isaac" userId="5d4d540f-b79c-4f1d-abc2-639d713338f1" providerId="ADAL" clId="{42549D3C-B9F8-48C3-AC7A-7406A3EF6F1D}" dt="2020-04-20T21:29:25.068" v="2215" actId="478"/>
          <ac:spMkLst>
            <pc:docMk/>
            <pc:sldMk cId="774297798" sldId="330"/>
            <ac:spMk id="5" creationId="{7B38E5E1-A55D-4829-8EFB-8C9E7C534097}"/>
          </ac:spMkLst>
        </pc:spChg>
        <pc:spChg chg="add del">
          <ac:chgData name="Odeghe, Isaac" userId="5d4d540f-b79c-4f1d-abc2-639d713338f1" providerId="ADAL" clId="{42549D3C-B9F8-48C3-AC7A-7406A3EF6F1D}" dt="2020-04-20T21:33:30.189" v="2271" actId="26606"/>
          <ac:spMkLst>
            <pc:docMk/>
            <pc:sldMk cId="774297798" sldId="330"/>
            <ac:spMk id="46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0T21:33:30.189" v="2271" actId="26606"/>
          <ac:spMkLst>
            <pc:docMk/>
            <pc:sldMk cId="774297798" sldId="330"/>
            <ac:spMk id="50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0T21:33:30.189" v="2271" actId="26606"/>
          <ac:spMkLst>
            <pc:docMk/>
            <pc:sldMk cId="774297798" sldId="330"/>
            <ac:spMk id="51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0T21:33:30.189" v="2271" actId="26606"/>
          <ac:spMkLst>
            <pc:docMk/>
            <pc:sldMk cId="774297798" sldId="330"/>
            <ac:spMk id="54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0T21:33:25.607" v="2268" actId="26606"/>
          <ac:spMkLst>
            <pc:docMk/>
            <pc:sldMk cId="774297798" sldId="330"/>
            <ac:spMk id="61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0T21:33:25.607" v="2268" actId="26606"/>
          <ac:spMkLst>
            <pc:docMk/>
            <pc:sldMk cId="774297798" sldId="330"/>
            <ac:spMk id="69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0T21:33:25.607" v="2268" actId="26606"/>
          <ac:spMkLst>
            <pc:docMk/>
            <pc:sldMk cId="774297798" sldId="330"/>
            <ac:spMk id="71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0T21:33:25.607" v="2268" actId="26606"/>
          <ac:spMkLst>
            <pc:docMk/>
            <pc:sldMk cId="774297798" sldId="330"/>
            <ac:spMk id="79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0T21:33:30.111" v="2270" actId="26606"/>
          <ac:spMkLst>
            <pc:docMk/>
            <pc:sldMk cId="774297798" sldId="330"/>
            <ac:spMk id="85" creationId="{84C75E2B-CACA-478C-B26B-182AF87A18E3}"/>
          </ac:spMkLst>
        </pc:spChg>
        <pc:spChg chg="add del">
          <ac:chgData name="Odeghe, Isaac" userId="5d4d540f-b79c-4f1d-abc2-639d713338f1" providerId="ADAL" clId="{42549D3C-B9F8-48C3-AC7A-7406A3EF6F1D}" dt="2020-04-20T21:33:30.111" v="2270" actId="26606"/>
          <ac:spMkLst>
            <pc:docMk/>
            <pc:sldMk cId="774297798" sldId="330"/>
            <ac:spMk id="89" creationId="{593D0D1F-C0CE-416A-883C-BF1E03F63B4B}"/>
          </ac:spMkLst>
        </pc:spChg>
        <pc:spChg chg="add del">
          <ac:chgData name="Odeghe, Isaac" userId="5d4d540f-b79c-4f1d-abc2-639d713338f1" providerId="ADAL" clId="{42549D3C-B9F8-48C3-AC7A-7406A3EF6F1D}" dt="2020-04-20T21:33:30.111" v="2270" actId="26606"/>
          <ac:spMkLst>
            <pc:docMk/>
            <pc:sldMk cId="774297798" sldId="330"/>
            <ac:spMk id="90" creationId="{94BB6862-3393-46CC-9A80-E400B3206A09}"/>
          </ac:spMkLst>
        </pc:spChg>
        <pc:spChg chg="add">
          <ac:chgData name="Odeghe, Isaac" userId="5d4d540f-b79c-4f1d-abc2-639d713338f1" providerId="ADAL" clId="{42549D3C-B9F8-48C3-AC7A-7406A3EF6F1D}" dt="2020-04-20T21:33:30.189" v="2271" actId="26606"/>
          <ac:spMkLst>
            <pc:docMk/>
            <pc:sldMk cId="774297798" sldId="330"/>
            <ac:spMk id="96" creationId="{0CABCAE3-64FC-4149-819F-2C1812824154}"/>
          </ac:spMkLst>
        </pc:spChg>
        <pc:spChg chg="add">
          <ac:chgData name="Odeghe, Isaac" userId="5d4d540f-b79c-4f1d-abc2-639d713338f1" providerId="ADAL" clId="{42549D3C-B9F8-48C3-AC7A-7406A3EF6F1D}" dt="2020-04-20T21:33:30.189" v="2271" actId="26606"/>
          <ac:spMkLst>
            <pc:docMk/>
            <pc:sldMk cId="774297798" sldId="330"/>
            <ac:spMk id="100" creationId="{2FA7AD0A-1871-4DF8-9235-F49D0513B9C1}"/>
          </ac:spMkLst>
        </pc:spChg>
        <pc:spChg chg="add">
          <ac:chgData name="Odeghe, Isaac" userId="5d4d540f-b79c-4f1d-abc2-639d713338f1" providerId="ADAL" clId="{42549D3C-B9F8-48C3-AC7A-7406A3EF6F1D}" dt="2020-04-20T21:33:30.189" v="2271" actId="26606"/>
          <ac:spMkLst>
            <pc:docMk/>
            <pc:sldMk cId="774297798" sldId="330"/>
            <ac:spMk id="101" creationId="{36B04CFB-FAE5-47DD-9B3E-4E9BA7A89CC1}"/>
          </ac:spMkLst>
        </pc:spChg>
        <pc:spChg chg="add">
          <ac:chgData name="Odeghe, Isaac" userId="5d4d540f-b79c-4f1d-abc2-639d713338f1" providerId="ADAL" clId="{42549D3C-B9F8-48C3-AC7A-7406A3EF6F1D}" dt="2020-04-20T21:33:30.189" v="2271" actId="26606"/>
          <ac:spMkLst>
            <pc:docMk/>
            <pc:sldMk cId="774297798" sldId="330"/>
            <ac:spMk id="104" creationId="{622F7FD7-8884-4FD5-95AB-0B5C6033ADF7}"/>
          </ac:spMkLst>
        </pc:spChg>
        <pc:grpChg chg="add del">
          <ac:chgData name="Odeghe, Isaac" userId="5d4d540f-b79c-4f1d-abc2-639d713338f1" providerId="ADAL" clId="{42549D3C-B9F8-48C3-AC7A-7406A3EF6F1D}" dt="2020-04-20T21:33:30.189" v="2271" actId="26606"/>
          <ac:grpSpMkLst>
            <pc:docMk/>
            <pc:sldMk cId="774297798" sldId="330"/>
            <ac:grpSpMk id="53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0T21:33:25.607" v="2268" actId="26606"/>
          <ac:grpSpMkLst>
            <pc:docMk/>
            <pc:sldMk cId="774297798" sldId="330"/>
            <ac:grpSpMk id="75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0T21:33:30.111" v="2270" actId="26606"/>
          <ac:grpSpMkLst>
            <pc:docMk/>
            <pc:sldMk cId="774297798" sldId="330"/>
            <ac:grpSpMk id="91" creationId="{ECD36A4A-123D-46E3-8A64-13B8B3F019BD}"/>
          </ac:grpSpMkLst>
        </pc:grpChg>
        <pc:grpChg chg="add">
          <ac:chgData name="Odeghe, Isaac" userId="5d4d540f-b79c-4f1d-abc2-639d713338f1" providerId="ADAL" clId="{42549D3C-B9F8-48C3-AC7A-7406A3EF6F1D}" dt="2020-04-20T21:33:30.189" v="2271" actId="26606"/>
          <ac:grpSpMkLst>
            <pc:docMk/>
            <pc:sldMk cId="774297798" sldId="330"/>
            <ac:grpSpMk id="103" creationId="{E8ACF89C-CFC3-4D68-B3C4-2BEFB7BBE5F7}"/>
          </ac:grpSpMkLst>
        </pc:grpChg>
        <pc:graphicFrameChg chg="add mod modGraphic">
          <ac:chgData name="Odeghe, Isaac" userId="5d4d540f-b79c-4f1d-abc2-639d713338f1" providerId="ADAL" clId="{42549D3C-B9F8-48C3-AC7A-7406A3EF6F1D}" dt="2020-04-20T21:33:30.189" v="2271" actId="26606"/>
          <ac:graphicFrameMkLst>
            <pc:docMk/>
            <pc:sldMk cId="774297798" sldId="330"/>
            <ac:graphicFrameMk id="6" creationId="{44EE5909-535C-47C4-837E-07D62197A20A}"/>
          </ac:graphicFrameMkLst>
        </pc:graphicFrameChg>
        <pc:picChg chg="del">
          <ac:chgData name="Odeghe, Isaac" userId="5d4d540f-b79c-4f1d-abc2-639d713338f1" providerId="ADAL" clId="{42549D3C-B9F8-48C3-AC7A-7406A3EF6F1D}" dt="2020-04-20T21:29:20.610" v="2214" actId="478"/>
          <ac:picMkLst>
            <pc:docMk/>
            <pc:sldMk cId="774297798" sldId="330"/>
            <ac:picMk id="4" creationId="{B411F825-D25C-42EF-B288-87D300E62BE6}"/>
          </ac:picMkLst>
        </pc:picChg>
        <pc:picChg chg="add del">
          <ac:chgData name="Odeghe, Isaac" userId="5d4d540f-b79c-4f1d-abc2-639d713338f1" providerId="ADAL" clId="{42549D3C-B9F8-48C3-AC7A-7406A3EF6F1D}" dt="2020-04-20T21:33:30.189" v="2271" actId="26606"/>
          <ac:picMkLst>
            <pc:docMk/>
            <pc:sldMk cId="774297798" sldId="330"/>
            <ac:picMk id="47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0T21:33:30.189" v="2271" actId="26606"/>
          <ac:picMkLst>
            <pc:docMk/>
            <pc:sldMk cId="774297798" sldId="330"/>
            <ac:picMk id="55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0T21:33:25.607" v="2268" actId="26606"/>
          <ac:picMkLst>
            <pc:docMk/>
            <pc:sldMk cId="774297798" sldId="330"/>
            <ac:picMk id="63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0T21:33:25.607" v="2268" actId="26606"/>
          <ac:picMkLst>
            <pc:docMk/>
            <pc:sldMk cId="774297798" sldId="330"/>
            <ac:picMk id="81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0T21:33:30.111" v="2270" actId="26606"/>
          <ac:picMkLst>
            <pc:docMk/>
            <pc:sldMk cId="774297798" sldId="330"/>
            <ac:picMk id="86" creationId="{50FF2874-547C-4D14-9E18-28B19002FB8C}"/>
          </ac:picMkLst>
        </pc:picChg>
        <pc:picChg chg="add del">
          <ac:chgData name="Odeghe, Isaac" userId="5d4d540f-b79c-4f1d-abc2-639d713338f1" providerId="ADAL" clId="{42549D3C-B9F8-48C3-AC7A-7406A3EF6F1D}" dt="2020-04-20T21:33:30.111" v="2270" actId="26606"/>
          <ac:picMkLst>
            <pc:docMk/>
            <pc:sldMk cId="774297798" sldId="330"/>
            <ac:picMk id="93" creationId="{55EC7096-D0A6-471D-AE28-B68D70388E32}"/>
          </ac:picMkLst>
        </pc:picChg>
        <pc:picChg chg="add">
          <ac:chgData name="Odeghe, Isaac" userId="5d4d540f-b79c-4f1d-abc2-639d713338f1" providerId="ADAL" clId="{42549D3C-B9F8-48C3-AC7A-7406A3EF6F1D}" dt="2020-04-20T21:33:30.189" v="2271" actId="26606"/>
          <ac:picMkLst>
            <pc:docMk/>
            <pc:sldMk cId="774297798" sldId="330"/>
            <ac:picMk id="97" creationId="{012FDCFE-9AD2-4D8A-8CBF-B3AA37EBF6DD}"/>
          </ac:picMkLst>
        </pc:picChg>
        <pc:picChg chg="add">
          <ac:chgData name="Odeghe, Isaac" userId="5d4d540f-b79c-4f1d-abc2-639d713338f1" providerId="ADAL" clId="{42549D3C-B9F8-48C3-AC7A-7406A3EF6F1D}" dt="2020-04-20T21:33:30.189" v="2271" actId="26606"/>
          <ac:picMkLst>
            <pc:docMk/>
            <pc:sldMk cId="774297798" sldId="330"/>
            <ac:picMk id="105" creationId="{16EFE474-4FE0-4E8F-8F09-5ED2C9E76A84}"/>
          </ac:picMkLst>
        </pc:picChg>
        <pc:cxnChg chg="add del">
          <ac:chgData name="Odeghe, Isaac" userId="5d4d540f-b79c-4f1d-abc2-639d713338f1" providerId="ADAL" clId="{42549D3C-B9F8-48C3-AC7A-7406A3EF6F1D}" dt="2020-04-20T21:33:30.189" v="2271" actId="26606"/>
          <ac:cxnSpMkLst>
            <pc:docMk/>
            <pc:sldMk cId="774297798" sldId="330"/>
            <ac:cxnSpMk id="48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0T21:33:30.189" v="2271" actId="26606"/>
          <ac:cxnSpMkLst>
            <pc:docMk/>
            <pc:sldMk cId="774297798" sldId="330"/>
            <ac:cxnSpMk id="49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0T21:33:30.189" v="2271" actId="26606"/>
          <ac:cxnSpMkLst>
            <pc:docMk/>
            <pc:sldMk cId="774297798" sldId="330"/>
            <ac:cxnSpMk id="52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0T21:33:30.189" v="2271" actId="26606"/>
          <ac:cxnSpMkLst>
            <pc:docMk/>
            <pc:sldMk cId="774297798" sldId="330"/>
            <ac:cxnSpMk id="56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0T21:33:25.607" v="2268" actId="26606"/>
          <ac:cxnSpMkLst>
            <pc:docMk/>
            <pc:sldMk cId="774297798" sldId="330"/>
            <ac:cxnSpMk id="65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0T21:33:25.607" v="2268" actId="26606"/>
          <ac:cxnSpMkLst>
            <pc:docMk/>
            <pc:sldMk cId="774297798" sldId="330"/>
            <ac:cxnSpMk id="67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0T21:33:25.607" v="2268" actId="26606"/>
          <ac:cxnSpMkLst>
            <pc:docMk/>
            <pc:sldMk cId="774297798" sldId="330"/>
            <ac:cxnSpMk id="73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0T21:33:25.607" v="2268" actId="26606"/>
          <ac:cxnSpMkLst>
            <pc:docMk/>
            <pc:sldMk cId="774297798" sldId="330"/>
            <ac:cxnSpMk id="83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0T21:33:30.111" v="2270" actId="26606"/>
          <ac:cxnSpMkLst>
            <pc:docMk/>
            <pc:sldMk cId="774297798" sldId="330"/>
            <ac:cxnSpMk id="87" creationId="{36CF827D-A163-47F7-BD87-34EB4FA7D696}"/>
          </ac:cxnSpMkLst>
        </pc:cxnChg>
        <pc:cxnChg chg="add del">
          <ac:chgData name="Odeghe, Isaac" userId="5d4d540f-b79c-4f1d-abc2-639d713338f1" providerId="ADAL" clId="{42549D3C-B9F8-48C3-AC7A-7406A3EF6F1D}" dt="2020-04-20T21:33:30.111" v="2270" actId="26606"/>
          <ac:cxnSpMkLst>
            <pc:docMk/>
            <pc:sldMk cId="774297798" sldId="330"/>
            <ac:cxnSpMk id="88" creationId="{D299D9A9-1DA8-433D-A9BC-FB48D93D4217}"/>
          </ac:cxnSpMkLst>
        </pc:cxnChg>
        <pc:cxnChg chg="add del">
          <ac:chgData name="Odeghe, Isaac" userId="5d4d540f-b79c-4f1d-abc2-639d713338f1" providerId="ADAL" clId="{42549D3C-B9F8-48C3-AC7A-7406A3EF6F1D}" dt="2020-04-20T21:33:30.111" v="2270" actId="26606"/>
          <ac:cxnSpMkLst>
            <pc:docMk/>
            <pc:sldMk cId="774297798" sldId="330"/>
            <ac:cxnSpMk id="94" creationId="{2E98EB88-99B6-483D-B203-0D5D63100504}"/>
          </ac:cxnSpMkLst>
        </pc:cxnChg>
        <pc:cxnChg chg="add">
          <ac:chgData name="Odeghe, Isaac" userId="5d4d540f-b79c-4f1d-abc2-639d713338f1" providerId="ADAL" clId="{42549D3C-B9F8-48C3-AC7A-7406A3EF6F1D}" dt="2020-04-20T21:33:30.189" v="2271" actId="26606"/>
          <ac:cxnSpMkLst>
            <pc:docMk/>
            <pc:sldMk cId="774297798" sldId="330"/>
            <ac:cxnSpMk id="98" creationId="{FBD463FC-4CA8-4FF4-85A3-AF9F4B98D210}"/>
          </ac:cxnSpMkLst>
        </pc:cxnChg>
        <pc:cxnChg chg="add">
          <ac:chgData name="Odeghe, Isaac" userId="5d4d540f-b79c-4f1d-abc2-639d713338f1" providerId="ADAL" clId="{42549D3C-B9F8-48C3-AC7A-7406A3EF6F1D}" dt="2020-04-20T21:33:30.189" v="2271" actId="26606"/>
          <ac:cxnSpMkLst>
            <pc:docMk/>
            <pc:sldMk cId="774297798" sldId="330"/>
            <ac:cxnSpMk id="99" creationId="{BECF35C3-8B44-4F4B-BD25-4C01823DB22A}"/>
          </ac:cxnSpMkLst>
        </pc:cxnChg>
        <pc:cxnChg chg="add">
          <ac:chgData name="Odeghe, Isaac" userId="5d4d540f-b79c-4f1d-abc2-639d713338f1" providerId="ADAL" clId="{42549D3C-B9F8-48C3-AC7A-7406A3EF6F1D}" dt="2020-04-20T21:33:30.189" v="2271" actId="26606"/>
          <ac:cxnSpMkLst>
            <pc:docMk/>
            <pc:sldMk cId="774297798" sldId="330"/>
            <ac:cxnSpMk id="102" creationId="{EE68D41B-9286-479F-9AB7-678C8E348D71}"/>
          </ac:cxnSpMkLst>
        </pc:cxnChg>
        <pc:cxnChg chg="add">
          <ac:chgData name="Odeghe, Isaac" userId="5d4d540f-b79c-4f1d-abc2-639d713338f1" providerId="ADAL" clId="{42549D3C-B9F8-48C3-AC7A-7406A3EF6F1D}" dt="2020-04-20T21:33:30.189" v="2271" actId="26606"/>
          <ac:cxnSpMkLst>
            <pc:docMk/>
            <pc:sldMk cId="774297798" sldId="330"/>
            <ac:cxnSpMk id="106" creationId="{CF8B8C81-54DC-4AF5-B682-3A2C70A6B55C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0T21:42:13.755" v="2320" actId="962"/>
        <pc:sldMkLst>
          <pc:docMk/>
          <pc:sldMk cId="1009705876" sldId="331"/>
        </pc:sldMkLst>
        <pc:spChg chg="mod">
          <ac:chgData name="Odeghe, Isaac" userId="5d4d540f-b79c-4f1d-abc2-639d713338f1" providerId="ADAL" clId="{42549D3C-B9F8-48C3-AC7A-7406A3EF6F1D}" dt="2020-04-20T21:42:13.755" v="2320" actId="962"/>
          <ac:spMkLst>
            <pc:docMk/>
            <pc:sldMk cId="1009705876" sldId="331"/>
            <ac:spMk id="2" creationId="{1E4795DC-B1D1-41C6-8916-C82CCBE1E7F4}"/>
          </ac:spMkLst>
        </pc:spChg>
        <pc:spChg chg="add del">
          <ac:chgData name="Odeghe, Isaac" userId="5d4d540f-b79c-4f1d-abc2-639d713338f1" providerId="ADAL" clId="{42549D3C-B9F8-48C3-AC7A-7406A3EF6F1D}" dt="2020-04-20T21:42:02.197" v="2317" actId="26606"/>
          <ac:spMkLst>
            <pc:docMk/>
            <pc:sldMk cId="1009705876" sldId="331"/>
            <ac:spMk id="96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0T21:42:02.197" v="2317" actId="26606"/>
          <ac:spMkLst>
            <pc:docMk/>
            <pc:sldMk cId="1009705876" sldId="331"/>
            <ac:spMk id="100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0T21:42:02.197" v="2317" actId="26606"/>
          <ac:spMkLst>
            <pc:docMk/>
            <pc:sldMk cId="1009705876" sldId="331"/>
            <ac:spMk id="101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0T21:42:02.197" v="2317" actId="26606"/>
          <ac:spMkLst>
            <pc:docMk/>
            <pc:sldMk cId="1009705876" sldId="331"/>
            <ac:spMk id="104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0T21:41:57.515" v="2312" actId="26606"/>
          <ac:spMkLst>
            <pc:docMk/>
            <pc:sldMk cId="1009705876" sldId="331"/>
            <ac:spMk id="111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0T21:41:57.515" v="2312" actId="26606"/>
          <ac:spMkLst>
            <pc:docMk/>
            <pc:sldMk cId="1009705876" sldId="331"/>
            <ac:spMk id="119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0T21:41:57.515" v="2312" actId="26606"/>
          <ac:spMkLst>
            <pc:docMk/>
            <pc:sldMk cId="1009705876" sldId="331"/>
            <ac:spMk id="121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0T21:41:57.515" v="2312" actId="26606"/>
          <ac:spMkLst>
            <pc:docMk/>
            <pc:sldMk cId="1009705876" sldId="331"/>
            <ac:spMk id="129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0T21:42:00.620" v="2314" actId="26606"/>
          <ac:spMkLst>
            <pc:docMk/>
            <pc:sldMk cId="1009705876" sldId="331"/>
            <ac:spMk id="135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20T21:42:00.620" v="2314" actId="26606"/>
          <ac:spMkLst>
            <pc:docMk/>
            <pc:sldMk cId="1009705876" sldId="331"/>
            <ac:spMk id="139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20T21:42:00.620" v="2314" actId="26606"/>
          <ac:spMkLst>
            <pc:docMk/>
            <pc:sldMk cId="1009705876" sldId="331"/>
            <ac:spMk id="140" creationId="{0CC36881-E309-4C41-8B5B-203AADC15FF6}"/>
          </ac:spMkLst>
        </pc:spChg>
        <pc:spChg chg="add del">
          <ac:chgData name="Odeghe, Isaac" userId="5d4d540f-b79c-4f1d-abc2-639d713338f1" providerId="ADAL" clId="{42549D3C-B9F8-48C3-AC7A-7406A3EF6F1D}" dt="2020-04-20T21:42:02.167" v="2316" actId="26606"/>
          <ac:spMkLst>
            <pc:docMk/>
            <pc:sldMk cId="1009705876" sldId="331"/>
            <ac:spMk id="148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0T21:42:02.167" v="2316" actId="26606"/>
          <ac:spMkLst>
            <pc:docMk/>
            <pc:sldMk cId="1009705876" sldId="331"/>
            <ac:spMk id="152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0T21:42:02.167" v="2316" actId="26606"/>
          <ac:spMkLst>
            <pc:docMk/>
            <pc:sldMk cId="1009705876" sldId="331"/>
            <ac:spMk id="153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0T21:42:02.167" v="2316" actId="26606"/>
          <ac:spMkLst>
            <pc:docMk/>
            <pc:sldMk cId="1009705876" sldId="331"/>
            <ac:spMk id="156" creationId="{622F7FD7-8884-4FD5-95AB-0B5C6033ADF7}"/>
          </ac:spMkLst>
        </pc:spChg>
        <pc:spChg chg="add">
          <ac:chgData name="Odeghe, Isaac" userId="5d4d540f-b79c-4f1d-abc2-639d713338f1" providerId="ADAL" clId="{42549D3C-B9F8-48C3-AC7A-7406A3EF6F1D}" dt="2020-04-20T21:42:02.197" v="2317" actId="26606"/>
          <ac:spMkLst>
            <pc:docMk/>
            <pc:sldMk cId="1009705876" sldId="331"/>
            <ac:spMk id="160" creationId="{1CE580D1-F917-4567-AFB4-99AA9B52ADF0}"/>
          </ac:spMkLst>
        </pc:spChg>
        <pc:spChg chg="add">
          <ac:chgData name="Odeghe, Isaac" userId="5d4d540f-b79c-4f1d-abc2-639d713338f1" providerId="ADAL" clId="{42549D3C-B9F8-48C3-AC7A-7406A3EF6F1D}" dt="2020-04-20T21:42:02.197" v="2317" actId="26606"/>
          <ac:spMkLst>
            <pc:docMk/>
            <pc:sldMk cId="1009705876" sldId="331"/>
            <ac:spMk id="164" creationId="{EC17D08F-2133-44A9-B28C-CB29928FA8D9}"/>
          </ac:spMkLst>
        </pc:spChg>
        <pc:spChg chg="add">
          <ac:chgData name="Odeghe, Isaac" userId="5d4d540f-b79c-4f1d-abc2-639d713338f1" providerId="ADAL" clId="{42549D3C-B9F8-48C3-AC7A-7406A3EF6F1D}" dt="2020-04-20T21:42:02.197" v="2317" actId="26606"/>
          <ac:spMkLst>
            <pc:docMk/>
            <pc:sldMk cId="1009705876" sldId="331"/>
            <ac:spMk id="165" creationId="{0CC36881-E309-4C41-8B5B-203AADC15FF6}"/>
          </ac:spMkLst>
        </pc:spChg>
        <pc:grpChg chg="add del">
          <ac:chgData name="Odeghe, Isaac" userId="5d4d540f-b79c-4f1d-abc2-639d713338f1" providerId="ADAL" clId="{42549D3C-B9F8-48C3-AC7A-7406A3EF6F1D}" dt="2020-04-20T21:42:02.197" v="2317" actId="26606"/>
          <ac:grpSpMkLst>
            <pc:docMk/>
            <pc:sldMk cId="1009705876" sldId="331"/>
            <ac:grpSpMk id="103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0T21:41:57.515" v="2312" actId="26606"/>
          <ac:grpSpMkLst>
            <pc:docMk/>
            <pc:sldMk cId="1009705876" sldId="331"/>
            <ac:grpSpMk id="125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0T21:42:00.620" v="2314" actId="26606"/>
          <ac:grpSpMkLst>
            <pc:docMk/>
            <pc:sldMk cId="1009705876" sldId="331"/>
            <ac:grpSpMk id="142" creationId="{AED92372-F778-4E96-9E90-4E63BAF3CAD3}"/>
          </ac:grpSpMkLst>
        </pc:grpChg>
        <pc:grpChg chg="add del">
          <ac:chgData name="Odeghe, Isaac" userId="5d4d540f-b79c-4f1d-abc2-639d713338f1" providerId="ADAL" clId="{42549D3C-B9F8-48C3-AC7A-7406A3EF6F1D}" dt="2020-04-20T21:42:02.167" v="2316" actId="26606"/>
          <ac:grpSpMkLst>
            <pc:docMk/>
            <pc:sldMk cId="1009705876" sldId="331"/>
            <ac:grpSpMk id="155" creationId="{E8ACF89C-CFC3-4D68-B3C4-2BEFB7BBE5F7}"/>
          </ac:grpSpMkLst>
        </pc:grpChg>
        <pc:grpChg chg="add">
          <ac:chgData name="Odeghe, Isaac" userId="5d4d540f-b79c-4f1d-abc2-639d713338f1" providerId="ADAL" clId="{42549D3C-B9F8-48C3-AC7A-7406A3EF6F1D}" dt="2020-04-20T21:42:02.197" v="2317" actId="26606"/>
          <ac:grpSpMkLst>
            <pc:docMk/>
            <pc:sldMk cId="1009705876" sldId="331"/>
            <ac:grpSpMk id="167" creationId="{AED92372-F778-4E96-9E90-4E63BAF3CAD3}"/>
          </ac:grpSpMkLst>
        </pc:grpChg>
        <pc:graphicFrameChg chg="del">
          <ac:chgData name="Odeghe, Isaac" userId="5d4d540f-b79c-4f1d-abc2-639d713338f1" providerId="ADAL" clId="{42549D3C-B9F8-48C3-AC7A-7406A3EF6F1D}" dt="2020-04-20T21:35:10.521" v="2282" actId="478"/>
          <ac:graphicFrameMkLst>
            <pc:docMk/>
            <pc:sldMk cId="1009705876" sldId="331"/>
            <ac:graphicFrameMk id="6" creationId="{44EE5909-535C-47C4-837E-07D62197A20A}"/>
          </ac:graphicFrameMkLst>
        </pc:graphicFrameChg>
        <pc:picChg chg="add mod">
          <ac:chgData name="Odeghe, Isaac" userId="5d4d540f-b79c-4f1d-abc2-639d713338f1" providerId="ADAL" clId="{42549D3C-B9F8-48C3-AC7A-7406A3EF6F1D}" dt="2020-04-20T21:42:13.755" v="2319" actId="27614"/>
          <ac:picMkLst>
            <pc:docMk/>
            <pc:sldMk cId="1009705876" sldId="331"/>
            <ac:picMk id="3" creationId="{D61318B6-93C2-49B3-9FEC-76081F17C057}"/>
          </ac:picMkLst>
        </pc:picChg>
        <pc:picChg chg="add del">
          <ac:chgData name="Odeghe, Isaac" userId="5d4d540f-b79c-4f1d-abc2-639d713338f1" providerId="ADAL" clId="{42549D3C-B9F8-48C3-AC7A-7406A3EF6F1D}" dt="2020-04-20T21:42:02.197" v="2317" actId="26606"/>
          <ac:picMkLst>
            <pc:docMk/>
            <pc:sldMk cId="1009705876" sldId="331"/>
            <ac:picMk id="97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0T21:42:02.197" v="2317" actId="26606"/>
          <ac:picMkLst>
            <pc:docMk/>
            <pc:sldMk cId="1009705876" sldId="331"/>
            <ac:picMk id="105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0T21:41:57.515" v="2312" actId="26606"/>
          <ac:picMkLst>
            <pc:docMk/>
            <pc:sldMk cId="1009705876" sldId="331"/>
            <ac:picMk id="113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0T21:41:57.515" v="2312" actId="26606"/>
          <ac:picMkLst>
            <pc:docMk/>
            <pc:sldMk cId="1009705876" sldId="331"/>
            <ac:picMk id="131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0T21:42:00.620" v="2314" actId="26606"/>
          <ac:picMkLst>
            <pc:docMk/>
            <pc:sldMk cId="1009705876" sldId="331"/>
            <ac:picMk id="136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20T21:42:00.620" v="2314" actId="26606"/>
          <ac:picMkLst>
            <pc:docMk/>
            <pc:sldMk cId="1009705876" sldId="331"/>
            <ac:picMk id="145" creationId="{4B61EBEC-D0CA-456C-98A6-EDA1AC9FB0D6}"/>
          </ac:picMkLst>
        </pc:picChg>
        <pc:picChg chg="add del">
          <ac:chgData name="Odeghe, Isaac" userId="5d4d540f-b79c-4f1d-abc2-639d713338f1" providerId="ADAL" clId="{42549D3C-B9F8-48C3-AC7A-7406A3EF6F1D}" dt="2020-04-20T21:42:02.167" v="2316" actId="26606"/>
          <ac:picMkLst>
            <pc:docMk/>
            <pc:sldMk cId="1009705876" sldId="331"/>
            <ac:picMk id="149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0T21:42:02.167" v="2316" actId="26606"/>
          <ac:picMkLst>
            <pc:docMk/>
            <pc:sldMk cId="1009705876" sldId="331"/>
            <ac:picMk id="157" creationId="{16EFE474-4FE0-4E8F-8F09-5ED2C9E76A84}"/>
          </ac:picMkLst>
        </pc:picChg>
        <pc:picChg chg="add">
          <ac:chgData name="Odeghe, Isaac" userId="5d4d540f-b79c-4f1d-abc2-639d713338f1" providerId="ADAL" clId="{42549D3C-B9F8-48C3-AC7A-7406A3EF6F1D}" dt="2020-04-20T21:42:02.197" v="2317" actId="26606"/>
          <ac:picMkLst>
            <pc:docMk/>
            <pc:sldMk cId="1009705876" sldId="331"/>
            <ac:picMk id="161" creationId="{1F5620B8-A2D8-4568-B566-F0453A0D9167}"/>
          </ac:picMkLst>
        </pc:picChg>
        <pc:picChg chg="add">
          <ac:chgData name="Odeghe, Isaac" userId="5d4d540f-b79c-4f1d-abc2-639d713338f1" providerId="ADAL" clId="{42549D3C-B9F8-48C3-AC7A-7406A3EF6F1D}" dt="2020-04-20T21:42:02.197" v="2317" actId="26606"/>
          <ac:picMkLst>
            <pc:docMk/>
            <pc:sldMk cId="1009705876" sldId="331"/>
            <ac:picMk id="170" creationId="{4B61EBEC-D0CA-456C-98A6-EDA1AC9FB0D6}"/>
          </ac:picMkLst>
        </pc:picChg>
        <pc:cxnChg chg="add del">
          <ac:chgData name="Odeghe, Isaac" userId="5d4d540f-b79c-4f1d-abc2-639d713338f1" providerId="ADAL" clId="{42549D3C-B9F8-48C3-AC7A-7406A3EF6F1D}" dt="2020-04-20T21:42:02.197" v="2317" actId="26606"/>
          <ac:cxnSpMkLst>
            <pc:docMk/>
            <pc:sldMk cId="1009705876" sldId="331"/>
            <ac:cxnSpMk id="98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0T21:42:02.197" v="2317" actId="26606"/>
          <ac:cxnSpMkLst>
            <pc:docMk/>
            <pc:sldMk cId="1009705876" sldId="331"/>
            <ac:cxnSpMk id="99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0T21:42:02.197" v="2317" actId="26606"/>
          <ac:cxnSpMkLst>
            <pc:docMk/>
            <pc:sldMk cId="1009705876" sldId="331"/>
            <ac:cxnSpMk id="102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0T21:42:02.197" v="2317" actId="26606"/>
          <ac:cxnSpMkLst>
            <pc:docMk/>
            <pc:sldMk cId="1009705876" sldId="331"/>
            <ac:cxnSpMk id="106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0T21:41:57.515" v="2312" actId="26606"/>
          <ac:cxnSpMkLst>
            <pc:docMk/>
            <pc:sldMk cId="1009705876" sldId="331"/>
            <ac:cxnSpMk id="115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0T21:41:57.515" v="2312" actId="26606"/>
          <ac:cxnSpMkLst>
            <pc:docMk/>
            <pc:sldMk cId="1009705876" sldId="331"/>
            <ac:cxnSpMk id="117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0T21:41:57.515" v="2312" actId="26606"/>
          <ac:cxnSpMkLst>
            <pc:docMk/>
            <pc:sldMk cId="1009705876" sldId="331"/>
            <ac:cxnSpMk id="123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0T21:41:57.515" v="2312" actId="26606"/>
          <ac:cxnSpMkLst>
            <pc:docMk/>
            <pc:sldMk cId="1009705876" sldId="331"/>
            <ac:cxnSpMk id="133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0T21:42:00.620" v="2314" actId="26606"/>
          <ac:cxnSpMkLst>
            <pc:docMk/>
            <pc:sldMk cId="1009705876" sldId="331"/>
            <ac:cxnSpMk id="137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20T21:42:00.620" v="2314" actId="26606"/>
          <ac:cxnSpMkLst>
            <pc:docMk/>
            <pc:sldMk cId="1009705876" sldId="331"/>
            <ac:cxnSpMk id="138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20T21:42:00.620" v="2314" actId="26606"/>
          <ac:cxnSpMkLst>
            <pc:docMk/>
            <pc:sldMk cId="1009705876" sldId="331"/>
            <ac:cxnSpMk id="141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20T21:42:00.620" v="2314" actId="26606"/>
          <ac:cxnSpMkLst>
            <pc:docMk/>
            <pc:sldMk cId="1009705876" sldId="331"/>
            <ac:cxnSpMk id="146" creationId="{718A71EB-D327-4458-85FB-26336B2BA01B}"/>
          </ac:cxnSpMkLst>
        </pc:cxnChg>
        <pc:cxnChg chg="add del">
          <ac:chgData name="Odeghe, Isaac" userId="5d4d540f-b79c-4f1d-abc2-639d713338f1" providerId="ADAL" clId="{42549D3C-B9F8-48C3-AC7A-7406A3EF6F1D}" dt="2020-04-20T21:42:02.167" v="2316" actId="26606"/>
          <ac:cxnSpMkLst>
            <pc:docMk/>
            <pc:sldMk cId="1009705876" sldId="331"/>
            <ac:cxnSpMk id="150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0T21:42:02.167" v="2316" actId="26606"/>
          <ac:cxnSpMkLst>
            <pc:docMk/>
            <pc:sldMk cId="1009705876" sldId="331"/>
            <ac:cxnSpMk id="151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0T21:42:02.167" v="2316" actId="26606"/>
          <ac:cxnSpMkLst>
            <pc:docMk/>
            <pc:sldMk cId="1009705876" sldId="331"/>
            <ac:cxnSpMk id="154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0T21:42:02.167" v="2316" actId="26606"/>
          <ac:cxnSpMkLst>
            <pc:docMk/>
            <pc:sldMk cId="1009705876" sldId="331"/>
            <ac:cxnSpMk id="158" creationId="{CF8B8C81-54DC-4AF5-B682-3A2C70A6B55C}"/>
          </ac:cxnSpMkLst>
        </pc:cxnChg>
        <pc:cxnChg chg="add">
          <ac:chgData name="Odeghe, Isaac" userId="5d4d540f-b79c-4f1d-abc2-639d713338f1" providerId="ADAL" clId="{42549D3C-B9F8-48C3-AC7A-7406A3EF6F1D}" dt="2020-04-20T21:42:02.197" v="2317" actId="26606"/>
          <ac:cxnSpMkLst>
            <pc:docMk/>
            <pc:sldMk cId="1009705876" sldId="331"/>
            <ac:cxnSpMk id="162" creationId="{1C7D2BA4-4B7A-4596-8BCC-5CF715423894}"/>
          </ac:cxnSpMkLst>
        </pc:cxnChg>
        <pc:cxnChg chg="add">
          <ac:chgData name="Odeghe, Isaac" userId="5d4d540f-b79c-4f1d-abc2-639d713338f1" providerId="ADAL" clId="{42549D3C-B9F8-48C3-AC7A-7406A3EF6F1D}" dt="2020-04-20T21:42:02.197" v="2317" actId="26606"/>
          <ac:cxnSpMkLst>
            <pc:docMk/>
            <pc:sldMk cId="1009705876" sldId="331"/>
            <ac:cxnSpMk id="163" creationId="{4977F1E1-2B6F-4BB6-899F-67D8764D83C5}"/>
          </ac:cxnSpMkLst>
        </pc:cxnChg>
        <pc:cxnChg chg="add">
          <ac:chgData name="Odeghe, Isaac" userId="5d4d540f-b79c-4f1d-abc2-639d713338f1" providerId="ADAL" clId="{42549D3C-B9F8-48C3-AC7A-7406A3EF6F1D}" dt="2020-04-20T21:42:02.197" v="2317" actId="26606"/>
          <ac:cxnSpMkLst>
            <pc:docMk/>
            <pc:sldMk cId="1009705876" sldId="331"/>
            <ac:cxnSpMk id="166" creationId="{84F2C6A8-7D46-49EA-860B-0F0B0208436C}"/>
          </ac:cxnSpMkLst>
        </pc:cxnChg>
        <pc:cxnChg chg="add">
          <ac:chgData name="Odeghe, Isaac" userId="5d4d540f-b79c-4f1d-abc2-639d713338f1" providerId="ADAL" clId="{42549D3C-B9F8-48C3-AC7A-7406A3EF6F1D}" dt="2020-04-20T21:42:02.197" v="2317" actId="26606"/>
          <ac:cxnSpMkLst>
            <pc:docMk/>
            <pc:sldMk cId="1009705876" sldId="331"/>
            <ac:cxnSpMk id="171" creationId="{718A71EB-D327-4458-85FB-26336B2BA01B}"/>
          </ac:cxnSpMkLst>
        </pc:cxnChg>
      </pc:sldChg>
      <pc:sldChg chg="modSp new">
        <pc:chgData name="Odeghe, Isaac" userId="5d4d540f-b79c-4f1d-abc2-639d713338f1" providerId="ADAL" clId="{42549D3C-B9F8-48C3-AC7A-7406A3EF6F1D}" dt="2020-04-20T21:54:04.005" v="2573" actId="6549"/>
        <pc:sldMkLst>
          <pc:docMk/>
          <pc:sldMk cId="1537034641" sldId="332"/>
        </pc:sldMkLst>
        <pc:spChg chg="mod">
          <ac:chgData name="Odeghe, Isaac" userId="5d4d540f-b79c-4f1d-abc2-639d713338f1" providerId="ADAL" clId="{42549D3C-B9F8-48C3-AC7A-7406A3EF6F1D}" dt="2020-04-20T21:52:58.193" v="2560"/>
          <ac:spMkLst>
            <pc:docMk/>
            <pc:sldMk cId="1537034641" sldId="332"/>
            <ac:spMk id="2" creationId="{B60DEA52-0EA9-414B-ADCB-2AE27572FD0C}"/>
          </ac:spMkLst>
        </pc:spChg>
        <pc:spChg chg="mod">
          <ac:chgData name="Odeghe, Isaac" userId="5d4d540f-b79c-4f1d-abc2-639d713338f1" providerId="ADAL" clId="{42549D3C-B9F8-48C3-AC7A-7406A3EF6F1D}" dt="2020-04-20T21:54:04.005" v="2573" actId="6549"/>
          <ac:spMkLst>
            <pc:docMk/>
            <pc:sldMk cId="1537034641" sldId="332"/>
            <ac:spMk id="3" creationId="{7BBC16DE-002E-439F-AC7A-7F7C6131F416}"/>
          </ac:spMkLst>
        </pc:sp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379234-97EB-469B-91D9-F710AE5B8999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1E2B023-DA1A-438A-A05A-9654E2D36E24}">
      <dgm:prSet/>
      <dgm:spPr/>
      <dgm:t>
        <a:bodyPr/>
        <a:lstStyle/>
        <a:p>
          <a:r>
            <a:rPr lang="en-GB" dirty="0"/>
            <a:t>Which artist (national or international) to invite for a gig?</a:t>
          </a:r>
          <a:endParaRPr lang="en-US" dirty="0"/>
        </a:p>
      </dgm:t>
    </dgm:pt>
    <dgm:pt modelId="{8260D108-6FA9-4892-BC6F-C1E09ED59500}" type="parTrans" cxnId="{55E26B78-6C05-48A8-A47A-3899A825082E}">
      <dgm:prSet/>
      <dgm:spPr/>
      <dgm:t>
        <a:bodyPr/>
        <a:lstStyle/>
        <a:p>
          <a:endParaRPr lang="en-US"/>
        </a:p>
      </dgm:t>
    </dgm:pt>
    <dgm:pt modelId="{CBDA130A-CC7F-49D1-8BEE-0191953AD1C2}" type="sibTrans" cxnId="{55E26B78-6C05-48A8-A47A-3899A825082E}">
      <dgm:prSet/>
      <dgm:spPr/>
      <dgm:t>
        <a:bodyPr/>
        <a:lstStyle/>
        <a:p>
          <a:endParaRPr lang="en-US"/>
        </a:p>
      </dgm:t>
    </dgm:pt>
    <dgm:pt modelId="{BCB9F3DA-3175-4714-8D5C-0A4CA53B5031}">
      <dgm:prSet/>
      <dgm:spPr/>
      <dgm:t>
        <a:bodyPr/>
        <a:lstStyle/>
        <a:p>
          <a:r>
            <a:rPr lang="en-GB"/>
            <a:t>The artist must have a social following and recent success!</a:t>
          </a:r>
          <a:endParaRPr lang="en-US"/>
        </a:p>
      </dgm:t>
    </dgm:pt>
    <dgm:pt modelId="{7FB2786E-4C43-4527-81CC-994FC8D061B9}" type="parTrans" cxnId="{A2AFC257-1637-43BE-B110-C92A398C758E}">
      <dgm:prSet/>
      <dgm:spPr/>
      <dgm:t>
        <a:bodyPr/>
        <a:lstStyle/>
        <a:p>
          <a:endParaRPr lang="en-US"/>
        </a:p>
      </dgm:t>
    </dgm:pt>
    <dgm:pt modelId="{75541D03-EE8E-4CDA-BBCD-0FE8E7A926B1}" type="sibTrans" cxnId="{A2AFC257-1637-43BE-B110-C92A398C758E}">
      <dgm:prSet/>
      <dgm:spPr/>
      <dgm:t>
        <a:bodyPr/>
        <a:lstStyle/>
        <a:p>
          <a:endParaRPr lang="en-US"/>
        </a:p>
      </dgm:t>
    </dgm:pt>
    <dgm:pt modelId="{60E72755-46F1-412B-AA68-4F1D3E28CC29}">
      <dgm:prSet/>
      <dgm:spPr/>
      <dgm:t>
        <a:bodyPr/>
        <a:lstStyle/>
        <a:p>
          <a:r>
            <a:rPr lang="en-GB"/>
            <a:t>This gig must have a lot of impact!</a:t>
          </a:r>
          <a:endParaRPr lang="en-US"/>
        </a:p>
      </dgm:t>
    </dgm:pt>
    <dgm:pt modelId="{55A21ACF-9B9E-4705-B8F8-6190DC43324A}" type="parTrans" cxnId="{BCA7FA81-7773-4B0C-951D-F826A4A16837}">
      <dgm:prSet/>
      <dgm:spPr/>
      <dgm:t>
        <a:bodyPr/>
        <a:lstStyle/>
        <a:p>
          <a:endParaRPr lang="en-US"/>
        </a:p>
      </dgm:t>
    </dgm:pt>
    <dgm:pt modelId="{475B3E8F-FC6F-4997-B243-75F082401232}" type="sibTrans" cxnId="{BCA7FA81-7773-4B0C-951D-F826A4A16837}">
      <dgm:prSet/>
      <dgm:spPr/>
      <dgm:t>
        <a:bodyPr/>
        <a:lstStyle/>
        <a:p>
          <a:endParaRPr lang="en-US"/>
        </a:p>
      </dgm:t>
    </dgm:pt>
    <dgm:pt modelId="{060F2DE6-6D88-424F-AA06-70A544874990}">
      <dgm:prSet/>
      <dgm:spPr/>
      <dgm:t>
        <a:bodyPr/>
        <a:lstStyle/>
        <a:p>
          <a:r>
            <a:rPr lang="en-GB" dirty="0"/>
            <a:t>Which location, venue, date, and time is suitable for the gig?</a:t>
          </a:r>
          <a:endParaRPr lang="en-US" dirty="0"/>
        </a:p>
      </dgm:t>
    </dgm:pt>
    <dgm:pt modelId="{38C033BA-94E3-459D-910E-76462DC336B4}" type="parTrans" cxnId="{0F479859-D3A0-411C-B69E-D6954245301B}">
      <dgm:prSet/>
      <dgm:spPr/>
      <dgm:t>
        <a:bodyPr/>
        <a:lstStyle/>
        <a:p>
          <a:endParaRPr lang="en-US"/>
        </a:p>
      </dgm:t>
    </dgm:pt>
    <dgm:pt modelId="{F7E117E7-7BBC-4A7D-ACEE-14BDDBDC25FE}" type="sibTrans" cxnId="{0F479859-D3A0-411C-B69E-D6954245301B}">
      <dgm:prSet/>
      <dgm:spPr/>
      <dgm:t>
        <a:bodyPr/>
        <a:lstStyle/>
        <a:p>
          <a:endParaRPr lang="en-US"/>
        </a:p>
      </dgm:t>
    </dgm:pt>
    <dgm:pt modelId="{67F83BBF-D8F3-4D28-A31F-B0321AC330FA}" type="pres">
      <dgm:prSet presAssocID="{DD379234-97EB-469B-91D9-F710AE5B8999}" presName="outerComposite" presStyleCnt="0">
        <dgm:presLayoutVars>
          <dgm:chMax val="5"/>
          <dgm:dir/>
          <dgm:resizeHandles val="exact"/>
        </dgm:presLayoutVars>
      </dgm:prSet>
      <dgm:spPr/>
    </dgm:pt>
    <dgm:pt modelId="{9559D1E5-7949-4525-8C0A-ACE86FB594D6}" type="pres">
      <dgm:prSet presAssocID="{DD379234-97EB-469B-91D9-F710AE5B8999}" presName="dummyMaxCanvas" presStyleCnt="0">
        <dgm:presLayoutVars/>
      </dgm:prSet>
      <dgm:spPr/>
    </dgm:pt>
    <dgm:pt modelId="{1EFAB053-DCF9-493D-9A10-9C5DBE266DF2}" type="pres">
      <dgm:prSet presAssocID="{DD379234-97EB-469B-91D9-F710AE5B8999}" presName="FourNodes_1" presStyleLbl="node1" presStyleIdx="0" presStyleCnt="4">
        <dgm:presLayoutVars>
          <dgm:bulletEnabled val="1"/>
        </dgm:presLayoutVars>
      </dgm:prSet>
      <dgm:spPr/>
    </dgm:pt>
    <dgm:pt modelId="{A9A1E03A-169D-4C23-810C-E5D840A75BE3}" type="pres">
      <dgm:prSet presAssocID="{DD379234-97EB-469B-91D9-F710AE5B8999}" presName="FourNodes_2" presStyleLbl="node1" presStyleIdx="1" presStyleCnt="4">
        <dgm:presLayoutVars>
          <dgm:bulletEnabled val="1"/>
        </dgm:presLayoutVars>
      </dgm:prSet>
      <dgm:spPr/>
    </dgm:pt>
    <dgm:pt modelId="{D1CEC077-FFEE-47E5-8495-D9E590659F15}" type="pres">
      <dgm:prSet presAssocID="{DD379234-97EB-469B-91D9-F710AE5B8999}" presName="FourNodes_3" presStyleLbl="node1" presStyleIdx="2" presStyleCnt="4">
        <dgm:presLayoutVars>
          <dgm:bulletEnabled val="1"/>
        </dgm:presLayoutVars>
      </dgm:prSet>
      <dgm:spPr/>
    </dgm:pt>
    <dgm:pt modelId="{D8CE4F38-C62D-4F9F-8FDA-81DF0D71A9C3}" type="pres">
      <dgm:prSet presAssocID="{DD379234-97EB-469B-91D9-F710AE5B8999}" presName="FourNodes_4" presStyleLbl="node1" presStyleIdx="3" presStyleCnt="4">
        <dgm:presLayoutVars>
          <dgm:bulletEnabled val="1"/>
        </dgm:presLayoutVars>
      </dgm:prSet>
      <dgm:spPr/>
    </dgm:pt>
    <dgm:pt modelId="{33906B6A-C530-4830-A238-765AB04A779F}" type="pres">
      <dgm:prSet presAssocID="{DD379234-97EB-469B-91D9-F710AE5B8999}" presName="FourConn_1-2" presStyleLbl="fgAccFollowNode1" presStyleIdx="0" presStyleCnt="3">
        <dgm:presLayoutVars>
          <dgm:bulletEnabled val="1"/>
        </dgm:presLayoutVars>
      </dgm:prSet>
      <dgm:spPr/>
    </dgm:pt>
    <dgm:pt modelId="{6364601E-2340-4E04-8B4F-AE9D7D74D650}" type="pres">
      <dgm:prSet presAssocID="{DD379234-97EB-469B-91D9-F710AE5B8999}" presName="FourConn_2-3" presStyleLbl="fgAccFollowNode1" presStyleIdx="1" presStyleCnt="3">
        <dgm:presLayoutVars>
          <dgm:bulletEnabled val="1"/>
        </dgm:presLayoutVars>
      </dgm:prSet>
      <dgm:spPr/>
    </dgm:pt>
    <dgm:pt modelId="{FDB9C0FF-74A9-4F44-9295-0E4BDF371593}" type="pres">
      <dgm:prSet presAssocID="{DD379234-97EB-469B-91D9-F710AE5B8999}" presName="FourConn_3-4" presStyleLbl="fgAccFollowNode1" presStyleIdx="2" presStyleCnt="3">
        <dgm:presLayoutVars>
          <dgm:bulletEnabled val="1"/>
        </dgm:presLayoutVars>
      </dgm:prSet>
      <dgm:spPr/>
    </dgm:pt>
    <dgm:pt modelId="{726057AD-943B-404D-8957-1FFC5E2195AA}" type="pres">
      <dgm:prSet presAssocID="{DD379234-97EB-469B-91D9-F710AE5B8999}" presName="FourNodes_1_text" presStyleLbl="node1" presStyleIdx="3" presStyleCnt="4">
        <dgm:presLayoutVars>
          <dgm:bulletEnabled val="1"/>
        </dgm:presLayoutVars>
      </dgm:prSet>
      <dgm:spPr/>
    </dgm:pt>
    <dgm:pt modelId="{311B83B6-DB31-4D55-A59A-0C79EC71A4EA}" type="pres">
      <dgm:prSet presAssocID="{DD379234-97EB-469B-91D9-F710AE5B8999}" presName="FourNodes_2_text" presStyleLbl="node1" presStyleIdx="3" presStyleCnt="4">
        <dgm:presLayoutVars>
          <dgm:bulletEnabled val="1"/>
        </dgm:presLayoutVars>
      </dgm:prSet>
      <dgm:spPr/>
    </dgm:pt>
    <dgm:pt modelId="{A78B8319-C385-40FD-8565-F12E6395EEEF}" type="pres">
      <dgm:prSet presAssocID="{DD379234-97EB-469B-91D9-F710AE5B8999}" presName="FourNodes_3_text" presStyleLbl="node1" presStyleIdx="3" presStyleCnt="4">
        <dgm:presLayoutVars>
          <dgm:bulletEnabled val="1"/>
        </dgm:presLayoutVars>
      </dgm:prSet>
      <dgm:spPr/>
    </dgm:pt>
    <dgm:pt modelId="{9980A0CC-F72D-4C25-A749-1A47894CDF94}" type="pres">
      <dgm:prSet presAssocID="{DD379234-97EB-469B-91D9-F710AE5B8999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0680912-0A79-4EFC-8B38-CB6BEFA263E7}" type="presOf" srcId="{060F2DE6-6D88-424F-AA06-70A544874990}" destId="{D8CE4F38-C62D-4F9F-8FDA-81DF0D71A9C3}" srcOrd="0" destOrd="0" presId="urn:microsoft.com/office/officeart/2005/8/layout/vProcess5"/>
    <dgm:cxn modelId="{9B15B918-7247-4A61-9BAA-BFE08698020F}" type="presOf" srcId="{60E72755-46F1-412B-AA68-4F1D3E28CC29}" destId="{A78B8319-C385-40FD-8565-F12E6395EEEF}" srcOrd="1" destOrd="0" presId="urn:microsoft.com/office/officeart/2005/8/layout/vProcess5"/>
    <dgm:cxn modelId="{15CE5E2F-E50D-4F19-ABDD-31173077811B}" type="presOf" srcId="{DD379234-97EB-469B-91D9-F710AE5B8999}" destId="{67F83BBF-D8F3-4D28-A31F-B0321AC330FA}" srcOrd="0" destOrd="0" presId="urn:microsoft.com/office/officeart/2005/8/layout/vProcess5"/>
    <dgm:cxn modelId="{C052D83B-A61B-426A-B82F-691909521EBB}" type="presOf" srcId="{BCB9F3DA-3175-4714-8D5C-0A4CA53B5031}" destId="{A9A1E03A-169D-4C23-810C-E5D840A75BE3}" srcOrd="0" destOrd="0" presId="urn:microsoft.com/office/officeart/2005/8/layout/vProcess5"/>
    <dgm:cxn modelId="{03D2D43D-7E81-4BC7-84FA-181AB817B7C7}" type="presOf" srcId="{CBDA130A-CC7F-49D1-8BEE-0191953AD1C2}" destId="{33906B6A-C530-4830-A238-765AB04A779F}" srcOrd="0" destOrd="0" presId="urn:microsoft.com/office/officeart/2005/8/layout/vProcess5"/>
    <dgm:cxn modelId="{BFB53D61-3D07-47FC-A0DB-F354B4897E57}" type="presOf" srcId="{475B3E8F-FC6F-4997-B243-75F082401232}" destId="{FDB9C0FF-74A9-4F44-9295-0E4BDF371593}" srcOrd="0" destOrd="0" presId="urn:microsoft.com/office/officeart/2005/8/layout/vProcess5"/>
    <dgm:cxn modelId="{908D0668-5101-4897-B18F-DD25FD2A6827}" type="presOf" srcId="{71E2B023-DA1A-438A-A05A-9654E2D36E24}" destId="{1EFAB053-DCF9-493D-9A10-9C5DBE266DF2}" srcOrd="0" destOrd="0" presId="urn:microsoft.com/office/officeart/2005/8/layout/vProcess5"/>
    <dgm:cxn modelId="{210C5D55-3C3A-481E-9328-2FB79CADFC33}" type="presOf" srcId="{71E2B023-DA1A-438A-A05A-9654E2D36E24}" destId="{726057AD-943B-404D-8957-1FFC5E2195AA}" srcOrd="1" destOrd="0" presId="urn:microsoft.com/office/officeart/2005/8/layout/vProcess5"/>
    <dgm:cxn modelId="{A2AFC257-1637-43BE-B110-C92A398C758E}" srcId="{DD379234-97EB-469B-91D9-F710AE5B8999}" destId="{BCB9F3DA-3175-4714-8D5C-0A4CA53B5031}" srcOrd="1" destOrd="0" parTransId="{7FB2786E-4C43-4527-81CC-994FC8D061B9}" sibTransId="{75541D03-EE8E-4CDA-BBCD-0FE8E7A926B1}"/>
    <dgm:cxn modelId="{55E26B78-6C05-48A8-A47A-3899A825082E}" srcId="{DD379234-97EB-469B-91D9-F710AE5B8999}" destId="{71E2B023-DA1A-438A-A05A-9654E2D36E24}" srcOrd="0" destOrd="0" parTransId="{8260D108-6FA9-4892-BC6F-C1E09ED59500}" sibTransId="{CBDA130A-CC7F-49D1-8BEE-0191953AD1C2}"/>
    <dgm:cxn modelId="{0F479859-D3A0-411C-B69E-D6954245301B}" srcId="{DD379234-97EB-469B-91D9-F710AE5B8999}" destId="{060F2DE6-6D88-424F-AA06-70A544874990}" srcOrd="3" destOrd="0" parTransId="{38C033BA-94E3-459D-910E-76462DC336B4}" sibTransId="{F7E117E7-7BBC-4A7D-ACEE-14BDDBDC25FE}"/>
    <dgm:cxn modelId="{BCA7FA81-7773-4B0C-951D-F826A4A16837}" srcId="{DD379234-97EB-469B-91D9-F710AE5B8999}" destId="{60E72755-46F1-412B-AA68-4F1D3E28CC29}" srcOrd="2" destOrd="0" parTransId="{55A21ACF-9B9E-4705-B8F8-6190DC43324A}" sibTransId="{475B3E8F-FC6F-4997-B243-75F082401232}"/>
    <dgm:cxn modelId="{3BD98495-FEF8-4665-8B64-8705C09ED32F}" type="presOf" srcId="{BCB9F3DA-3175-4714-8D5C-0A4CA53B5031}" destId="{311B83B6-DB31-4D55-A59A-0C79EC71A4EA}" srcOrd="1" destOrd="0" presId="urn:microsoft.com/office/officeart/2005/8/layout/vProcess5"/>
    <dgm:cxn modelId="{C3A30EAD-2DFA-4805-88F7-472B15BA9192}" type="presOf" srcId="{75541D03-EE8E-4CDA-BBCD-0FE8E7A926B1}" destId="{6364601E-2340-4E04-8B4F-AE9D7D74D650}" srcOrd="0" destOrd="0" presId="urn:microsoft.com/office/officeart/2005/8/layout/vProcess5"/>
    <dgm:cxn modelId="{7C907FB2-2D2E-4C77-94D9-71904C618400}" type="presOf" srcId="{60E72755-46F1-412B-AA68-4F1D3E28CC29}" destId="{D1CEC077-FFEE-47E5-8495-D9E590659F15}" srcOrd="0" destOrd="0" presId="urn:microsoft.com/office/officeart/2005/8/layout/vProcess5"/>
    <dgm:cxn modelId="{99DDE4DA-89DD-4A06-8F81-8FD15B4ABE0C}" type="presOf" srcId="{060F2DE6-6D88-424F-AA06-70A544874990}" destId="{9980A0CC-F72D-4C25-A749-1A47894CDF94}" srcOrd="1" destOrd="0" presId="urn:microsoft.com/office/officeart/2005/8/layout/vProcess5"/>
    <dgm:cxn modelId="{F68734E1-14DA-4502-AE6C-E6CB3505F7A1}" type="presParOf" srcId="{67F83BBF-D8F3-4D28-A31F-B0321AC330FA}" destId="{9559D1E5-7949-4525-8C0A-ACE86FB594D6}" srcOrd="0" destOrd="0" presId="urn:microsoft.com/office/officeart/2005/8/layout/vProcess5"/>
    <dgm:cxn modelId="{5515AB7B-37E0-4A16-A966-70CA2E7B4E77}" type="presParOf" srcId="{67F83BBF-D8F3-4D28-A31F-B0321AC330FA}" destId="{1EFAB053-DCF9-493D-9A10-9C5DBE266DF2}" srcOrd="1" destOrd="0" presId="urn:microsoft.com/office/officeart/2005/8/layout/vProcess5"/>
    <dgm:cxn modelId="{86B658CC-24B0-418A-9808-F7DD0DB32C76}" type="presParOf" srcId="{67F83BBF-D8F3-4D28-A31F-B0321AC330FA}" destId="{A9A1E03A-169D-4C23-810C-E5D840A75BE3}" srcOrd="2" destOrd="0" presId="urn:microsoft.com/office/officeart/2005/8/layout/vProcess5"/>
    <dgm:cxn modelId="{033D90DD-F003-4291-BB85-4897242C8AF0}" type="presParOf" srcId="{67F83BBF-D8F3-4D28-A31F-B0321AC330FA}" destId="{D1CEC077-FFEE-47E5-8495-D9E590659F15}" srcOrd="3" destOrd="0" presId="urn:microsoft.com/office/officeart/2005/8/layout/vProcess5"/>
    <dgm:cxn modelId="{B3B9FC59-68A6-4D35-AEAF-2D9E1A8864B0}" type="presParOf" srcId="{67F83BBF-D8F3-4D28-A31F-B0321AC330FA}" destId="{D8CE4F38-C62D-4F9F-8FDA-81DF0D71A9C3}" srcOrd="4" destOrd="0" presId="urn:microsoft.com/office/officeart/2005/8/layout/vProcess5"/>
    <dgm:cxn modelId="{F159BBAC-AAD5-44D9-ABE8-34B0CD3D3302}" type="presParOf" srcId="{67F83BBF-D8F3-4D28-A31F-B0321AC330FA}" destId="{33906B6A-C530-4830-A238-765AB04A779F}" srcOrd="5" destOrd="0" presId="urn:microsoft.com/office/officeart/2005/8/layout/vProcess5"/>
    <dgm:cxn modelId="{A83979CF-5071-4BAE-9296-F7A44860A5FF}" type="presParOf" srcId="{67F83BBF-D8F3-4D28-A31F-B0321AC330FA}" destId="{6364601E-2340-4E04-8B4F-AE9D7D74D650}" srcOrd="6" destOrd="0" presId="urn:microsoft.com/office/officeart/2005/8/layout/vProcess5"/>
    <dgm:cxn modelId="{B816029E-F5A5-4B34-AE31-34714BF4C7D5}" type="presParOf" srcId="{67F83BBF-D8F3-4D28-A31F-B0321AC330FA}" destId="{FDB9C0FF-74A9-4F44-9295-0E4BDF371593}" srcOrd="7" destOrd="0" presId="urn:microsoft.com/office/officeart/2005/8/layout/vProcess5"/>
    <dgm:cxn modelId="{B60E4013-4D36-4B13-8578-B29C1B2C9573}" type="presParOf" srcId="{67F83BBF-D8F3-4D28-A31F-B0321AC330FA}" destId="{726057AD-943B-404D-8957-1FFC5E2195AA}" srcOrd="8" destOrd="0" presId="urn:microsoft.com/office/officeart/2005/8/layout/vProcess5"/>
    <dgm:cxn modelId="{35DDACE6-6638-44FF-9F45-044CD386CB2F}" type="presParOf" srcId="{67F83BBF-D8F3-4D28-A31F-B0321AC330FA}" destId="{311B83B6-DB31-4D55-A59A-0C79EC71A4EA}" srcOrd="9" destOrd="0" presId="urn:microsoft.com/office/officeart/2005/8/layout/vProcess5"/>
    <dgm:cxn modelId="{848CC38F-1A0B-4EC4-9206-A71C847B84E6}" type="presParOf" srcId="{67F83BBF-D8F3-4D28-A31F-B0321AC330FA}" destId="{A78B8319-C385-40FD-8565-F12E6395EEEF}" srcOrd="10" destOrd="0" presId="urn:microsoft.com/office/officeart/2005/8/layout/vProcess5"/>
    <dgm:cxn modelId="{0E231369-38DC-4A0B-8D0C-3F59E97E6F1A}" type="presParOf" srcId="{67F83BBF-D8F3-4D28-A31F-B0321AC330FA}" destId="{9980A0CC-F72D-4C25-A749-1A47894CDF9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04333F-ABDF-4DD4-8A00-6F1396D4DB1E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1BBB13C-A594-4F4E-91B6-F6D7B35DD1D7}">
      <dgm:prSet/>
      <dgm:spPr/>
      <dgm:t>
        <a:bodyPr/>
        <a:lstStyle/>
        <a:p>
          <a:r>
            <a:rPr lang="en-US" dirty="0"/>
            <a:t>Provide a monthly breakdown of artists by the number of streams, the number of tracks in the weekly top chart and track peak position in the UK between Mar-2019 and Feb-2020</a:t>
          </a:r>
        </a:p>
      </dgm:t>
    </dgm:pt>
    <dgm:pt modelId="{B7E1927C-30E3-411C-9A29-81F2B4F7E17F}" type="parTrans" cxnId="{84ACB6E7-DB1A-4BA4-ADD7-C4E1F5430776}">
      <dgm:prSet/>
      <dgm:spPr/>
      <dgm:t>
        <a:bodyPr/>
        <a:lstStyle/>
        <a:p>
          <a:endParaRPr lang="en-US"/>
        </a:p>
      </dgm:t>
    </dgm:pt>
    <dgm:pt modelId="{A59E4823-6DF1-44BC-AD79-53119FD046F5}" type="sibTrans" cxnId="{84ACB6E7-DB1A-4BA4-ADD7-C4E1F5430776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E0DE1927-D1C6-45F1-A4BA-B6176361CDE5}">
      <dgm:prSet/>
      <dgm:spPr/>
      <dgm:t>
        <a:bodyPr/>
        <a:lstStyle/>
        <a:p>
          <a:r>
            <a:rPr lang="en-US" dirty="0"/>
            <a:t>Provide monthly analysis of the number of live music events by event type (festival and live concerts), day of week and event start-time in the UK between Mar-2019 and Feb-2020</a:t>
          </a:r>
        </a:p>
      </dgm:t>
    </dgm:pt>
    <dgm:pt modelId="{15E55D8C-F05D-43E8-9C63-55F60E823464}" type="parTrans" cxnId="{E81A0213-522E-49AF-98DC-1DBE97EB1329}">
      <dgm:prSet/>
      <dgm:spPr/>
      <dgm:t>
        <a:bodyPr/>
        <a:lstStyle/>
        <a:p>
          <a:endParaRPr lang="en-US"/>
        </a:p>
      </dgm:t>
    </dgm:pt>
    <dgm:pt modelId="{F7851F2C-E980-40BC-BF55-A989E4A263D6}" type="sibTrans" cxnId="{E81A0213-522E-49AF-98DC-1DBE97EB1329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77D450D7-EFE9-4E8C-B39F-481D40364B0E}">
      <dgm:prSet/>
      <dgm:spPr/>
      <dgm:t>
        <a:bodyPr/>
        <a:lstStyle/>
        <a:p>
          <a:r>
            <a:rPr lang="en-GB" dirty="0"/>
            <a:t>Provide a monthly breakdown of events by venues by city in the UK between Mar-2019 and Feb-2020.</a:t>
          </a:r>
          <a:endParaRPr lang="en-US" dirty="0"/>
        </a:p>
      </dgm:t>
    </dgm:pt>
    <dgm:pt modelId="{885589C4-C490-4F72-A313-51994D6462CA}" type="parTrans" cxnId="{F3366915-BDAC-480B-9D60-CA0ABA5650F6}">
      <dgm:prSet/>
      <dgm:spPr/>
      <dgm:t>
        <a:bodyPr/>
        <a:lstStyle/>
        <a:p>
          <a:endParaRPr lang="en-US"/>
        </a:p>
      </dgm:t>
    </dgm:pt>
    <dgm:pt modelId="{26907AF8-6FB4-4CB3-875B-74E8BA14ED14}" type="sibTrans" cxnId="{F3366915-BDAC-480B-9D60-CA0ABA5650F6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714DB5CC-F841-4390-8478-8894AB539855}" type="pres">
      <dgm:prSet presAssocID="{7A04333F-ABDF-4DD4-8A00-6F1396D4DB1E}" presName="Name0" presStyleCnt="0">
        <dgm:presLayoutVars>
          <dgm:animLvl val="lvl"/>
          <dgm:resizeHandles val="exact"/>
        </dgm:presLayoutVars>
      </dgm:prSet>
      <dgm:spPr/>
    </dgm:pt>
    <dgm:pt modelId="{AE8822CA-7878-44C1-B715-D0EF016C2389}" type="pres">
      <dgm:prSet presAssocID="{51BBB13C-A594-4F4E-91B6-F6D7B35DD1D7}" presName="compositeNode" presStyleCnt="0">
        <dgm:presLayoutVars>
          <dgm:bulletEnabled val="1"/>
        </dgm:presLayoutVars>
      </dgm:prSet>
      <dgm:spPr/>
    </dgm:pt>
    <dgm:pt modelId="{AF4A29D1-F197-4417-850B-D413B4736E0D}" type="pres">
      <dgm:prSet presAssocID="{51BBB13C-A594-4F4E-91B6-F6D7B35DD1D7}" presName="bgRect" presStyleLbl="bgAccFollowNode1" presStyleIdx="0" presStyleCnt="3"/>
      <dgm:spPr/>
    </dgm:pt>
    <dgm:pt modelId="{37640803-070D-499B-91F2-FA343138D680}" type="pres">
      <dgm:prSet presAssocID="{A59E4823-6DF1-44BC-AD79-53119FD046F5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E6BB75DC-E24D-45DB-BB95-57210604B512}" type="pres">
      <dgm:prSet presAssocID="{51BBB13C-A594-4F4E-91B6-F6D7B35DD1D7}" presName="bottomLine" presStyleLbl="alignNode1" presStyleIdx="1" presStyleCnt="6">
        <dgm:presLayoutVars/>
      </dgm:prSet>
      <dgm:spPr/>
    </dgm:pt>
    <dgm:pt modelId="{80123E7B-6AAC-4B51-9087-3B1A6BF1531F}" type="pres">
      <dgm:prSet presAssocID="{51BBB13C-A594-4F4E-91B6-F6D7B35DD1D7}" presName="nodeText" presStyleLbl="bgAccFollowNode1" presStyleIdx="0" presStyleCnt="3">
        <dgm:presLayoutVars>
          <dgm:bulletEnabled val="1"/>
        </dgm:presLayoutVars>
      </dgm:prSet>
      <dgm:spPr/>
    </dgm:pt>
    <dgm:pt modelId="{D054CDA1-92B3-406F-9082-3A9E813D74CD}" type="pres">
      <dgm:prSet presAssocID="{A59E4823-6DF1-44BC-AD79-53119FD046F5}" presName="sibTrans" presStyleCnt="0"/>
      <dgm:spPr/>
    </dgm:pt>
    <dgm:pt modelId="{8DC26F95-4AFE-4E45-9181-D69AB91937A4}" type="pres">
      <dgm:prSet presAssocID="{E0DE1927-D1C6-45F1-A4BA-B6176361CDE5}" presName="compositeNode" presStyleCnt="0">
        <dgm:presLayoutVars>
          <dgm:bulletEnabled val="1"/>
        </dgm:presLayoutVars>
      </dgm:prSet>
      <dgm:spPr/>
    </dgm:pt>
    <dgm:pt modelId="{DF1711E6-6CDE-4D34-80F9-9BD8230FD911}" type="pres">
      <dgm:prSet presAssocID="{E0DE1927-D1C6-45F1-A4BA-B6176361CDE5}" presName="bgRect" presStyleLbl="bgAccFollowNode1" presStyleIdx="1" presStyleCnt="3"/>
      <dgm:spPr/>
    </dgm:pt>
    <dgm:pt modelId="{24CFCCB5-57C3-404B-ADF9-124330F1E68F}" type="pres">
      <dgm:prSet presAssocID="{F7851F2C-E980-40BC-BF55-A989E4A263D6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05B697E9-80C3-43BA-817C-009E7EF9F9CA}" type="pres">
      <dgm:prSet presAssocID="{E0DE1927-D1C6-45F1-A4BA-B6176361CDE5}" presName="bottomLine" presStyleLbl="alignNode1" presStyleIdx="3" presStyleCnt="6">
        <dgm:presLayoutVars/>
      </dgm:prSet>
      <dgm:spPr/>
    </dgm:pt>
    <dgm:pt modelId="{53A76827-DB8B-4994-83ED-E4DB8BFC49CA}" type="pres">
      <dgm:prSet presAssocID="{E0DE1927-D1C6-45F1-A4BA-B6176361CDE5}" presName="nodeText" presStyleLbl="bgAccFollowNode1" presStyleIdx="1" presStyleCnt="3">
        <dgm:presLayoutVars>
          <dgm:bulletEnabled val="1"/>
        </dgm:presLayoutVars>
      </dgm:prSet>
      <dgm:spPr/>
    </dgm:pt>
    <dgm:pt modelId="{5B8514C8-5FD8-4E66-BC7D-26D7CA20DBDC}" type="pres">
      <dgm:prSet presAssocID="{F7851F2C-E980-40BC-BF55-A989E4A263D6}" presName="sibTrans" presStyleCnt="0"/>
      <dgm:spPr/>
    </dgm:pt>
    <dgm:pt modelId="{F206530C-2798-43C7-9F8D-7A342E2DEB3E}" type="pres">
      <dgm:prSet presAssocID="{77D450D7-EFE9-4E8C-B39F-481D40364B0E}" presName="compositeNode" presStyleCnt="0">
        <dgm:presLayoutVars>
          <dgm:bulletEnabled val="1"/>
        </dgm:presLayoutVars>
      </dgm:prSet>
      <dgm:spPr/>
    </dgm:pt>
    <dgm:pt modelId="{ABF8A904-8637-498D-88DF-363A601F85F5}" type="pres">
      <dgm:prSet presAssocID="{77D450D7-EFE9-4E8C-B39F-481D40364B0E}" presName="bgRect" presStyleLbl="bgAccFollowNode1" presStyleIdx="2" presStyleCnt="3"/>
      <dgm:spPr/>
    </dgm:pt>
    <dgm:pt modelId="{78B423BF-3660-47C3-8FCB-F5D347B1C806}" type="pres">
      <dgm:prSet presAssocID="{26907AF8-6FB4-4CB3-875B-74E8BA14ED14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2F3254EA-FDEC-4269-9425-80255FAB03DB}" type="pres">
      <dgm:prSet presAssocID="{77D450D7-EFE9-4E8C-B39F-481D40364B0E}" presName="bottomLine" presStyleLbl="alignNode1" presStyleIdx="5" presStyleCnt="6">
        <dgm:presLayoutVars/>
      </dgm:prSet>
      <dgm:spPr/>
    </dgm:pt>
    <dgm:pt modelId="{0923EC38-3B20-4299-A534-EDF6DA9EAF29}" type="pres">
      <dgm:prSet presAssocID="{77D450D7-EFE9-4E8C-B39F-481D40364B0E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E81A0213-522E-49AF-98DC-1DBE97EB1329}" srcId="{7A04333F-ABDF-4DD4-8A00-6F1396D4DB1E}" destId="{E0DE1927-D1C6-45F1-A4BA-B6176361CDE5}" srcOrd="1" destOrd="0" parTransId="{15E55D8C-F05D-43E8-9C63-55F60E823464}" sibTransId="{F7851F2C-E980-40BC-BF55-A989E4A263D6}"/>
    <dgm:cxn modelId="{F3366915-BDAC-480B-9D60-CA0ABA5650F6}" srcId="{7A04333F-ABDF-4DD4-8A00-6F1396D4DB1E}" destId="{77D450D7-EFE9-4E8C-B39F-481D40364B0E}" srcOrd="2" destOrd="0" parTransId="{885589C4-C490-4F72-A313-51994D6462CA}" sibTransId="{26907AF8-6FB4-4CB3-875B-74E8BA14ED14}"/>
    <dgm:cxn modelId="{DF4F1F2F-CCB6-4DF1-91EF-846862C4CD24}" type="presOf" srcId="{51BBB13C-A594-4F4E-91B6-F6D7B35DD1D7}" destId="{80123E7B-6AAC-4B51-9087-3B1A6BF1531F}" srcOrd="1" destOrd="0" presId="urn:microsoft.com/office/officeart/2016/7/layout/BasicLinearProcessNumbered"/>
    <dgm:cxn modelId="{DD6A9E52-E41F-48FA-A1B8-836C8B878F61}" type="presOf" srcId="{26907AF8-6FB4-4CB3-875B-74E8BA14ED14}" destId="{78B423BF-3660-47C3-8FCB-F5D347B1C806}" srcOrd="0" destOrd="0" presId="urn:microsoft.com/office/officeart/2016/7/layout/BasicLinearProcessNumbered"/>
    <dgm:cxn modelId="{3262E872-89C8-49AC-9295-A98A2C814BD6}" type="presOf" srcId="{E0DE1927-D1C6-45F1-A4BA-B6176361CDE5}" destId="{53A76827-DB8B-4994-83ED-E4DB8BFC49CA}" srcOrd="1" destOrd="0" presId="urn:microsoft.com/office/officeart/2016/7/layout/BasicLinearProcessNumbered"/>
    <dgm:cxn modelId="{F4A63458-6149-4AAB-B6CB-C2C78216A4A3}" type="presOf" srcId="{7A04333F-ABDF-4DD4-8A00-6F1396D4DB1E}" destId="{714DB5CC-F841-4390-8478-8894AB539855}" srcOrd="0" destOrd="0" presId="urn:microsoft.com/office/officeart/2016/7/layout/BasicLinearProcessNumbered"/>
    <dgm:cxn modelId="{8DD4BB98-95DC-4815-8A15-8DDB96A9905E}" type="presOf" srcId="{E0DE1927-D1C6-45F1-A4BA-B6176361CDE5}" destId="{DF1711E6-6CDE-4D34-80F9-9BD8230FD911}" srcOrd="0" destOrd="0" presId="urn:microsoft.com/office/officeart/2016/7/layout/BasicLinearProcessNumbered"/>
    <dgm:cxn modelId="{160A52A9-3007-4A92-8DF6-32A22D021490}" type="presOf" srcId="{51BBB13C-A594-4F4E-91B6-F6D7B35DD1D7}" destId="{AF4A29D1-F197-4417-850B-D413B4736E0D}" srcOrd="0" destOrd="0" presId="urn:microsoft.com/office/officeart/2016/7/layout/BasicLinearProcessNumbered"/>
    <dgm:cxn modelId="{F15D8EBC-2648-484D-ACDC-6A47BA5B2706}" type="presOf" srcId="{77D450D7-EFE9-4E8C-B39F-481D40364B0E}" destId="{ABF8A904-8637-498D-88DF-363A601F85F5}" srcOrd="0" destOrd="0" presId="urn:microsoft.com/office/officeart/2016/7/layout/BasicLinearProcessNumbered"/>
    <dgm:cxn modelId="{533C5DCD-DE0B-46E1-A6D2-443987CF307F}" type="presOf" srcId="{F7851F2C-E980-40BC-BF55-A989E4A263D6}" destId="{24CFCCB5-57C3-404B-ADF9-124330F1E68F}" srcOrd="0" destOrd="0" presId="urn:microsoft.com/office/officeart/2016/7/layout/BasicLinearProcessNumbered"/>
    <dgm:cxn modelId="{FD47E2CE-83EE-4C4F-BBDE-2A577499094A}" type="presOf" srcId="{77D450D7-EFE9-4E8C-B39F-481D40364B0E}" destId="{0923EC38-3B20-4299-A534-EDF6DA9EAF29}" srcOrd="1" destOrd="0" presId="urn:microsoft.com/office/officeart/2016/7/layout/BasicLinearProcessNumbered"/>
    <dgm:cxn modelId="{84ACB6E7-DB1A-4BA4-ADD7-C4E1F5430776}" srcId="{7A04333F-ABDF-4DD4-8A00-6F1396D4DB1E}" destId="{51BBB13C-A594-4F4E-91B6-F6D7B35DD1D7}" srcOrd="0" destOrd="0" parTransId="{B7E1927C-30E3-411C-9A29-81F2B4F7E17F}" sibTransId="{A59E4823-6DF1-44BC-AD79-53119FD046F5}"/>
    <dgm:cxn modelId="{AAA1DCFC-7E33-4C06-A21D-067C730F62AD}" type="presOf" srcId="{A59E4823-6DF1-44BC-AD79-53119FD046F5}" destId="{37640803-070D-499B-91F2-FA343138D680}" srcOrd="0" destOrd="0" presId="urn:microsoft.com/office/officeart/2016/7/layout/BasicLinearProcessNumbered"/>
    <dgm:cxn modelId="{867CD147-334E-472C-A9FD-33A99E03E2C7}" type="presParOf" srcId="{714DB5CC-F841-4390-8478-8894AB539855}" destId="{AE8822CA-7878-44C1-B715-D0EF016C2389}" srcOrd="0" destOrd="0" presId="urn:microsoft.com/office/officeart/2016/7/layout/BasicLinearProcessNumbered"/>
    <dgm:cxn modelId="{A439ED36-5311-45D0-BBB5-7469B58E9C52}" type="presParOf" srcId="{AE8822CA-7878-44C1-B715-D0EF016C2389}" destId="{AF4A29D1-F197-4417-850B-D413B4736E0D}" srcOrd="0" destOrd="0" presId="urn:microsoft.com/office/officeart/2016/7/layout/BasicLinearProcessNumbered"/>
    <dgm:cxn modelId="{A5524EC8-3084-43CB-A0F6-4F0E2439EDA4}" type="presParOf" srcId="{AE8822CA-7878-44C1-B715-D0EF016C2389}" destId="{37640803-070D-499B-91F2-FA343138D680}" srcOrd="1" destOrd="0" presId="urn:microsoft.com/office/officeart/2016/7/layout/BasicLinearProcessNumbered"/>
    <dgm:cxn modelId="{32FB60FE-EA9E-4927-BDE0-FC9AD3148DD5}" type="presParOf" srcId="{AE8822CA-7878-44C1-B715-D0EF016C2389}" destId="{E6BB75DC-E24D-45DB-BB95-57210604B512}" srcOrd="2" destOrd="0" presId="urn:microsoft.com/office/officeart/2016/7/layout/BasicLinearProcessNumbered"/>
    <dgm:cxn modelId="{DD7548AC-4675-4F68-95B4-F9CA800BE0E2}" type="presParOf" srcId="{AE8822CA-7878-44C1-B715-D0EF016C2389}" destId="{80123E7B-6AAC-4B51-9087-3B1A6BF1531F}" srcOrd="3" destOrd="0" presId="urn:microsoft.com/office/officeart/2016/7/layout/BasicLinearProcessNumbered"/>
    <dgm:cxn modelId="{905BF7A5-1E4C-4D8B-A88E-538B53F165B3}" type="presParOf" srcId="{714DB5CC-F841-4390-8478-8894AB539855}" destId="{D054CDA1-92B3-406F-9082-3A9E813D74CD}" srcOrd="1" destOrd="0" presId="urn:microsoft.com/office/officeart/2016/7/layout/BasicLinearProcessNumbered"/>
    <dgm:cxn modelId="{5434332F-CDC0-4387-BB59-222029540DF7}" type="presParOf" srcId="{714DB5CC-F841-4390-8478-8894AB539855}" destId="{8DC26F95-4AFE-4E45-9181-D69AB91937A4}" srcOrd="2" destOrd="0" presId="urn:microsoft.com/office/officeart/2016/7/layout/BasicLinearProcessNumbered"/>
    <dgm:cxn modelId="{797B216D-286F-4291-81EF-6529870D9C86}" type="presParOf" srcId="{8DC26F95-4AFE-4E45-9181-D69AB91937A4}" destId="{DF1711E6-6CDE-4D34-80F9-9BD8230FD911}" srcOrd="0" destOrd="0" presId="urn:microsoft.com/office/officeart/2016/7/layout/BasicLinearProcessNumbered"/>
    <dgm:cxn modelId="{1C060E42-D7CD-4592-8762-4BA4359A6CE6}" type="presParOf" srcId="{8DC26F95-4AFE-4E45-9181-D69AB91937A4}" destId="{24CFCCB5-57C3-404B-ADF9-124330F1E68F}" srcOrd="1" destOrd="0" presId="urn:microsoft.com/office/officeart/2016/7/layout/BasicLinearProcessNumbered"/>
    <dgm:cxn modelId="{E48A8A1B-8082-474E-A5AE-224FFDECC31C}" type="presParOf" srcId="{8DC26F95-4AFE-4E45-9181-D69AB91937A4}" destId="{05B697E9-80C3-43BA-817C-009E7EF9F9CA}" srcOrd="2" destOrd="0" presId="urn:microsoft.com/office/officeart/2016/7/layout/BasicLinearProcessNumbered"/>
    <dgm:cxn modelId="{5CB5E001-E764-4B38-93AD-50025BF41ECE}" type="presParOf" srcId="{8DC26F95-4AFE-4E45-9181-D69AB91937A4}" destId="{53A76827-DB8B-4994-83ED-E4DB8BFC49CA}" srcOrd="3" destOrd="0" presId="urn:microsoft.com/office/officeart/2016/7/layout/BasicLinearProcessNumbered"/>
    <dgm:cxn modelId="{CB0C53AB-B86B-4C57-8D4D-54CD61F17DB0}" type="presParOf" srcId="{714DB5CC-F841-4390-8478-8894AB539855}" destId="{5B8514C8-5FD8-4E66-BC7D-26D7CA20DBDC}" srcOrd="3" destOrd="0" presId="urn:microsoft.com/office/officeart/2016/7/layout/BasicLinearProcessNumbered"/>
    <dgm:cxn modelId="{8AA10BE2-9AC4-4A96-9C16-B2AA9AD246BD}" type="presParOf" srcId="{714DB5CC-F841-4390-8478-8894AB539855}" destId="{F206530C-2798-43C7-9F8D-7A342E2DEB3E}" srcOrd="4" destOrd="0" presId="urn:microsoft.com/office/officeart/2016/7/layout/BasicLinearProcessNumbered"/>
    <dgm:cxn modelId="{F5213518-CB00-445A-A24F-939B2E51F1EE}" type="presParOf" srcId="{F206530C-2798-43C7-9F8D-7A342E2DEB3E}" destId="{ABF8A904-8637-498D-88DF-363A601F85F5}" srcOrd="0" destOrd="0" presId="urn:microsoft.com/office/officeart/2016/7/layout/BasicLinearProcessNumbered"/>
    <dgm:cxn modelId="{86701B8B-01DF-46D6-8B74-989BB0DBA063}" type="presParOf" srcId="{F206530C-2798-43C7-9F8D-7A342E2DEB3E}" destId="{78B423BF-3660-47C3-8FCB-F5D347B1C806}" srcOrd="1" destOrd="0" presId="urn:microsoft.com/office/officeart/2016/7/layout/BasicLinearProcessNumbered"/>
    <dgm:cxn modelId="{009256E0-F15D-4E1C-BE29-2AE3683CF22E}" type="presParOf" srcId="{F206530C-2798-43C7-9F8D-7A342E2DEB3E}" destId="{2F3254EA-FDEC-4269-9425-80255FAB03DB}" srcOrd="2" destOrd="0" presId="urn:microsoft.com/office/officeart/2016/7/layout/BasicLinearProcessNumbered"/>
    <dgm:cxn modelId="{315D03AD-8B83-438F-B474-5B47EA78E3F1}" type="presParOf" srcId="{F206530C-2798-43C7-9F8D-7A342E2DEB3E}" destId="{0923EC38-3B20-4299-A534-EDF6DA9EAF29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EDDC46-B981-45AF-9A24-E0931A1F980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8E240CA-EB32-4EC3-AC3F-9B14ABFE7245}">
      <dgm:prSet/>
      <dgm:spPr/>
      <dgm:t>
        <a:bodyPr/>
        <a:lstStyle/>
        <a:p>
          <a:pPr>
            <a:defRPr b="1"/>
          </a:pPr>
          <a:r>
            <a:rPr lang="en-GB" dirty="0"/>
            <a:t>Spotify Charts</a:t>
          </a:r>
          <a:endParaRPr lang="en-US" dirty="0"/>
        </a:p>
      </dgm:t>
    </dgm:pt>
    <dgm:pt modelId="{1B5BD299-BE10-4244-9094-FE16A2CCF8BE}" type="parTrans" cxnId="{48340C1C-A755-460D-829A-0255B3CE9284}">
      <dgm:prSet/>
      <dgm:spPr/>
      <dgm:t>
        <a:bodyPr/>
        <a:lstStyle/>
        <a:p>
          <a:endParaRPr lang="en-US"/>
        </a:p>
      </dgm:t>
    </dgm:pt>
    <dgm:pt modelId="{9D10B3AC-70C8-418E-9675-1F407E6ECE24}" type="sibTrans" cxnId="{48340C1C-A755-460D-829A-0255B3CE9284}">
      <dgm:prSet/>
      <dgm:spPr/>
      <dgm:t>
        <a:bodyPr/>
        <a:lstStyle/>
        <a:p>
          <a:endParaRPr lang="en-US"/>
        </a:p>
      </dgm:t>
    </dgm:pt>
    <dgm:pt modelId="{94DF5D2C-4AB9-4379-97FC-240C36DCF970}">
      <dgm:prSet/>
      <dgm:spPr/>
      <dgm:t>
        <a:bodyPr/>
        <a:lstStyle/>
        <a:p>
          <a:r>
            <a:rPr lang="en-GB" baseline="0" dirty="0"/>
            <a:t>Extracted from </a:t>
          </a:r>
          <a:r>
            <a:rPr lang="en-GB" baseline="0" dirty="0" err="1"/>
            <a:t>Songkick</a:t>
          </a:r>
          <a:r>
            <a:rPr lang="en-GB" baseline="0" dirty="0"/>
            <a:t> using </a:t>
          </a:r>
          <a:r>
            <a:rPr lang="en-US" dirty="0" err="1"/>
            <a:t>fychart</a:t>
          </a:r>
          <a:r>
            <a:rPr lang="en-US" dirty="0"/>
            <a:t> Python library</a:t>
          </a:r>
        </a:p>
      </dgm:t>
    </dgm:pt>
    <dgm:pt modelId="{66EA1527-0F5D-47BA-90F6-1D7647B7CF59}" type="parTrans" cxnId="{29216382-6D6C-44D4-9886-795068BD0A13}">
      <dgm:prSet/>
      <dgm:spPr/>
      <dgm:t>
        <a:bodyPr/>
        <a:lstStyle/>
        <a:p>
          <a:endParaRPr lang="en-US"/>
        </a:p>
      </dgm:t>
    </dgm:pt>
    <dgm:pt modelId="{954CB3F4-A3F9-4942-8448-1F46F6674956}" type="sibTrans" cxnId="{29216382-6D6C-44D4-9886-795068BD0A13}">
      <dgm:prSet/>
      <dgm:spPr/>
      <dgm:t>
        <a:bodyPr/>
        <a:lstStyle/>
        <a:p>
          <a:endParaRPr lang="en-US"/>
        </a:p>
      </dgm:t>
    </dgm:pt>
    <dgm:pt modelId="{1BB14049-9F76-40F0-B194-EC40C15F85BA}">
      <dgm:prSet/>
      <dgm:spPr/>
      <dgm:t>
        <a:bodyPr/>
        <a:lstStyle/>
        <a:p>
          <a:pPr>
            <a:defRPr b="1"/>
          </a:pPr>
          <a:r>
            <a:rPr lang="en-GB"/>
            <a:t>Keywords and search terms</a:t>
          </a:r>
          <a:endParaRPr lang="en-US"/>
        </a:p>
      </dgm:t>
    </dgm:pt>
    <dgm:pt modelId="{89350E53-9FFC-47EE-A8F1-74EF6EE3EA6C}" type="parTrans" cxnId="{671A75FF-D785-444F-B553-7F96C372B246}">
      <dgm:prSet/>
      <dgm:spPr/>
      <dgm:t>
        <a:bodyPr/>
        <a:lstStyle/>
        <a:p>
          <a:endParaRPr lang="en-US"/>
        </a:p>
      </dgm:t>
    </dgm:pt>
    <dgm:pt modelId="{392D56A3-F4B9-46F0-8A74-5199527495D4}" type="sibTrans" cxnId="{671A75FF-D785-444F-B553-7F96C372B246}">
      <dgm:prSet/>
      <dgm:spPr/>
      <dgm:t>
        <a:bodyPr/>
        <a:lstStyle/>
        <a:p>
          <a:endParaRPr lang="en-US"/>
        </a:p>
      </dgm:t>
    </dgm:pt>
    <dgm:pt modelId="{3C9B504F-E69C-46C4-897A-99B6F24CC44D}">
      <dgm:prSet/>
      <dgm:spPr/>
      <dgm:t>
        <a:bodyPr/>
        <a:lstStyle/>
        <a:p>
          <a:r>
            <a:rPr lang="en-US" dirty="0"/>
            <a:t>‘global’ and Great Britain (‘</a:t>
          </a:r>
          <a:r>
            <a:rPr lang="en-US" dirty="0" err="1"/>
            <a:t>gb</a:t>
          </a:r>
          <a:r>
            <a:rPr lang="en-US" dirty="0"/>
            <a:t>’)</a:t>
          </a:r>
        </a:p>
      </dgm:t>
    </dgm:pt>
    <dgm:pt modelId="{C8EEEF80-972F-42E3-9E51-1CD32D65056A}" type="parTrans" cxnId="{B767FEF0-E71A-4F2D-8B5B-4801A2008EBB}">
      <dgm:prSet/>
      <dgm:spPr/>
      <dgm:t>
        <a:bodyPr/>
        <a:lstStyle/>
        <a:p>
          <a:endParaRPr lang="en-US"/>
        </a:p>
      </dgm:t>
    </dgm:pt>
    <dgm:pt modelId="{296DF746-986A-4702-8B1F-D6BB1239251D}" type="sibTrans" cxnId="{B767FEF0-E71A-4F2D-8B5B-4801A2008EBB}">
      <dgm:prSet/>
      <dgm:spPr/>
      <dgm:t>
        <a:bodyPr/>
        <a:lstStyle/>
        <a:p>
          <a:endParaRPr lang="en-US"/>
        </a:p>
      </dgm:t>
    </dgm:pt>
    <dgm:pt modelId="{4D81762C-A5FC-4F37-B9D5-6F5F666F53D8}">
      <dgm:prSet/>
      <dgm:spPr/>
      <dgm:t>
        <a:bodyPr/>
        <a:lstStyle/>
        <a:p>
          <a:r>
            <a:rPr lang="en-GB" baseline="0" dirty="0"/>
            <a:t>Target date: Weekly charts between 1 March 2019 and 29 February 2020</a:t>
          </a:r>
          <a:endParaRPr lang="en-US" dirty="0"/>
        </a:p>
      </dgm:t>
    </dgm:pt>
    <dgm:pt modelId="{B3F64860-9957-4E91-A674-34FD5A867D6F}" type="parTrans" cxnId="{EA1E5D36-122B-4446-A4BB-CA3BE748A1AB}">
      <dgm:prSet/>
      <dgm:spPr/>
      <dgm:t>
        <a:bodyPr/>
        <a:lstStyle/>
        <a:p>
          <a:endParaRPr lang="en-US"/>
        </a:p>
      </dgm:t>
    </dgm:pt>
    <dgm:pt modelId="{AA1C28B0-2AD5-4E7E-B0C3-7811B01F180B}" type="sibTrans" cxnId="{EA1E5D36-122B-4446-A4BB-CA3BE748A1AB}">
      <dgm:prSet/>
      <dgm:spPr/>
      <dgm:t>
        <a:bodyPr/>
        <a:lstStyle/>
        <a:p>
          <a:endParaRPr lang="en-US"/>
        </a:p>
      </dgm:t>
    </dgm:pt>
    <dgm:pt modelId="{F52F3C52-43C4-43B4-B1D5-8C477B27FE85}">
      <dgm:prSet/>
      <dgm:spPr/>
      <dgm:t>
        <a:bodyPr/>
        <a:lstStyle/>
        <a:p>
          <a:pPr>
            <a:defRPr b="1"/>
          </a:pPr>
          <a:r>
            <a:rPr lang="en-GB"/>
            <a:t>Duration</a:t>
          </a:r>
          <a:endParaRPr lang="en-US"/>
        </a:p>
      </dgm:t>
    </dgm:pt>
    <dgm:pt modelId="{93BC1FF0-B701-48DF-B3EC-E51B22AD4A79}" type="parTrans" cxnId="{B2EA2550-4A1E-4EA5-A841-E1AD4F26C8BD}">
      <dgm:prSet/>
      <dgm:spPr/>
      <dgm:t>
        <a:bodyPr/>
        <a:lstStyle/>
        <a:p>
          <a:endParaRPr lang="en-US"/>
        </a:p>
      </dgm:t>
    </dgm:pt>
    <dgm:pt modelId="{9123D33E-5F75-4A66-8DA9-2B1C597A304E}" type="sibTrans" cxnId="{B2EA2550-4A1E-4EA5-A841-E1AD4F26C8BD}">
      <dgm:prSet/>
      <dgm:spPr/>
      <dgm:t>
        <a:bodyPr/>
        <a:lstStyle/>
        <a:p>
          <a:endParaRPr lang="en-US"/>
        </a:p>
      </dgm:t>
    </dgm:pt>
    <dgm:pt modelId="{DD93A320-7832-48D3-A213-19BBCDD4A9B9}">
      <dgm:prSet/>
      <dgm:spPr/>
      <dgm:t>
        <a:bodyPr/>
        <a:lstStyle/>
        <a:p>
          <a:r>
            <a:rPr lang="en-GB" baseline="0"/>
            <a:t>Over 4 days</a:t>
          </a:r>
          <a:endParaRPr lang="en-US"/>
        </a:p>
      </dgm:t>
    </dgm:pt>
    <dgm:pt modelId="{B2489C78-165E-4EF1-8EA0-4EE88B89B5FC}" type="parTrans" cxnId="{1408B48E-890F-48BE-BDCA-AF8DBE68D26F}">
      <dgm:prSet/>
      <dgm:spPr/>
      <dgm:t>
        <a:bodyPr/>
        <a:lstStyle/>
        <a:p>
          <a:endParaRPr lang="en-US"/>
        </a:p>
      </dgm:t>
    </dgm:pt>
    <dgm:pt modelId="{95477191-A93D-44BF-8979-959246CC1E29}" type="sibTrans" cxnId="{1408B48E-890F-48BE-BDCA-AF8DBE68D26F}">
      <dgm:prSet/>
      <dgm:spPr/>
      <dgm:t>
        <a:bodyPr/>
        <a:lstStyle/>
        <a:p>
          <a:endParaRPr lang="en-US"/>
        </a:p>
      </dgm:t>
    </dgm:pt>
    <dgm:pt modelId="{47615FFB-61DD-492D-8CE4-C03F712177EF}" type="pres">
      <dgm:prSet presAssocID="{77EDDC46-B981-45AF-9A24-E0931A1F980F}" presName="root" presStyleCnt="0">
        <dgm:presLayoutVars>
          <dgm:dir/>
          <dgm:resizeHandles val="exact"/>
        </dgm:presLayoutVars>
      </dgm:prSet>
      <dgm:spPr/>
    </dgm:pt>
    <dgm:pt modelId="{5C48AC32-3F83-45B8-8DD5-2CECAFF7445E}" type="pres">
      <dgm:prSet presAssocID="{78E240CA-EB32-4EC3-AC3F-9B14ABFE7245}" presName="compNode" presStyleCnt="0"/>
      <dgm:spPr/>
    </dgm:pt>
    <dgm:pt modelId="{5832ABEA-7EA0-4C2D-871C-EFCA575AE7C2}" type="pres">
      <dgm:prSet presAssocID="{78E240CA-EB32-4EC3-AC3F-9B14ABFE724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5C5D2BB-130C-4D60-BB1E-7CE17BD4FBF6}" type="pres">
      <dgm:prSet presAssocID="{78E240CA-EB32-4EC3-AC3F-9B14ABFE7245}" presName="iconSpace" presStyleCnt="0"/>
      <dgm:spPr/>
    </dgm:pt>
    <dgm:pt modelId="{DFDB1FA4-24FF-4115-AB09-03DC445D666B}" type="pres">
      <dgm:prSet presAssocID="{78E240CA-EB32-4EC3-AC3F-9B14ABFE7245}" presName="parTx" presStyleLbl="revTx" presStyleIdx="0" presStyleCnt="6">
        <dgm:presLayoutVars>
          <dgm:chMax val="0"/>
          <dgm:chPref val="0"/>
        </dgm:presLayoutVars>
      </dgm:prSet>
      <dgm:spPr/>
    </dgm:pt>
    <dgm:pt modelId="{E19DE2FA-720D-4F08-808D-4E2C220F284F}" type="pres">
      <dgm:prSet presAssocID="{78E240CA-EB32-4EC3-AC3F-9B14ABFE7245}" presName="txSpace" presStyleCnt="0"/>
      <dgm:spPr/>
    </dgm:pt>
    <dgm:pt modelId="{D9B8FE2B-D2E2-40C9-9C80-6145CD316B0E}" type="pres">
      <dgm:prSet presAssocID="{78E240CA-EB32-4EC3-AC3F-9B14ABFE7245}" presName="desTx" presStyleLbl="revTx" presStyleIdx="1" presStyleCnt="6">
        <dgm:presLayoutVars/>
      </dgm:prSet>
      <dgm:spPr/>
    </dgm:pt>
    <dgm:pt modelId="{D6D5DDD6-B9BE-493B-B87C-9300BE384EED}" type="pres">
      <dgm:prSet presAssocID="{9D10B3AC-70C8-418E-9675-1F407E6ECE24}" presName="sibTrans" presStyleCnt="0"/>
      <dgm:spPr/>
    </dgm:pt>
    <dgm:pt modelId="{AD8CD674-F95D-49AA-BB44-D8A5D489CD50}" type="pres">
      <dgm:prSet presAssocID="{1BB14049-9F76-40F0-B194-EC40C15F85BA}" presName="compNode" presStyleCnt="0"/>
      <dgm:spPr/>
    </dgm:pt>
    <dgm:pt modelId="{A283ED2C-FC53-4241-994E-59981C06D374}" type="pres">
      <dgm:prSet presAssocID="{1BB14049-9F76-40F0-B194-EC40C15F85B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450F67D-FC55-4412-94DA-7AEE9432AB3F}" type="pres">
      <dgm:prSet presAssocID="{1BB14049-9F76-40F0-B194-EC40C15F85BA}" presName="iconSpace" presStyleCnt="0"/>
      <dgm:spPr/>
    </dgm:pt>
    <dgm:pt modelId="{EFA730F8-27BB-4BB1-BDC1-DFCC606DB6AA}" type="pres">
      <dgm:prSet presAssocID="{1BB14049-9F76-40F0-B194-EC40C15F85BA}" presName="parTx" presStyleLbl="revTx" presStyleIdx="2" presStyleCnt="6">
        <dgm:presLayoutVars>
          <dgm:chMax val="0"/>
          <dgm:chPref val="0"/>
        </dgm:presLayoutVars>
      </dgm:prSet>
      <dgm:spPr/>
    </dgm:pt>
    <dgm:pt modelId="{A984E56B-82DF-4709-90F7-F0D2E861F48B}" type="pres">
      <dgm:prSet presAssocID="{1BB14049-9F76-40F0-B194-EC40C15F85BA}" presName="txSpace" presStyleCnt="0"/>
      <dgm:spPr/>
    </dgm:pt>
    <dgm:pt modelId="{517DA660-2DFC-4CA6-9FED-5FBB5D14257A}" type="pres">
      <dgm:prSet presAssocID="{1BB14049-9F76-40F0-B194-EC40C15F85BA}" presName="desTx" presStyleLbl="revTx" presStyleIdx="3" presStyleCnt="6">
        <dgm:presLayoutVars/>
      </dgm:prSet>
      <dgm:spPr/>
    </dgm:pt>
    <dgm:pt modelId="{35652C06-B470-4853-96C5-ACF47E4195EB}" type="pres">
      <dgm:prSet presAssocID="{392D56A3-F4B9-46F0-8A74-5199527495D4}" presName="sibTrans" presStyleCnt="0"/>
      <dgm:spPr/>
    </dgm:pt>
    <dgm:pt modelId="{07BF86CD-7F6A-417A-ACA8-6F894ADCAF58}" type="pres">
      <dgm:prSet presAssocID="{F52F3C52-43C4-43B4-B1D5-8C477B27FE85}" presName="compNode" presStyleCnt="0"/>
      <dgm:spPr/>
    </dgm:pt>
    <dgm:pt modelId="{CF5E01A1-6B6B-4B1D-8DFD-046D74471EAD}" type="pres">
      <dgm:prSet presAssocID="{F52F3C52-43C4-43B4-B1D5-8C477B27FE8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A857311-1AE3-4AC0-96BB-198D041B32FA}" type="pres">
      <dgm:prSet presAssocID="{F52F3C52-43C4-43B4-B1D5-8C477B27FE85}" presName="iconSpace" presStyleCnt="0"/>
      <dgm:spPr/>
    </dgm:pt>
    <dgm:pt modelId="{AA458DBE-174C-48AA-B06C-A1040580DE31}" type="pres">
      <dgm:prSet presAssocID="{F52F3C52-43C4-43B4-B1D5-8C477B27FE85}" presName="parTx" presStyleLbl="revTx" presStyleIdx="4" presStyleCnt="6">
        <dgm:presLayoutVars>
          <dgm:chMax val="0"/>
          <dgm:chPref val="0"/>
        </dgm:presLayoutVars>
      </dgm:prSet>
      <dgm:spPr/>
    </dgm:pt>
    <dgm:pt modelId="{9F1B2AC6-A238-49B2-B742-C450CA3CEC1F}" type="pres">
      <dgm:prSet presAssocID="{F52F3C52-43C4-43B4-B1D5-8C477B27FE85}" presName="txSpace" presStyleCnt="0"/>
      <dgm:spPr/>
    </dgm:pt>
    <dgm:pt modelId="{301B035D-E74B-4F48-B103-A16386579B3D}" type="pres">
      <dgm:prSet presAssocID="{F52F3C52-43C4-43B4-B1D5-8C477B27FE85}" presName="desTx" presStyleLbl="revTx" presStyleIdx="5" presStyleCnt="6">
        <dgm:presLayoutVars/>
      </dgm:prSet>
      <dgm:spPr/>
    </dgm:pt>
  </dgm:ptLst>
  <dgm:cxnLst>
    <dgm:cxn modelId="{C30FE300-0ADC-4949-9B21-AC285A0641E4}" type="presOf" srcId="{78E240CA-EB32-4EC3-AC3F-9B14ABFE7245}" destId="{DFDB1FA4-24FF-4115-AB09-03DC445D666B}" srcOrd="0" destOrd="0" presId="urn:microsoft.com/office/officeart/2018/5/layout/CenteredIconLabelDescriptionList"/>
    <dgm:cxn modelId="{46C9AD0C-2C6C-47E8-AB2F-B0718772F724}" type="presOf" srcId="{1BB14049-9F76-40F0-B194-EC40C15F85BA}" destId="{EFA730F8-27BB-4BB1-BDC1-DFCC606DB6AA}" srcOrd="0" destOrd="0" presId="urn:microsoft.com/office/officeart/2018/5/layout/CenteredIconLabelDescriptionList"/>
    <dgm:cxn modelId="{48340C1C-A755-460D-829A-0255B3CE9284}" srcId="{77EDDC46-B981-45AF-9A24-E0931A1F980F}" destId="{78E240CA-EB32-4EC3-AC3F-9B14ABFE7245}" srcOrd="0" destOrd="0" parTransId="{1B5BD299-BE10-4244-9094-FE16A2CCF8BE}" sibTransId="{9D10B3AC-70C8-418E-9675-1F407E6ECE24}"/>
    <dgm:cxn modelId="{19ED351F-8381-4584-850C-9D9DA97FFB2C}" type="presOf" srcId="{3C9B504F-E69C-46C4-897A-99B6F24CC44D}" destId="{517DA660-2DFC-4CA6-9FED-5FBB5D14257A}" srcOrd="0" destOrd="0" presId="urn:microsoft.com/office/officeart/2018/5/layout/CenteredIconLabelDescriptionList"/>
    <dgm:cxn modelId="{EA1E5D36-122B-4446-A4BB-CA3BE748A1AB}" srcId="{1BB14049-9F76-40F0-B194-EC40C15F85BA}" destId="{4D81762C-A5FC-4F37-B9D5-6F5F666F53D8}" srcOrd="1" destOrd="0" parTransId="{B3F64860-9957-4E91-A674-34FD5A867D6F}" sibTransId="{AA1C28B0-2AD5-4E7E-B0C3-7811B01F180B}"/>
    <dgm:cxn modelId="{D2770F46-CAD5-4E97-ADDF-3563477BCAF9}" type="presOf" srcId="{94DF5D2C-4AB9-4379-97FC-240C36DCF970}" destId="{D9B8FE2B-D2E2-40C9-9C80-6145CD316B0E}" srcOrd="0" destOrd="0" presId="urn:microsoft.com/office/officeart/2018/5/layout/CenteredIconLabelDescriptionList"/>
    <dgm:cxn modelId="{B2EA2550-4A1E-4EA5-A841-E1AD4F26C8BD}" srcId="{77EDDC46-B981-45AF-9A24-E0931A1F980F}" destId="{F52F3C52-43C4-43B4-B1D5-8C477B27FE85}" srcOrd="2" destOrd="0" parTransId="{93BC1FF0-B701-48DF-B3EC-E51B22AD4A79}" sibTransId="{9123D33E-5F75-4A66-8DA9-2B1C597A304E}"/>
    <dgm:cxn modelId="{669EE872-B273-4A59-8364-04A9CB306C44}" type="presOf" srcId="{F52F3C52-43C4-43B4-B1D5-8C477B27FE85}" destId="{AA458DBE-174C-48AA-B06C-A1040580DE31}" srcOrd="0" destOrd="0" presId="urn:microsoft.com/office/officeart/2018/5/layout/CenteredIconLabelDescriptionList"/>
    <dgm:cxn modelId="{0E0A0381-7AF1-4513-8BA5-B7BE2D256427}" type="presOf" srcId="{77EDDC46-B981-45AF-9A24-E0931A1F980F}" destId="{47615FFB-61DD-492D-8CE4-C03F712177EF}" srcOrd="0" destOrd="0" presId="urn:microsoft.com/office/officeart/2018/5/layout/CenteredIconLabelDescriptionList"/>
    <dgm:cxn modelId="{29216382-6D6C-44D4-9886-795068BD0A13}" srcId="{78E240CA-EB32-4EC3-AC3F-9B14ABFE7245}" destId="{94DF5D2C-4AB9-4379-97FC-240C36DCF970}" srcOrd="0" destOrd="0" parTransId="{66EA1527-0F5D-47BA-90F6-1D7647B7CF59}" sibTransId="{954CB3F4-A3F9-4942-8448-1F46F6674956}"/>
    <dgm:cxn modelId="{1408B48E-890F-48BE-BDCA-AF8DBE68D26F}" srcId="{F52F3C52-43C4-43B4-B1D5-8C477B27FE85}" destId="{DD93A320-7832-48D3-A213-19BBCDD4A9B9}" srcOrd="0" destOrd="0" parTransId="{B2489C78-165E-4EF1-8EA0-4EE88B89B5FC}" sibTransId="{95477191-A93D-44BF-8979-959246CC1E29}"/>
    <dgm:cxn modelId="{80430A93-DA80-463C-B516-7A1792212AC0}" type="presOf" srcId="{DD93A320-7832-48D3-A213-19BBCDD4A9B9}" destId="{301B035D-E74B-4F48-B103-A16386579B3D}" srcOrd="0" destOrd="0" presId="urn:microsoft.com/office/officeart/2018/5/layout/CenteredIconLabelDescriptionList"/>
    <dgm:cxn modelId="{5E9BC2D6-6B1A-4106-B02D-52F93ED840C5}" type="presOf" srcId="{4D81762C-A5FC-4F37-B9D5-6F5F666F53D8}" destId="{517DA660-2DFC-4CA6-9FED-5FBB5D14257A}" srcOrd="0" destOrd="1" presId="urn:microsoft.com/office/officeart/2018/5/layout/CenteredIconLabelDescriptionList"/>
    <dgm:cxn modelId="{B767FEF0-E71A-4F2D-8B5B-4801A2008EBB}" srcId="{1BB14049-9F76-40F0-B194-EC40C15F85BA}" destId="{3C9B504F-E69C-46C4-897A-99B6F24CC44D}" srcOrd="0" destOrd="0" parTransId="{C8EEEF80-972F-42E3-9E51-1CD32D65056A}" sibTransId="{296DF746-986A-4702-8B1F-D6BB1239251D}"/>
    <dgm:cxn modelId="{671A75FF-D785-444F-B553-7F96C372B246}" srcId="{77EDDC46-B981-45AF-9A24-E0931A1F980F}" destId="{1BB14049-9F76-40F0-B194-EC40C15F85BA}" srcOrd="1" destOrd="0" parTransId="{89350E53-9FFC-47EE-A8F1-74EF6EE3EA6C}" sibTransId="{392D56A3-F4B9-46F0-8A74-5199527495D4}"/>
    <dgm:cxn modelId="{C39C29E0-530F-4307-8B2B-15B3A181B9C7}" type="presParOf" srcId="{47615FFB-61DD-492D-8CE4-C03F712177EF}" destId="{5C48AC32-3F83-45B8-8DD5-2CECAFF7445E}" srcOrd="0" destOrd="0" presId="urn:microsoft.com/office/officeart/2018/5/layout/CenteredIconLabelDescriptionList"/>
    <dgm:cxn modelId="{6B69F1D8-ECFE-4C35-A3E9-2AC688B52B74}" type="presParOf" srcId="{5C48AC32-3F83-45B8-8DD5-2CECAFF7445E}" destId="{5832ABEA-7EA0-4C2D-871C-EFCA575AE7C2}" srcOrd="0" destOrd="0" presId="urn:microsoft.com/office/officeart/2018/5/layout/CenteredIconLabelDescriptionList"/>
    <dgm:cxn modelId="{AEEE50CF-5320-4BA5-BC41-2921C22DF53F}" type="presParOf" srcId="{5C48AC32-3F83-45B8-8DD5-2CECAFF7445E}" destId="{D5C5D2BB-130C-4D60-BB1E-7CE17BD4FBF6}" srcOrd="1" destOrd="0" presId="urn:microsoft.com/office/officeart/2018/5/layout/CenteredIconLabelDescriptionList"/>
    <dgm:cxn modelId="{AC0EA351-DA93-4270-9DC7-90CFF4958964}" type="presParOf" srcId="{5C48AC32-3F83-45B8-8DD5-2CECAFF7445E}" destId="{DFDB1FA4-24FF-4115-AB09-03DC445D666B}" srcOrd="2" destOrd="0" presId="urn:microsoft.com/office/officeart/2018/5/layout/CenteredIconLabelDescriptionList"/>
    <dgm:cxn modelId="{947501BC-578C-4FC5-B70A-993C516D140F}" type="presParOf" srcId="{5C48AC32-3F83-45B8-8DD5-2CECAFF7445E}" destId="{E19DE2FA-720D-4F08-808D-4E2C220F284F}" srcOrd="3" destOrd="0" presId="urn:microsoft.com/office/officeart/2018/5/layout/CenteredIconLabelDescriptionList"/>
    <dgm:cxn modelId="{C7C77C8E-E615-4C91-98B3-6EAD871CE440}" type="presParOf" srcId="{5C48AC32-3F83-45B8-8DD5-2CECAFF7445E}" destId="{D9B8FE2B-D2E2-40C9-9C80-6145CD316B0E}" srcOrd="4" destOrd="0" presId="urn:microsoft.com/office/officeart/2018/5/layout/CenteredIconLabelDescriptionList"/>
    <dgm:cxn modelId="{58C4D3DC-5105-453E-A757-7F4B1D32B89A}" type="presParOf" srcId="{47615FFB-61DD-492D-8CE4-C03F712177EF}" destId="{D6D5DDD6-B9BE-493B-B87C-9300BE384EED}" srcOrd="1" destOrd="0" presId="urn:microsoft.com/office/officeart/2018/5/layout/CenteredIconLabelDescriptionList"/>
    <dgm:cxn modelId="{5E22E10C-B200-4250-89E2-5399EEBC2121}" type="presParOf" srcId="{47615FFB-61DD-492D-8CE4-C03F712177EF}" destId="{AD8CD674-F95D-49AA-BB44-D8A5D489CD50}" srcOrd="2" destOrd="0" presId="urn:microsoft.com/office/officeart/2018/5/layout/CenteredIconLabelDescriptionList"/>
    <dgm:cxn modelId="{6E5C9CF3-2AAB-47C1-8EFE-89CB40B51E51}" type="presParOf" srcId="{AD8CD674-F95D-49AA-BB44-D8A5D489CD50}" destId="{A283ED2C-FC53-4241-994E-59981C06D374}" srcOrd="0" destOrd="0" presId="urn:microsoft.com/office/officeart/2018/5/layout/CenteredIconLabelDescriptionList"/>
    <dgm:cxn modelId="{F6F3B631-8991-4A60-BB71-C1399F4086FA}" type="presParOf" srcId="{AD8CD674-F95D-49AA-BB44-D8A5D489CD50}" destId="{3450F67D-FC55-4412-94DA-7AEE9432AB3F}" srcOrd="1" destOrd="0" presId="urn:microsoft.com/office/officeart/2018/5/layout/CenteredIconLabelDescriptionList"/>
    <dgm:cxn modelId="{680029C8-6A7D-4784-9BC2-ED28C967304E}" type="presParOf" srcId="{AD8CD674-F95D-49AA-BB44-D8A5D489CD50}" destId="{EFA730F8-27BB-4BB1-BDC1-DFCC606DB6AA}" srcOrd="2" destOrd="0" presId="urn:microsoft.com/office/officeart/2018/5/layout/CenteredIconLabelDescriptionList"/>
    <dgm:cxn modelId="{B5FF594F-4499-48AE-A9E6-76112CB95137}" type="presParOf" srcId="{AD8CD674-F95D-49AA-BB44-D8A5D489CD50}" destId="{A984E56B-82DF-4709-90F7-F0D2E861F48B}" srcOrd="3" destOrd="0" presId="urn:microsoft.com/office/officeart/2018/5/layout/CenteredIconLabelDescriptionList"/>
    <dgm:cxn modelId="{F446D80D-F1C2-4115-84DC-B4A85671D2E0}" type="presParOf" srcId="{AD8CD674-F95D-49AA-BB44-D8A5D489CD50}" destId="{517DA660-2DFC-4CA6-9FED-5FBB5D14257A}" srcOrd="4" destOrd="0" presId="urn:microsoft.com/office/officeart/2018/5/layout/CenteredIconLabelDescriptionList"/>
    <dgm:cxn modelId="{87FBE328-1DCE-44E0-ABAC-93345ACD25A2}" type="presParOf" srcId="{47615FFB-61DD-492D-8CE4-C03F712177EF}" destId="{35652C06-B470-4853-96C5-ACF47E4195EB}" srcOrd="3" destOrd="0" presId="urn:microsoft.com/office/officeart/2018/5/layout/CenteredIconLabelDescriptionList"/>
    <dgm:cxn modelId="{446AF963-8111-4861-8225-4DC4B4E92CD8}" type="presParOf" srcId="{47615FFB-61DD-492D-8CE4-C03F712177EF}" destId="{07BF86CD-7F6A-417A-ACA8-6F894ADCAF58}" srcOrd="4" destOrd="0" presId="urn:microsoft.com/office/officeart/2018/5/layout/CenteredIconLabelDescriptionList"/>
    <dgm:cxn modelId="{C24067A7-859B-4CCD-834D-B9BAD12691DB}" type="presParOf" srcId="{07BF86CD-7F6A-417A-ACA8-6F894ADCAF58}" destId="{CF5E01A1-6B6B-4B1D-8DFD-046D74471EAD}" srcOrd="0" destOrd="0" presId="urn:microsoft.com/office/officeart/2018/5/layout/CenteredIconLabelDescriptionList"/>
    <dgm:cxn modelId="{AE9AA5C5-148E-459C-A457-76CB4F321777}" type="presParOf" srcId="{07BF86CD-7F6A-417A-ACA8-6F894ADCAF58}" destId="{7A857311-1AE3-4AC0-96BB-198D041B32FA}" srcOrd="1" destOrd="0" presId="urn:microsoft.com/office/officeart/2018/5/layout/CenteredIconLabelDescriptionList"/>
    <dgm:cxn modelId="{46F0E8B1-0ED8-4EF1-B5C0-4C7D3DEACA8A}" type="presParOf" srcId="{07BF86CD-7F6A-417A-ACA8-6F894ADCAF58}" destId="{AA458DBE-174C-48AA-B06C-A1040580DE31}" srcOrd="2" destOrd="0" presId="urn:microsoft.com/office/officeart/2018/5/layout/CenteredIconLabelDescriptionList"/>
    <dgm:cxn modelId="{1434BBE2-50AE-4F31-8C6D-0191A69B9839}" type="presParOf" srcId="{07BF86CD-7F6A-417A-ACA8-6F894ADCAF58}" destId="{9F1B2AC6-A238-49B2-B742-C450CA3CEC1F}" srcOrd="3" destOrd="0" presId="urn:microsoft.com/office/officeart/2018/5/layout/CenteredIconLabelDescriptionList"/>
    <dgm:cxn modelId="{25107FEC-0F20-4B38-9DAB-2A44C3B7764F}" type="presParOf" srcId="{07BF86CD-7F6A-417A-ACA8-6F894ADCAF58}" destId="{301B035D-E74B-4F48-B103-A16386579B3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7EDDC46-B981-45AF-9A24-E0931A1F980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8E240CA-EB32-4EC3-AC3F-9B14ABFE724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dirty="0"/>
            <a:t>Artists</a:t>
          </a:r>
          <a:endParaRPr lang="en-US" dirty="0"/>
        </a:p>
      </dgm:t>
    </dgm:pt>
    <dgm:pt modelId="{1B5BD299-BE10-4244-9094-FE16A2CCF8BE}" type="parTrans" cxnId="{48340C1C-A755-460D-829A-0255B3CE9284}">
      <dgm:prSet/>
      <dgm:spPr/>
      <dgm:t>
        <a:bodyPr/>
        <a:lstStyle/>
        <a:p>
          <a:endParaRPr lang="en-US"/>
        </a:p>
      </dgm:t>
    </dgm:pt>
    <dgm:pt modelId="{9D10B3AC-70C8-418E-9675-1F407E6ECE24}" type="sibTrans" cxnId="{48340C1C-A755-460D-829A-0255B3CE9284}">
      <dgm:prSet/>
      <dgm:spPr/>
      <dgm:t>
        <a:bodyPr/>
        <a:lstStyle/>
        <a:p>
          <a:endParaRPr lang="en-US"/>
        </a:p>
      </dgm:t>
    </dgm:pt>
    <dgm:pt modelId="{94DF5D2C-4AB9-4379-97FC-240C36DCF97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aseline="0" dirty="0"/>
            <a:t>Extracted from </a:t>
          </a:r>
          <a:r>
            <a:rPr lang="en-GB" baseline="0" dirty="0" err="1"/>
            <a:t>MusicBrainz</a:t>
          </a:r>
          <a:r>
            <a:rPr lang="en-GB" baseline="0" dirty="0"/>
            <a:t> using </a:t>
          </a:r>
          <a:r>
            <a:rPr lang="en-GB" baseline="0" dirty="0" err="1"/>
            <a:t>postgres</a:t>
          </a:r>
          <a:endParaRPr lang="en-US" dirty="0"/>
        </a:p>
      </dgm:t>
    </dgm:pt>
    <dgm:pt modelId="{66EA1527-0F5D-47BA-90F6-1D7647B7CF59}" type="parTrans" cxnId="{29216382-6D6C-44D4-9886-795068BD0A13}">
      <dgm:prSet/>
      <dgm:spPr/>
      <dgm:t>
        <a:bodyPr/>
        <a:lstStyle/>
        <a:p>
          <a:endParaRPr lang="en-US"/>
        </a:p>
      </dgm:t>
    </dgm:pt>
    <dgm:pt modelId="{954CB3F4-A3F9-4942-8448-1F46F6674956}" type="sibTrans" cxnId="{29216382-6D6C-44D4-9886-795068BD0A13}">
      <dgm:prSet/>
      <dgm:spPr/>
      <dgm:t>
        <a:bodyPr/>
        <a:lstStyle/>
        <a:p>
          <a:endParaRPr lang="en-US"/>
        </a:p>
      </dgm:t>
    </dgm:pt>
    <dgm:pt modelId="{1BB14049-9F76-40F0-B194-EC40C15F85B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Keywords and search terms</a:t>
          </a:r>
          <a:endParaRPr lang="en-US"/>
        </a:p>
      </dgm:t>
    </dgm:pt>
    <dgm:pt modelId="{89350E53-9FFC-47EE-A8F1-74EF6EE3EA6C}" type="parTrans" cxnId="{671A75FF-D785-444F-B553-7F96C372B246}">
      <dgm:prSet/>
      <dgm:spPr/>
      <dgm:t>
        <a:bodyPr/>
        <a:lstStyle/>
        <a:p>
          <a:endParaRPr lang="en-US"/>
        </a:p>
      </dgm:t>
    </dgm:pt>
    <dgm:pt modelId="{392D56A3-F4B9-46F0-8A74-5199527495D4}" type="sibTrans" cxnId="{671A75FF-D785-444F-B553-7F96C372B246}">
      <dgm:prSet/>
      <dgm:spPr/>
      <dgm:t>
        <a:bodyPr/>
        <a:lstStyle/>
        <a:p>
          <a:endParaRPr lang="en-US"/>
        </a:p>
      </dgm:t>
    </dgm:pt>
    <dgm:pt modelId="{3C9B504F-E69C-46C4-897A-99B6F24CC44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aseline="0" dirty="0"/>
            <a:t>Artist table with MBID field is extracted from database. MBID field provides link between datasets</a:t>
          </a:r>
          <a:endParaRPr lang="en-US" dirty="0"/>
        </a:p>
      </dgm:t>
    </dgm:pt>
    <dgm:pt modelId="{C8EEEF80-972F-42E3-9E51-1CD32D65056A}" type="parTrans" cxnId="{B767FEF0-E71A-4F2D-8B5B-4801A2008EBB}">
      <dgm:prSet/>
      <dgm:spPr/>
      <dgm:t>
        <a:bodyPr/>
        <a:lstStyle/>
        <a:p>
          <a:endParaRPr lang="en-US"/>
        </a:p>
      </dgm:t>
    </dgm:pt>
    <dgm:pt modelId="{296DF746-986A-4702-8B1F-D6BB1239251D}" type="sibTrans" cxnId="{B767FEF0-E71A-4F2D-8B5B-4801A2008EBB}">
      <dgm:prSet/>
      <dgm:spPr/>
      <dgm:t>
        <a:bodyPr/>
        <a:lstStyle/>
        <a:p>
          <a:endParaRPr lang="en-US"/>
        </a:p>
      </dgm:t>
    </dgm:pt>
    <dgm:pt modelId="{F52F3C52-43C4-43B4-B1D5-8C477B27FE8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Duration</a:t>
          </a:r>
          <a:endParaRPr lang="en-US"/>
        </a:p>
      </dgm:t>
    </dgm:pt>
    <dgm:pt modelId="{93BC1FF0-B701-48DF-B3EC-E51B22AD4A79}" type="parTrans" cxnId="{B2EA2550-4A1E-4EA5-A841-E1AD4F26C8BD}">
      <dgm:prSet/>
      <dgm:spPr/>
      <dgm:t>
        <a:bodyPr/>
        <a:lstStyle/>
        <a:p>
          <a:endParaRPr lang="en-US"/>
        </a:p>
      </dgm:t>
    </dgm:pt>
    <dgm:pt modelId="{9123D33E-5F75-4A66-8DA9-2B1C597A304E}" type="sibTrans" cxnId="{B2EA2550-4A1E-4EA5-A841-E1AD4F26C8BD}">
      <dgm:prSet/>
      <dgm:spPr/>
      <dgm:t>
        <a:bodyPr/>
        <a:lstStyle/>
        <a:p>
          <a:endParaRPr lang="en-US"/>
        </a:p>
      </dgm:t>
    </dgm:pt>
    <dgm:pt modelId="{DD93A320-7832-48D3-A213-19BBCDD4A9B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aseline="0" dirty="0"/>
            <a:t>About 3 hours 10 minutes</a:t>
          </a:r>
          <a:endParaRPr lang="en-US" dirty="0"/>
        </a:p>
      </dgm:t>
    </dgm:pt>
    <dgm:pt modelId="{B2489C78-165E-4EF1-8EA0-4EE88B89B5FC}" type="parTrans" cxnId="{1408B48E-890F-48BE-BDCA-AF8DBE68D26F}">
      <dgm:prSet/>
      <dgm:spPr/>
      <dgm:t>
        <a:bodyPr/>
        <a:lstStyle/>
        <a:p>
          <a:endParaRPr lang="en-US"/>
        </a:p>
      </dgm:t>
    </dgm:pt>
    <dgm:pt modelId="{95477191-A93D-44BF-8979-959246CC1E29}" type="sibTrans" cxnId="{1408B48E-890F-48BE-BDCA-AF8DBE68D26F}">
      <dgm:prSet/>
      <dgm:spPr/>
      <dgm:t>
        <a:bodyPr/>
        <a:lstStyle/>
        <a:p>
          <a:endParaRPr lang="en-US"/>
        </a:p>
      </dgm:t>
    </dgm:pt>
    <dgm:pt modelId="{47615FFB-61DD-492D-8CE4-C03F712177EF}" type="pres">
      <dgm:prSet presAssocID="{77EDDC46-B981-45AF-9A24-E0931A1F980F}" presName="root" presStyleCnt="0">
        <dgm:presLayoutVars>
          <dgm:dir/>
          <dgm:resizeHandles val="exact"/>
        </dgm:presLayoutVars>
      </dgm:prSet>
      <dgm:spPr/>
    </dgm:pt>
    <dgm:pt modelId="{5C48AC32-3F83-45B8-8DD5-2CECAFF7445E}" type="pres">
      <dgm:prSet presAssocID="{78E240CA-EB32-4EC3-AC3F-9B14ABFE7245}" presName="compNode" presStyleCnt="0"/>
      <dgm:spPr/>
    </dgm:pt>
    <dgm:pt modelId="{5832ABEA-7EA0-4C2D-871C-EFCA575AE7C2}" type="pres">
      <dgm:prSet presAssocID="{78E240CA-EB32-4EC3-AC3F-9B14ABFE724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5C5D2BB-130C-4D60-BB1E-7CE17BD4FBF6}" type="pres">
      <dgm:prSet presAssocID="{78E240CA-EB32-4EC3-AC3F-9B14ABFE7245}" presName="iconSpace" presStyleCnt="0"/>
      <dgm:spPr/>
    </dgm:pt>
    <dgm:pt modelId="{DFDB1FA4-24FF-4115-AB09-03DC445D666B}" type="pres">
      <dgm:prSet presAssocID="{78E240CA-EB32-4EC3-AC3F-9B14ABFE7245}" presName="parTx" presStyleLbl="revTx" presStyleIdx="0" presStyleCnt="6">
        <dgm:presLayoutVars>
          <dgm:chMax val="0"/>
          <dgm:chPref val="0"/>
        </dgm:presLayoutVars>
      </dgm:prSet>
      <dgm:spPr/>
    </dgm:pt>
    <dgm:pt modelId="{E19DE2FA-720D-4F08-808D-4E2C220F284F}" type="pres">
      <dgm:prSet presAssocID="{78E240CA-EB32-4EC3-AC3F-9B14ABFE7245}" presName="txSpace" presStyleCnt="0"/>
      <dgm:spPr/>
    </dgm:pt>
    <dgm:pt modelId="{D9B8FE2B-D2E2-40C9-9C80-6145CD316B0E}" type="pres">
      <dgm:prSet presAssocID="{78E240CA-EB32-4EC3-AC3F-9B14ABFE7245}" presName="desTx" presStyleLbl="revTx" presStyleIdx="1" presStyleCnt="6">
        <dgm:presLayoutVars/>
      </dgm:prSet>
      <dgm:spPr/>
    </dgm:pt>
    <dgm:pt modelId="{D6D5DDD6-B9BE-493B-B87C-9300BE384EED}" type="pres">
      <dgm:prSet presAssocID="{9D10B3AC-70C8-418E-9675-1F407E6ECE24}" presName="sibTrans" presStyleCnt="0"/>
      <dgm:spPr/>
    </dgm:pt>
    <dgm:pt modelId="{AD8CD674-F95D-49AA-BB44-D8A5D489CD50}" type="pres">
      <dgm:prSet presAssocID="{1BB14049-9F76-40F0-B194-EC40C15F85BA}" presName="compNode" presStyleCnt="0"/>
      <dgm:spPr/>
    </dgm:pt>
    <dgm:pt modelId="{A283ED2C-FC53-4241-994E-59981C06D374}" type="pres">
      <dgm:prSet presAssocID="{1BB14049-9F76-40F0-B194-EC40C15F85B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450F67D-FC55-4412-94DA-7AEE9432AB3F}" type="pres">
      <dgm:prSet presAssocID="{1BB14049-9F76-40F0-B194-EC40C15F85BA}" presName="iconSpace" presStyleCnt="0"/>
      <dgm:spPr/>
    </dgm:pt>
    <dgm:pt modelId="{EFA730F8-27BB-4BB1-BDC1-DFCC606DB6AA}" type="pres">
      <dgm:prSet presAssocID="{1BB14049-9F76-40F0-B194-EC40C15F85BA}" presName="parTx" presStyleLbl="revTx" presStyleIdx="2" presStyleCnt="6">
        <dgm:presLayoutVars>
          <dgm:chMax val="0"/>
          <dgm:chPref val="0"/>
        </dgm:presLayoutVars>
      </dgm:prSet>
      <dgm:spPr/>
    </dgm:pt>
    <dgm:pt modelId="{A984E56B-82DF-4709-90F7-F0D2E861F48B}" type="pres">
      <dgm:prSet presAssocID="{1BB14049-9F76-40F0-B194-EC40C15F85BA}" presName="txSpace" presStyleCnt="0"/>
      <dgm:spPr/>
    </dgm:pt>
    <dgm:pt modelId="{517DA660-2DFC-4CA6-9FED-5FBB5D14257A}" type="pres">
      <dgm:prSet presAssocID="{1BB14049-9F76-40F0-B194-EC40C15F85BA}" presName="desTx" presStyleLbl="revTx" presStyleIdx="3" presStyleCnt="6">
        <dgm:presLayoutVars/>
      </dgm:prSet>
      <dgm:spPr/>
    </dgm:pt>
    <dgm:pt modelId="{35652C06-B470-4853-96C5-ACF47E4195EB}" type="pres">
      <dgm:prSet presAssocID="{392D56A3-F4B9-46F0-8A74-5199527495D4}" presName="sibTrans" presStyleCnt="0"/>
      <dgm:spPr/>
    </dgm:pt>
    <dgm:pt modelId="{07BF86CD-7F6A-417A-ACA8-6F894ADCAF58}" type="pres">
      <dgm:prSet presAssocID="{F52F3C52-43C4-43B4-B1D5-8C477B27FE85}" presName="compNode" presStyleCnt="0"/>
      <dgm:spPr/>
    </dgm:pt>
    <dgm:pt modelId="{CF5E01A1-6B6B-4B1D-8DFD-046D74471EAD}" type="pres">
      <dgm:prSet presAssocID="{F52F3C52-43C4-43B4-B1D5-8C477B27FE8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A857311-1AE3-4AC0-96BB-198D041B32FA}" type="pres">
      <dgm:prSet presAssocID="{F52F3C52-43C4-43B4-B1D5-8C477B27FE85}" presName="iconSpace" presStyleCnt="0"/>
      <dgm:spPr/>
    </dgm:pt>
    <dgm:pt modelId="{AA458DBE-174C-48AA-B06C-A1040580DE31}" type="pres">
      <dgm:prSet presAssocID="{F52F3C52-43C4-43B4-B1D5-8C477B27FE85}" presName="parTx" presStyleLbl="revTx" presStyleIdx="4" presStyleCnt="6">
        <dgm:presLayoutVars>
          <dgm:chMax val="0"/>
          <dgm:chPref val="0"/>
        </dgm:presLayoutVars>
      </dgm:prSet>
      <dgm:spPr/>
    </dgm:pt>
    <dgm:pt modelId="{9F1B2AC6-A238-49B2-B742-C450CA3CEC1F}" type="pres">
      <dgm:prSet presAssocID="{F52F3C52-43C4-43B4-B1D5-8C477B27FE85}" presName="txSpace" presStyleCnt="0"/>
      <dgm:spPr/>
    </dgm:pt>
    <dgm:pt modelId="{301B035D-E74B-4F48-B103-A16386579B3D}" type="pres">
      <dgm:prSet presAssocID="{F52F3C52-43C4-43B4-B1D5-8C477B27FE85}" presName="desTx" presStyleLbl="revTx" presStyleIdx="5" presStyleCnt="6">
        <dgm:presLayoutVars/>
      </dgm:prSet>
      <dgm:spPr/>
    </dgm:pt>
  </dgm:ptLst>
  <dgm:cxnLst>
    <dgm:cxn modelId="{C30FE300-0ADC-4949-9B21-AC285A0641E4}" type="presOf" srcId="{78E240CA-EB32-4EC3-AC3F-9B14ABFE7245}" destId="{DFDB1FA4-24FF-4115-AB09-03DC445D666B}" srcOrd="0" destOrd="0" presId="urn:microsoft.com/office/officeart/2018/5/layout/CenteredIconLabelDescriptionList"/>
    <dgm:cxn modelId="{46C9AD0C-2C6C-47E8-AB2F-B0718772F724}" type="presOf" srcId="{1BB14049-9F76-40F0-B194-EC40C15F85BA}" destId="{EFA730F8-27BB-4BB1-BDC1-DFCC606DB6AA}" srcOrd="0" destOrd="0" presId="urn:microsoft.com/office/officeart/2018/5/layout/CenteredIconLabelDescriptionList"/>
    <dgm:cxn modelId="{48340C1C-A755-460D-829A-0255B3CE9284}" srcId="{77EDDC46-B981-45AF-9A24-E0931A1F980F}" destId="{78E240CA-EB32-4EC3-AC3F-9B14ABFE7245}" srcOrd="0" destOrd="0" parTransId="{1B5BD299-BE10-4244-9094-FE16A2CCF8BE}" sibTransId="{9D10B3AC-70C8-418E-9675-1F407E6ECE24}"/>
    <dgm:cxn modelId="{19ED351F-8381-4584-850C-9D9DA97FFB2C}" type="presOf" srcId="{3C9B504F-E69C-46C4-897A-99B6F24CC44D}" destId="{517DA660-2DFC-4CA6-9FED-5FBB5D14257A}" srcOrd="0" destOrd="0" presId="urn:microsoft.com/office/officeart/2018/5/layout/CenteredIconLabelDescriptionList"/>
    <dgm:cxn modelId="{D2770F46-CAD5-4E97-ADDF-3563477BCAF9}" type="presOf" srcId="{94DF5D2C-4AB9-4379-97FC-240C36DCF970}" destId="{D9B8FE2B-D2E2-40C9-9C80-6145CD316B0E}" srcOrd="0" destOrd="0" presId="urn:microsoft.com/office/officeart/2018/5/layout/CenteredIconLabelDescriptionList"/>
    <dgm:cxn modelId="{B2EA2550-4A1E-4EA5-A841-E1AD4F26C8BD}" srcId="{77EDDC46-B981-45AF-9A24-E0931A1F980F}" destId="{F52F3C52-43C4-43B4-B1D5-8C477B27FE85}" srcOrd="2" destOrd="0" parTransId="{93BC1FF0-B701-48DF-B3EC-E51B22AD4A79}" sibTransId="{9123D33E-5F75-4A66-8DA9-2B1C597A304E}"/>
    <dgm:cxn modelId="{669EE872-B273-4A59-8364-04A9CB306C44}" type="presOf" srcId="{F52F3C52-43C4-43B4-B1D5-8C477B27FE85}" destId="{AA458DBE-174C-48AA-B06C-A1040580DE31}" srcOrd="0" destOrd="0" presId="urn:microsoft.com/office/officeart/2018/5/layout/CenteredIconLabelDescriptionList"/>
    <dgm:cxn modelId="{0E0A0381-7AF1-4513-8BA5-B7BE2D256427}" type="presOf" srcId="{77EDDC46-B981-45AF-9A24-E0931A1F980F}" destId="{47615FFB-61DD-492D-8CE4-C03F712177EF}" srcOrd="0" destOrd="0" presId="urn:microsoft.com/office/officeart/2018/5/layout/CenteredIconLabelDescriptionList"/>
    <dgm:cxn modelId="{29216382-6D6C-44D4-9886-795068BD0A13}" srcId="{78E240CA-EB32-4EC3-AC3F-9B14ABFE7245}" destId="{94DF5D2C-4AB9-4379-97FC-240C36DCF970}" srcOrd="0" destOrd="0" parTransId="{66EA1527-0F5D-47BA-90F6-1D7647B7CF59}" sibTransId="{954CB3F4-A3F9-4942-8448-1F46F6674956}"/>
    <dgm:cxn modelId="{1408B48E-890F-48BE-BDCA-AF8DBE68D26F}" srcId="{F52F3C52-43C4-43B4-B1D5-8C477B27FE85}" destId="{DD93A320-7832-48D3-A213-19BBCDD4A9B9}" srcOrd="0" destOrd="0" parTransId="{B2489C78-165E-4EF1-8EA0-4EE88B89B5FC}" sibTransId="{95477191-A93D-44BF-8979-959246CC1E29}"/>
    <dgm:cxn modelId="{80430A93-DA80-463C-B516-7A1792212AC0}" type="presOf" srcId="{DD93A320-7832-48D3-A213-19BBCDD4A9B9}" destId="{301B035D-E74B-4F48-B103-A16386579B3D}" srcOrd="0" destOrd="0" presId="urn:microsoft.com/office/officeart/2018/5/layout/CenteredIconLabelDescriptionList"/>
    <dgm:cxn modelId="{B767FEF0-E71A-4F2D-8B5B-4801A2008EBB}" srcId="{1BB14049-9F76-40F0-B194-EC40C15F85BA}" destId="{3C9B504F-E69C-46C4-897A-99B6F24CC44D}" srcOrd="0" destOrd="0" parTransId="{C8EEEF80-972F-42E3-9E51-1CD32D65056A}" sibTransId="{296DF746-986A-4702-8B1F-D6BB1239251D}"/>
    <dgm:cxn modelId="{671A75FF-D785-444F-B553-7F96C372B246}" srcId="{77EDDC46-B981-45AF-9A24-E0931A1F980F}" destId="{1BB14049-9F76-40F0-B194-EC40C15F85BA}" srcOrd="1" destOrd="0" parTransId="{89350E53-9FFC-47EE-A8F1-74EF6EE3EA6C}" sibTransId="{392D56A3-F4B9-46F0-8A74-5199527495D4}"/>
    <dgm:cxn modelId="{C39C29E0-530F-4307-8B2B-15B3A181B9C7}" type="presParOf" srcId="{47615FFB-61DD-492D-8CE4-C03F712177EF}" destId="{5C48AC32-3F83-45B8-8DD5-2CECAFF7445E}" srcOrd="0" destOrd="0" presId="urn:microsoft.com/office/officeart/2018/5/layout/CenteredIconLabelDescriptionList"/>
    <dgm:cxn modelId="{6B69F1D8-ECFE-4C35-A3E9-2AC688B52B74}" type="presParOf" srcId="{5C48AC32-3F83-45B8-8DD5-2CECAFF7445E}" destId="{5832ABEA-7EA0-4C2D-871C-EFCA575AE7C2}" srcOrd="0" destOrd="0" presId="urn:microsoft.com/office/officeart/2018/5/layout/CenteredIconLabelDescriptionList"/>
    <dgm:cxn modelId="{AEEE50CF-5320-4BA5-BC41-2921C22DF53F}" type="presParOf" srcId="{5C48AC32-3F83-45B8-8DD5-2CECAFF7445E}" destId="{D5C5D2BB-130C-4D60-BB1E-7CE17BD4FBF6}" srcOrd="1" destOrd="0" presId="urn:microsoft.com/office/officeart/2018/5/layout/CenteredIconLabelDescriptionList"/>
    <dgm:cxn modelId="{AC0EA351-DA93-4270-9DC7-90CFF4958964}" type="presParOf" srcId="{5C48AC32-3F83-45B8-8DD5-2CECAFF7445E}" destId="{DFDB1FA4-24FF-4115-AB09-03DC445D666B}" srcOrd="2" destOrd="0" presId="urn:microsoft.com/office/officeart/2018/5/layout/CenteredIconLabelDescriptionList"/>
    <dgm:cxn modelId="{947501BC-578C-4FC5-B70A-993C516D140F}" type="presParOf" srcId="{5C48AC32-3F83-45B8-8DD5-2CECAFF7445E}" destId="{E19DE2FA-720D-4F08-808D-4E2C220F284F}" srcOrd="3" destOrd="0" presId="urn:microsoft.com/office/officeart/2018/5/layout/CenteredIconLabelDescriptionList"/>
    <dgm:cxn modelId="{C7C77C8E-E615-4C91-98B3-6EAD871CE440}" type="presParOf" srcId="{5C48AC32-3F83-45B8-8DD5-2CECAFF7445E}" destId="{D9B8FE2B-D2E2-40C9-9C80-6145CD316B0E}" srcOrd="4" destOrd="0" presId="urn:microsoft.com/office/officeart/2018/5/layout/CenteredIconLabelDescriptionList"/>
    <dgm:cxn modelId="{58C4D3DC-5105-453E-A757-7F4B1D32B89A}" type="presParOf" srcId="{47615FFB-61DD-492D-8CE4-C03F712177EF}" destId="{D6D5DDD6-B9BE-493B-B87C-9300BE384EED}" srcOrd="1" destOrd="0" presId="urn:microsoft.com/office/officeart/2018/5/layout/CenteredIconLabelDescriptionList"/>
    <dgm:cxn modelId="{5E22E10C-B200-4250-89E2-5399EEBC2121}" type="presParOf" srcId="{47615FFB-61DD-492D-8CE4-C03F712177EF}" destId="{AD8CD674-F95D-49AA-BB44-D8A5D489CD50}" srcOrd="2" destOrd="0" presId="urn:microsoft.com/office/officeart/2018/5/layout/CenteredIconLabelDescriptionList"/>
    <dgm:cxn modelId="{6E5C9CF3-2AAB-47C1-8EFE-89CB40B51E51}" type="presParOf" srcId="{AD8CD674-F95D-49AA-BB44-D8A5D489CD50}" destId="{A283ED2C-FC53-4241-994E-59981C06D374}" srcOrd="0" destOrd="0" presId="urn:microsoft.com/office/officeart/2018/5/layout/CenteredIconLabelDescriptionList"/>
    <dgm:cxn modelId="{F6F3B631-8991-4A60-BB71-C1399F4086FA}" type="presParOf" srcId="{AD8CD674-F95D-49AA-BB44-D8A5D489CD50}" destId="{3450F67D-FC55-4412-94DA-7AEE9432AB3F}" srcOrd="1" destOrd="0" presId="urn:microsoft.com/office/officeart/2018/5/layout/CenteredIconLabelDescriptionList"/>
    <dgm:cxn modelId="{680029C8-6A7D-4784-9BC2-ED28C967304E}" type="presParOf" srcId="{AD8CD674-F95D-49AA-BB44-D8A5D489CD50}" destId="{EFA730F8-27BB-4BB1-BDC1-DFCC606DB6AA}" srcOrd="2" destOrd="0" presId="urn:microsoft.com/office/officeart/2018/5/layout/CenteredIconLabelDescriptionList"/>
    <dgm:cxn modelId="{B5FF594F-4499-48AE-A9E6-76112CB95137}" type="presParOf" srcId="{AD8CD674-F95D-49AA-BB44-D8A5D489CD50}" destId="{A984E56B-82DF-4709-90F7-F0D2E861F48B}" srcOrd="3" destOrd="0" presId="urn:microsoft.com/office/officeart/2018/5/layout/CenteredIconLabelDescriptionList"/>
    <dgm:cxn modelId="{F446D80D-F1C2-4115-84DC-B4A85671D2E0}" type="presParOf" srcId="{AD8CD674-F95D-49AA-BB44-D8A5D489CD50}" destId="{517DA660-2DFC-4CA6-9FED-5FBB5D14257A}" srcOrd="4" destOrd="0" presId="urn:microsoft.com/office/officeart/2018/5/layout/CenteredIconLabelDescriptionList"/>
    <dgm:cxn modelId="{87FBE328-1DCE-44E0-ABAC-93345ACD25A2}" type="presParOf" srcId="{47615FFB-61DD-492D-8CE4-C03F712177EF}" destId="{35652C06-B470-4853-96C5-ACF47E4195EB}" srcOrd="3" destOrd="0" presId="urn:microsoft.com/office/officeart/2018/5/layout/CenteredIconLabelDescriptionList"/>
    <dgm:cxn modelId="{446AF963-8111-4861-8225-4DC4B4E92CD8}" type="presParOf" srcId="{47615FFB-61DD-492D-8CE4-C03F712177EF}" destId="{07BF86CD-7F6A-417A-ACA8-6F894ADCAF58}" srcOrd="4" destOrd="0" presId="urn:microsoft.com/office/officeart/2018/5/layout/CenteredIconLabelDescriptionList"/>
    <dgm:cxn modelId="{C24067A7-859B-4CCD-834D-B9BAD12691DB}" type="presParOf" srcId="{07BF86CD-7F6A-417A-ACA8-6F894ADCAF58}" destId="{CF5E01A1-6B6B-4B1D-8DFD-046D74471EAD}" srcOrd="0" destOrd="0" presId="urn:microsoft.com/office/officeart/2018/5/layout/CenteredIconLabelDescriptionList"/>
    <dgm:cxn modelId="{AE9AA5C5-148E-459C-A457-76CB4F321777}" type="presParOf" srcId="{07BF86CD-7F6A-417A-ACA8-6F894ADCAF58}" destId="{7A857311-1AE3-4AC0-96BB-198D041B32FA}" srcOrd="1" destOrd="0" presId="urn:microsoft.com/office/officeart/2018/5/layout/CenteredIconLabelDescriptionList"/>
    <dgm:cxn modelId="{46F0E8B1-0ED8-4EF1-B5C0-4C7D3DEACA8A}" type="presParOf" srcId="{07BF86CD-7F6A-417A-ACA8-6F894ADCAF58}" destId="{AA458DBE-174C-48AA-B06C-A1040580DE31}" srcOrd="2" destOrd="0" presId="urn:microsoft.com/office/officeart/2018/5/layout/CenteredIconLabelDescriptionList"/>
    <dgm:cxn modelId="{1434BBE2-50AE-4F31-8C6D-0191A69B9839}" type="presParOf" srcId="{07BF86CD-7F6A-417A-ACA8-6F894ADCAF58}" destId="{9F1B2AC6-A238-49B2-B742-C450CA3CEC1F}" srcOrd="3" destOrd="0" presId="urn:microsoft.com/office/officeart/2018/5/layout/CenteredIconLabelDescriptionList"/>
    <dgm:cxn modelId="{25107FEC-0F20-4B38-9DAB-2A44C3B7764F}" type="presParOf" srcId="{07BF86CD-7F6A-417A-ACA8-6F894ADCAF58}" destId="{301B035D-E74B-4F48-B103-A16386579B3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7EDDC46-B981-45AF-9A24-E0931A1F980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8E240CA-EB32-4EC3-AC3F-9B14ABFE7245}">
      <dgm:prSet/>
      <dgm:spPr/>
      <dgm:t>
        <a:bodyPr/>
        <a:lstStyle/>
        <a:p>
          <a:pPr>
            <a:defRPr b="1"/>
          </a:pPr>
          <a:r>
            <a:rPr lang="en-GB"/>
            <a:t>UK Events</a:t>
          </a:r>
          <a:endParaRPr lang="en-US"/>
        </a:p>
      </dgm:t>
    </dgm:pt>
    <dgm:pt modelId="{1B5BD299-BE10-4244-9094-FE16A2CCF8BE}" type="parTrans" cxnId="{48340C1C-A755-460D-829A-0255B3CE9284}">
      <dgm:prSet/>
      <dgm:spPr/>
      <dgm:t>
        <a:bodyPr/>
        <a:lstStyle/>
        <a:p>
          <a:endParaRPr lang="en-US"/>
        </a:p>
      </dgm:t>
    </dgm:pt>
    <dgm:pt modelId="{9D10B3AC-70C8-418E-9675-1F407E6ECE24}" type="sibTrans" cxnId="{48340C1C-A755-460D-829A-0255B3CE9284}">
      <dgm:prSet/>
      <dgm:spPr/>
      <dgm:t>
        <a:bodyPr/>
        <a:lstStyle/>
        <a:p>
          <a:endParaRPr lang="en-US"/>
        </a:p>
      </dgm:t>
    </dgm:pt>
    <dgm:pt modelId="{94DF5D2C-4AB9-4379-97FC-240C36DCF970}">
      <dgm:prSet/>
      <dgm:spPr/>
      <dgm:t>
        <a:bodyPr/>
        <a:lstStyle/>
        <a:p>
          <a:r>
            <a:rPr lang="en-GB" baseline="0" dirty="0"/>
            <a:t>Extracted from </a:t>
          </a:r>
          <a:r>
            <a:rPr lang="en-GB" baseline="0" dirty="0" err="1"/>
            <a:t>Songkick</a:t>
          </a:r>
          <a:r>
            <a:rPr lang="en-GB" baseline="0" dirty="0"/>
            <a:t> using Python</a:t>
          </a:r>
          <a:endParaRPr lang="en-US" dirty="0"/>
        </a:p>
      </dgm:t>
    </dgm:pt>
    <dgm:pt modelId="{66EA1527-0F5D-47BA-90F6-1D7647B7CF59}" type="parTrans" cxnId="{29216382-6D6C-44D4-9886-795068BD0A13}">
      <dgm:prSet/>
      <dgm:spPr/>
      <dgm:t>
        <a:bodyPr/>
        <a:lstStyle/>
        <a:p>
          <a:endParaRPr lang="en-US"/>
        </a:p>
      </dgm:t>
    </dgm:pt>
    <dgm:pt modelId="{954CB3F4-A3F9-4942-8448-1F46F6674956}" type="sibTrans" cxnId="{29216382-6D6C-44D4-9886-795068BD0A13}">
      <dgm:prSet/>
      <dgm:spPr/>
      <dgm:t>
        <a:bodyPr/>
        <a:lstStyle/>
        <a:p>
          <a:endParaRPr lang="en-US"/>
        </a:p>
      </dgm:t>
    </dgm:pt>
    <dgm:pt modelId="{1BB14049-9F76-40F0-B194-EC40C15F85BA}">
      <dgm:prSet/>
      <dgm:spPr/>
      <dgm:t>
        <a:bodyPr/>
        <a:lstStyle/>
        <a:p>
          <a:pPr>
            <a:defRPr b="1"/>
          </a:pPr>
          <a:r>
            <a:rPr lang="en-GB"/>
            <a:t>Keywords and search terms</a:t>
          </a:r>
          <a:endParaRPr lang="en-US"/>
        </a:p>
      </dgm:t>
    </dgm:pt>
    <dgm:pt modelId="{89350E53-9FFC-47EE-A8F1-74EF6EE3EA6C}" type="parTrans" cxnId="{671A75FF-D785-444F-B553-7F96C372B246}">
      <dgm:prSet/>
      <dgm:spPr/>
      <dgm:t>
        <a:bodyPr/>
        <a:lstStyle/>
        <a:p>
          <a:endParaRPr lang="en-US"/>
        </a:p>
      </dgm:t>
    </dgm:pt>
    <dgm:pt modelId="{392D56A3-F4B9-46F0-8A74-5199527495D4}" type="sibTrans" cxnId="{671A75FF-D785-444F-B553-7F96C372B246}">
      <dgm:prSet/>
      <dgm:spPr/>
      <dgm:t>
        <a:bodyPr/>
        <a:lstStyle/>
        <a:p>
          <a:endParaRPr lang="en-US"/>
        </a:p>
      </dgm:t>
    </dgm:pt>
    <dgm:pt modelId="{3C9B504F-E69C-46C4-897A-99B6F24CC44D}">
      <dgm:prSet/>
      <dgm:spPr/>
      <dgm:t>
        <a:bodyPr/>
        <a:lstStyle/>
        <a:p>
          <a:r>
            <a:rPr lang="en-GB" baseline="0"/>
            <a:t>MBIDs of all active artist from MusicBrainz (Provides link between datasets)</a:t>
          </a:r>
          <a:endParaRPr lang="en-US"/>
        </a:p>
      </dgm:t>
    </dgm:pt>
    <dgm:pt modelId="{C8EEEF80-972F-42E3-9E51-1CD32D65056A}" type="parTrans" cxnId="{B767FEF0-E71A-4F2D-8B5B-4801A2008EBB}">
      <dgm:prSet/>
      <dgm:spPr/>
      <dgm:t>
        <a:bodyPr/>
        <a:lstStyle/>
        <a:p>
          <a:endParaRPr lang="en-US"/>
        </a:p>
      </dgm:t>
    </dgm:pt>
    <dgm:pt modelId="{296DF746-986A-4702-8B1F-D6BB1239251D}" type="sibTrans" cxnId="{B767FEF0-E71A-4F2D-8B5B-4801A2008EBB}">
      <dgm:prSet/>
      <dgm:spPr/>
      <dgm:t>
        <a:bodyPr/>
        <a:lstStyle/>
        <a:p>
          <a:endParaRPr lang="en-US"/>
        </a:p>
      </dgm:t>
    </dgm:pt>
    <dgm:pt modelId="{4D81762C-A5FC-4F37-B9D5-6F5F666F53D8}">
      <dgm:prSet/>
      <dgm:spPr/>
      <dgm:t>
        <a:bodyPr/>
        <a:lstStyle/>
        <a:p>
          <a:r>
            <a:rPr lang="en-GB" baseline="0"/>
            <a:t>Target date: all UK Events between 1 March 2019 and 29 February 2020</a:t>
          </a:r>
          <a:endParaRPr lang="en-US"/>
        </a:p>
      </dgm:t>
    </dgm:pt>
    <dgm:pt modelId="{B3F64860-9957-4E91-A674-34FD5A867D6F}" type="parTrans" cxnId="{EA1E5D36-122B-4446-A4BB-CA3BE748A1AB}">
      <dgm:prSet/>
      <dgm:spPr/>
      <dgm:t>
        <a:bodyPr/>
        <a:lstStyle/>
        <a:p>
          <a:endParaRPr lang="en-US"/>
        </a:p>
      </dgm:t>
    </dgm:pt>
    <dgm:pt modelId="{AA1C28B0-2AD5-4E7E-B0C3-7811B01F180B}" type="sibTrans" cxnId="{EA1E5D36-122B-4446-A4BB-CA3BE748A1AB}">
      <dgm:prSet/>
      <dgm:spPr/>
      <dgm:t>
        <a:bodyPr/>
        <a:lstStyle/>
        <a:p>
          <a:endParaRPr lang="en-US"/>
        </a:p>
      </dgm:t>
    </dgm:pt>
    <dgm:pt modelId="{F52F3C52-43C4-43B4-B1D5-8C477B27FE85}">
      <dgm:prSet/>
      <dgm:spPr/>
      <dgm:t>
        <a:bodyPr/>
        <a:lstStyle/>
        <a:p>
          <a:pPr>
            <a:defRPr b="1"/>
          </a:pPr>
          <a:r>
            <a:rPr lang="en-GB"/>
            <a:t>Duration</a:t>
          </a:r>
          <a:endParaRPr lang="en-US"/>
        </a:p>
      </dgm:t>
    </dgm:pt>
    <dgm:pt modelId="{93BC1FF0-B701-48DF-B3EC-E51B22AD4A79}" type="parTrans" cxnId="{B2EA2550-4A1E-4EA5-A841-E1AD4F26C8BD}">
      <dgm:prSet/>
      <dgm:spPr/>
      <dgm:t>
        <a:bodyPr/>
        <a:lstStyle/>
        <a:p>
          <a:endParaRPr lang="en-US"/>
        </a:p>
      </dgm:t>
    </dgm:pt>
    <dgm:pt modelId="{9123D33E-5F75-4A66-8DA9-2B1C597A304E}" type="sibTrans" cxnId="{B2EA2550-4A1E-4EA5-A841-E1AD4F26C8BD}">
      <dgm:prSet/>
      <dgm:spPr/>
      <dgm:t>
        <a:bodyPr/>
        <a:lstStyle/>
        <a:p>
          <a:endParaRPr lang="en-US"/>
        </a:p>
      </dgm:t>
    </dgm:pt>
    <dgm:pt modelId="{DD93A320-7832-48D3-A213-19BBCDD4A9B9}">
      <dgm:prSet/>
      <dgm:spPr/>
      <dgm:t>
        <a:bodyPr/>
        <a:lstStyle/>
        <a:p>
          <a:r>
            <a:rPr lang="en-GB" baseline="0"/>
            <a:t>Over 4 days</a:t>
          </a:r>
          <a:endParaRPr lang="en-US"/>
        </a:p>
      </dgm:t>
    </dgm:pt>
    <dgm:pt modelId="{B2489C78-165E-4EF1-8EA0-4EE88B89B5FC}" type="parTrans" cxnId="{1408B48E-890F-48BE-BDCA-AF8DBE68D26F}">
      <dgm:prSet/>
      <dgm:spPr/>
      <dgm:t>
        <a:bodyPr/>
        <a:lstStyle/>
        <a:p>
          <a:endParaRPr lang="en-US"/>
        </a:p>
      </dgm:t>
    </dgm:pt>
    <dgm:pt modelId="{95477191-A93D-44BF-8979-959246CC1E29}" type="sibTrans" cxnId="{1408B48E-890F-48BE-BDCA-AF8DBE68D26F}">
      <dgm:prSet/>
      <dgm:spPr/>
      <dgm:t>
        <a:bodyPr/>
        <a:lstStyle/>
        <a:p>
          <a:endParaRPr lang="en-US"/>
        </a:p>
      </dgm:t>
    </dgm:pt>
    <dgm:pt modelId="{47615FFB-61DD-492D-8CE4-C03F712177EF}" type="pres">
      <dgm:prSet presAssocID="{77EDDC46-B981-45AF-9A24-E0931A1F980F}" presName="root" presStyleCnt="0">
        <dgm:presLayoutVars>
          <dgm:dir/>
          <dgm:resizeHandles val="exact"/>
        </dgm:presLayoutVars>
      </dgm:prSet>
      <dgm:spPr/>
    </dgm:pt>
    <dgm:pt modelId="{5C48AC32-3F83-45B8-8DD5-2CECAFF7445E}" type="pres">
      <dgm:prSet presAssocID="{78E240CA-EB32-4EC3-AC3F-9B14ABFE7245}" presName="compNode" presStyleCnt="0"/>
      <dgm:spPr/>
    </dgm:pt>
    <dgm:pt modelId="{5832ABEA-7EA0-4C2D-871C-EFCA575AE7C2}" type="pres">
      <dgm:prSet presAssocID="{78E240CA-EB32-4EC3-AC3F-9B14ABFE724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5C5D2BB-130C-4D60-BB1E-7CE17BD4FBF6}" type="pres">
      <dgm:prSet presAssocID="{78E240CA-EB32-4EC3-AC3F-9B14ABFE7245}" presName="iconSpace" presStyleCnt="0"/>
      <dgm:spPr/>
    </dgm:pt>
    <dgm:pt modelId="{DFDB1FA4-24FF-4115-AB09-03DC445D666B}" type="pres">
      <dgm:prSet presAssocID="{78E240CA-EB32-4EC3-AC3F-9B14ABFE7245}" presName="parTx" presStyleLbl="revTx" presStyleIdx="0" presStyleCnt="6">
        <dgm:presLayoutVars>
          <dgm:chMax val="0"/>
          <dgm:chPref val="0"/>
        </dgm:presLayoutVars>
      </dgm:prSet>
      <dgm:spPr/>
    </dgm:pt>
    <dgm:pt modelId="{E19DE2FA-720D-4F08-808D-4E2C220F284F}" type="pres">
      <dgm:prSet presAssocID="{78E240CA-EB32-4EC3-AC3F-9B14ABFE7245}" presName="txSpace" presStyleCnt="0"/>
      <dgm:spPr/>
    </dgm:pt>
    <dgm:pt modelId="{D9B8FE2B-D2E2-40C9-9C80-6145CD316B0E}" type="pres">
      <dgm:prSet presAssocID="{78E240CA-EB32-4EC3-AC3F-9B14ABFE7245}" presName="desTx" presStyleLbl="revTx" presStyleIdx="1" presStyleCnt="6">
        <dgm:presLayoutVars/>
      </dgm:prSet>
      <dgm:spPr/>
    </dgm:pt>
    <dgm:pt modelId="{D6D5DDD6-B9BE-493B-B87C-9300BE384EED}" type="pres">
      <dgm:prSet presAssocID="{9D10B3AC-70C8-418E-9675-1F407E6ECE24}" presName="sibTrans" presStyleCnt="0"/>
      <dgm:spPr/>
    </dgm:pt>
    <dgm:pt modelId="{AD8CD674-F95D-49AA-BB44-D8A5D489CD50}" type="pres">
      <dgm:prSet presAssocID="{1BB14049-9F76-40F0-B194-EC40C15F85BA}" presName="compNode" presStyleCnt="0"/>
      <dgm:spPr/>
    </dgm:pt>
    <dgm:pt modelId="{A283ED2C-FC53-4241-994E-59981C06D374}" type="pres">
      <dgm:prSet presAssocID="{1BB14049-9F76-40F0-B194-EC40C15F85B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450F67D-FC55-4412-94DA-7AEE9432AB3F}" type="pres">
      <dgm:prSet presAssocID="{1BB14049-9F76-40F0-B194-EC40C15F85BA}" presName="iconSpace" presStyleCnt="0"/>
      <dgm:spPr/>
    </dgm:pt>
    <dgm:pt modelId="{EFA730F8-27BB-4BB1-BDC1-DFCC606DB6AA}" type="pres">
      <dgm:prSet presAssocID="{1BB14049-9F76-40F0-B194-EC40C15F85BA}" presName="parTx" presStyleLbl="revTx" presStyleIdx="2" presStyleCnt="6">
        <dgm:presLayoutVars>
          <dgm:chMax val="0"/>
          <dgm:chPref val="0"/>
        </dgm:presLayoutVars>
      </dgm:prSet>
      <dgm:spPr/>
    </dgm:pt>
    <dgm:pt modelId="{A984E56B-82DF-4709-90F7-F0D2E861F48B}" type="pres">
      <dgm:prSet presAssocID="{1BB14049-9F76-40F0-B194-EC40C15F85BA}" presName="txSpace" presStyleCnt="0"/>
      <dgm:spPr/>
    </dgm:pt>
    <dgm:pt modelId="{517DA660-2DFC-4CA6-9FED-5FBB5D14257A}" type="pres">
      <dgm:prSet presAssocID="{1BB14049-9F76-40F0-B194-EC40C15F85BA}" presName="desTx" presStyleLbl="revTx" presStyleIdx="3" presStyleCnt="6">
        <dgm:presLayoutVars/>
      </dgm:prSet>
      <dgm:spPr/>
    </dgm:pt>
    <dgm:pt modelId="{35652C06-B470-4853-96C5-ACF47E4195EB}" type="pres">
      <dgm:prSet presAssocID="{392D56A3-F4B9-46F0-8A74-5199527495D4}" presName="sibTrans" presStyleCnt="0"/>
      <dgm:spPr/>
    </dgm:pt>
    <dgm:pt modelId="{07BF86CD-7F6A-417A-ACA8-6F894ADCAF58}" type="pres">
      <dgm:prSet presAssocID="{F52F3C52-43C4-43B4-B1D5-8C477B27FE85}" presName="compNode" presStyleCnt="0"/>
      <dgm:spPr/>
    </dgm:pt>
    <dgm:pt modelId="{CF5E01A1-6B6B-4B1D-8DFD-046D74471EAD}" type="pres">
      <dgm:prSet presAssocID="{F52F3C52-43C4-43B4-B1D5-8C477B27FE8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A857311-1AE3-4AC0-96BB-198D041B32FA}" type="pres">
      <dgm:prSet presAssocID="{F52F3C52-43C4-43B4-B1D5-8C477B27FE85}" presName="iconSpace" presStyleCnt="0"/>
      <dgm:spPr/>
    </dgm:pt>
    <dgm:pt modelId="{AA458DBE-174C-48AA-B06C-A1040580DE31}" type="pres">
      <dgm:prSet presAssocID="{F52F3C52-43C4-43B4-B1D5-8C477B27FE85}" presName="parTx" presStyleLbl="revTx" presStyleIdx="4" presStyleCnt="6">
        <dgm:presLayoutVars>
          <dgm:chMax val="0"/>
          <dgm:chPref val="0"/>
        </dgm:presLayoutVars>
      </dgm:prSet>
      <dgm:spPr/>
    </dgm:pt>
    <dgm:pt modelId="{9F1B2AC6-A238-49B2-B742-C450CA3CEC1F}" type="pres">
      <dgm:prSet presAssocID="{F52F3C52-43C4-43B4-B1D5-8C477B27FE85}" presName="txSpace" presStyleCnt="0"/>
      <dgm:spPr/>
    </dgm:pt>
    <dgm:pt modelId="{301B035D-E74B-4F48-B103-A16386579B3D}" type="pres">
      <dgm:prSet presAssocID="{F52F3C52-43C4-43B4-B1D5-8C477B27FE85}" presName="desTx" presStyleLbl="revTx" presStyleIdx="5" presStyleCnt="6">
        <dgm:presLayoutVars/>
      </dgm:prSet>
      <dgm:spPr/>
    </dgm:pt>
  </dgm:ptLst>
  <dgm:cxnLst>
    <dgm:cxn modelId="{C30FE300-0ADC-4949-9B21-AC285A0641E4}" type="presOf" srcId="{78E240CA-EB32-4EC3-AC3F-9B14ABFE7245}" destId="{DFDB1FA4-24FF-4115-AB09-03DC445D666B}" srcOrd="0" destOrd="0" presId="urn:microsoft.com/office/officeart/2018/5/layout/CenteredIconLabelDescriptionList"/>
    <dgm:cxn modelId="{46C9AD0C-2C6C-47E8-AB2F-B0718772F724}" type="presOf" srcId="{1BB14049-9F76-40F0-B194-EC40C15F85BA}" destId="{EFA730F8-27BB-4BB1-BDC1-DFCC606DB6AA}" srcOrd="0" destOrd="0" presId="urn:microsoft.com/office/officeart/2018/5/layout/CenteredIconLabelDescriptionList"/>
    <dgm:cxn modelId="{48340C1C-A755-460D-829A-0255B3CE9284}" srcId="{77EDDC46-B981-45AF-9A24-E0931A1F980F}" destId="{78E240CA-EB32-4EC3-AC3F-9B14ABFE7245}" srcOrd="0" destOrd="0" parTransId="{1B5BD299-BE10-4244-9094-FE16A2CCF8BE}" sibTransId="{9D10B3AC-70C8-418E-9675-1F407E6ECE24}"/>
    <dgm:cxn modelId="{19ED351F-8381-4584-850C-9D9DA97FFB2C}" type="presOf" srcId="{3C9B504F-E69C-46C4-897A-99B6F24CC44D}" destId="{517DA660-2DFC-4CA6-9FED-5FBB5D14257A}" srcOrd="0" destOrd="0" presId="urn:microsoft.com/office/officeart/2018/5/layout/CenteredIconLabelDescriptionList"/>
    <dgm:cxn modelId="{EA1E5D36-122B-4446-A4BB-CA3BE748A1AB}" srcId="{1BB14049-9F76-40F0-B194-EC40C15F85BA}" destId="{4D81762C-A5FC-4F37-B9D5-6F5F666F53D8}" srcOrd="1" destOrd="0" parTransId="{B3F64860-9957-4E91-A674-34FD5A867D6F}" sibTransId="{AA1C28B0-2AD5-4E7E-B0C3-7811B01F180B}"/>
    <dgm:cxn modelId="{D2770F46-CAD5-4E97-ADDF-3563477BCAF9}" type="presOf" srcId="{94DF5D2C-4AB9-4379-97FC-240C36DCF970}" destId="{D9B8FE2B-D2E2-40C9-9C80-6145CD316B0E}" srcOrd="0" destOrd="0" presId="urn:microsoft.com/office/officeart/2018/5/layout/CenteredIconLabelDescriptionList"/>
    <dgm:cxn modelId="{B2EA2550-4A1E-4EA5-A841-E1AD4F26C8BD}" srcId="{77EDDC46-B981-45AF-9A24-E0931A1F980F}" destId="{F52F3C52-43C4-43B4-B1D5-8C477B27FE85}" srcOrd="2" destOrd="0" parTransId="{93BC1FF0-B701-48DF-B3EC-E51B22AD4A79}" sibTransId="{9123D33E-5F75-4A66-8DA9-2B1C597A304E}"/>
    <dgm:cxn modelId="{669EE872-B273-4A59-8364-04A9CB306C44}" type="presOf" srcId="{F52F3C52-43C4-43B4-B1D5-8C477B27FE85}" destId="{AA458DBE-174C-48AA-B06C-A1040580DE31}" srcOrd="0" destOrd="0" presId="urn:microsoft.com/office/officeart/2018/5/layout/CenteredIconLabelDescriptionList"/>
    <dgm:cxn modelId="{0E0A0381-7AF1-4513-8BA5-B7BE2D256427}" type="presOf" srcId="{77EDDC46-B981-45AF-9A24-E0931A1F980F}" destId="{47615FFB-61DD-492D-8CE4-C03F712177EF}" srcOrd="0" destOrd="0" presId="urn:microsoft.com/office/officeart/2018/5/layout/CenteredIconLabelDescriptionList"/>
    <dgm:cxn modelId="{29216382-6D6C-44D4-9886-795068BD0A13}" srcId="{78E240CA-EB32-4EC3-AC3F-9B14ABFE7245}" destId="{94DF5D2C-4AB9-4379-97FC-240C36DCF970}" srcOrd="0" destOrd="0" parTransId="{66EA1527-0F5D-47BA-90F6-1D7647B7CF59}" sibTransId="{954CB3F4-A3F9-4942-8448-1F46F6674956}"/>
    <dgm:cxn modelId="{1408B48E-890F-48BE-BDCA-AF8DBE68D26F}" srcId="{F52F3C52-43C4-43B4-B1D5-8C477B27FE85}" destId="{DD93A320-7832-48D3-A213-19BBCDD4A9B9}" srcOrd="0" destOrd="0" parTransId="{B2489C78-165E-4EF1-8EA0-4EE88B89B5FC}" sibTransId="{95477191-A93D-44BF-8979-959246CC1E29}"/>
    <dgm:cxn modelId="{80430A93-DA80-463C-B516-7A1792212AC0}" type="presOf" srcId="{DD93A320-7832-48D3-A213-19BBCDD4A9B9}" destId="{301B035D-E74B-4F48-B103-A16386579B3D}" srcOrd="0" destOrd="0" presId="urn:microsoft.com/office/officeart/2018/5/layout/CenteredIconLabelDescriptionList"/>
    <dgm:cxn modelId="{5E9BC2D6-6B1A-4106-B02D-52F93ED840C5}" type="presOf" srcId="{4D81762C-A5FC-4F37-B9D5-6F5F666F53D8}" destId="{517DA660-2DFC-4CA6-9FED-5FBB5D14257A}" srcOrd="0" destOrd="1" presId="urn:microsoft.com/office/officeart/2018/5/layout/CenteredIconLabelDescriptionList"/>
    <dgm:cxn modelId="{B767FEF0-E71A-4F2D-8B5B-4801A2008EBB}" srcId="{1BB14049-9F76-40F0-B194-EC40C15F85BA}" destId="{3C9B504F-E69C-46C4-897A-99B6F24CC44D}" srcOrd="0" destOrd="0" parTransId="{C8EEEF80-972F-42E3-9E51-1CD32D65056A}" sibTransId="{296DF746-986A-4702-8B1F-D6BB1239251D}"/>
    <dgm:cxn modelId="{671A75FF-D785-444F-B553-7F96C372B246}" srcId="{77EDDC46-B981-45AF-9A24-E0931A1F980F}" destId="{1BB14049-9F76-40F0-B194-EC40C15F85BA}" srcOrd="1" destOrd="0" parTransId="{89350E53-9FFC-47EE-A8F1-74EF6EE3EA6C}" sibTransId="{392D56A3-F4B9-46F0-8A74-5199527495D4}"/>
    <dgm:cxn modelId="{C39C29E0-530F-4307-8B2B-15B3A181B9C7}" type="presParOf" srcId="{47615FFB-61DD-492D-8CE4-C03F712177EF}" destId="{5C48AC32-3F83-45B8-8DD5-2CECAFF7445E}" srcOrd="0" destOrd="0" presId="urn:microsoft.com/office/officeart/2018/5/layout/CenteredIconLabelDescriptionList"/>
    <dgm:cxn modelId="{6B69F1D8-ECFE-4C35-A3E9-2AC688B52B74}" type="presParOf" srcId="{5C48AC32-3F83-45B8-8DD5-2CECAFF7445E}" destId="{5832ABEA-7EA0-4C2D-871C-EFCA575AE7C2}" srcOrd="0" destOrd="0" presId="urn:microsoft.com/office/officeart/2018/5/layout/CenteredIconLabelDescriptionList"/>
    <dgm:cxn modelId="{AEEE50CF-5320-4BA5-BC41-2921C22DF53F}" type="presParOf" srcId="{5C48AC32-3F83-45B8-8DD5-2CECAFF7445E}" destId="{D5C5D2BB-130C-4D60-BB1E-7CE17BD4FBF6}" srcOrd="1" destOrd="0" presId="urn:microsoft.com/office/officeart/2018/5/layout/CenteredIconLabelDescriptionList"/>
    <dgm:cxn modelId="{AC0EA351-DA93-4270-9DC7-90CFF4958964}" type="presParOf" srcId="{5C48AC32-3F83-45B8-8DD5-2CECAFF7445E}" destId="{DFDB1FA4-24FF-4115-AB09-03DC445D666B}" srcOrd="2" destOrd="0" presId="urn:microsoft.com/office/officeart/2018/5/layout/CenteredIconLabelDescriptionList"/>
    <dgm:cxn modelId="{947501BC-578C-4FC5-B70A-993C516D140F}" type="presParOf" srcId="{5C48AC32-3F83-45B8-8DD5-2CECAFF7445E}" destId="{E19DE2FA-720D-4F08-808D-4E2C220F284F}" srcOrd="3" destOrd="0" presId="urn:microsoft.com/office/officeart/2018/5/layout/CenteredIconLabelDescriptionList"/>
    <dgm:cxn modelId="{C7C77C8E-E615-4C91-98B3-6EAD871CE440}" type="presParOf" srcId="{5C48AC32-3F83-45B8-8DD5-2CECAFF7445E}" destId="{D9B8FE2B-D2E2-40C9-9C80-6145CD316B0E}" srcOrd="4" destOrd="0" presId="urn:microsoft.com/office/officeart/2018/5/layout/CenteredIconLabelDescriptionList"/>
    <dgm:cxn modelId="{58C4D3DC-5105-453E-A757-7F4B1D32B89A}" type="presParOf" srcId="{47615FFB-61DD-492D-8CE4-C03F712177EF}" destId="{D6D5DDD6-B9BE-493B-B87C-9300BE384EED}" srcOrd="1" destOrd="0" presId="urn:microsoft.com/office/officeart/2018/5/layout/CenteredIconLabelDescriptionList"/>
    <dgm:cxn modelId="{5E22E10C-B200-4250-89E2-5399EEBC2121}" type="presParOf" srcId="{47615FFB-61DD-492D-8CE4-C03F712177EF}" destId="{AD8CD674-F95D-49AA-BB44-D8A5D489CD50}" srcOrd="2" destOrd="0" presId="urn:microsoft.com/office/officeart/2018/5/layout/CenteredIconLabelDescriptionList"/>
    <dgm:cxn modelId="{6E5C9CF3-2AAB-47C1-8EFE-89CB40B51E51}" type="presParOf" srcId="{AD8CD674-F95D-49AA-BB44-D8A5D489CD50}" destId="{A283ED2C-FC53-4241-994E-59981C06D374}" srcOrd="0" destOrd="0" presId="urn:microsoft.com/office/officeart/2018/5/layout/CenteredIconLabelDescriptionList"/>
    <dgm:cxn modelId="{F6F3B631-8991-4A60-BB71-C1399F4086FA}" type="presParOf" srcId="{AD8CD674-F95D-49AA-BB44-D8A5D489CD50}" destId="{3450F67D-FC55-4412-94DA-7AEE9432AB3F}" srcOrd="1" destOrd="0" presId="urn:microsoft.com/office/officeart/2018/5/layout/CenteredIconLabelDescriptionList"/>
    <dgm:cxn modelId="{680029C8-6A7D-4784-9BC2-ED28C967304E}" type="presParOf" srcId="{AD8CD674-F95D-49AA-BB44-D8A5D489CD50}" destId="{EFA730F8-27BB-4BB1-BDC1-DFCC606DB6AA}" srcOrd="2" destOrd="0" presId="urn:microsoft.com/office/officeart/2018/5/layout/CenteredIconLabelDescriptionList"/>
    <dgm:cxn modelId="{B5FF594F-4499-48AE-A9E6-76112CB95137}" type="presParOf" srcId="{AD8CD674-F95D-49AA-BB44-D8A5D489CD50}" destId="{A984E56B-82DF-4709-90F7-F0D2E861F48B}" srcOrd="3" destOrd="0" presId="urn:microsoft.com/office/officeart/2018/5/layout/CenteredIconLabelDescriptionList"/>
    <dgm:cxn modelId="{F446D80D-F1C2-4115-84DC-B4A85671D2E0}" type="presParOf" srcId="{AD8CD674-F95D-49AA-BB44-D8A5D489CD50}" destId="{517DA660-2DFC-4CA6-9FED-5FBB5D14257A}" srcOrd="4" destOrd="0" presId="urn:microsoft.com/office/officeart/2018/5/layout/CenteredIconLabelDescriptionList"/>
    <dgm:cxn modelId="{87FBE328-1DCE-44E0-ABAC-93345ACD25A2}" type="presParOf" srcId="{47615FFB-61DD-492D-8CE4-C03F712177EF}" destId="{35652C06-B470-4853-96C5-ACF47E4195EB}" srcOrd="3" destOrd="0" presId="urn:microsoft.com/office/officeart/2018/5/layout/CenteredIconLabelDescriptionList"/>
    <dgm:cxn modelId="{446AF963-8111-4861-8225-4DC4B4E92CD8}" type="presParOf" srcId="{47615FFB-61DD-492D-8CE4-C03F712177EF}" destId="{07BF86CD-7F6A-417A-ACA8-6F894ADCAF58}" srcOrd="4" destOrd="0" presId="urn:microsoft.com/office/officeart/2018/5/layout/CenteredIconLabelDescriptionList"/>
    <dgm:cxn modelId="{C24067A7-859B-4CCD-834D-B9BAD12691DB}" type="presParOf" srcId="{07BF86CD-7F6A-417A-ACA8-6F894ADCAF58}" destId="{CF5E01A1-6B6B-4B1D-8DFD-046D74471EAD}" srcOrd="0" destOrd="0" presId="urn:microsoft.com/office/officeart/2018/5/layout/CenteredIconLabelDescriptionList"/>
    <dgm:cxn modelId="{AE9AA5C5-148E-459C-A457-76CB4F321777}" type="presParOf" srcId="{07BF86CD-7F6A-417A-ACA8-6F894ADCAF58}" destId="{7A857311-1AE3-4AC0-96BB-198D041B32FA}" srcOrd="1" destOrd="0" presId="urn:microsoft.com/office/officeart/2018/5/layout/CenteredIconLabelDescriptionList"/>
    <dgm:cxn modelId="{46F0E8B1-0ED8-4EF1-B5C0-4C7D3DEACA8A}" type="presParOf" srcId="{07BF86CD-7F6A-417A-ACA8-6F894ADCAF58}" destId="{AA458DBE-174C-48AA-B06C-A1040580DE31}" srcOrd="2" destOrd="0" presId="urn:microsoft.com/office/officeart/2018/5/layout/CenteredIconLabelDescriptionList"/>
    <dgm:cxn modelId="{1434BBE2-50AE-4F31-8C6D-0191A69B9839}" type="presParOf" srcId="{07BF86CD-7F6A-417A-ACA8-6F894ADCAF58}" destId="{9F1B2AC6-A238-49B2-B742-C450CA3CEC1F}" srcOrd="3" destOrd="0" presId="urn:microsoft.com/office/officeart/2018/5/layout/CenteredIconLabelDescriptionList"/>
    <dgm:cxn modelId="{25107FEC-0F20-4B38-9DAB-2A44C3B7764F}" type="presParOf" srcId="{07BF86CD-7F6A-417A-ACA8-6F894ADCAF58}" destId="{301B035D-E74B-4F48-B103-A16386579B3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7EDDC46-B981-45AF-9A24-E0931A1F980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8E240CA-EB32-4EC3-AC3F-9B14ABFE724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dirty="0"/>
            <a:t>UK Venues</a:t>
          </a:r>
          <a:endParaRPr lang="en-US" dirty="0"/>
        </a:p>
      </dgm:t>
    </dgm:pt>
    <dgm:pt modelId="{1B5BD299-BE10-4244-9094-FE16A2CCF8BE}" type="parTrans" cxnId="{48340C1C-A755-460D-829A-0255B3CE9284}">
      <dgm:prSet/>
      <dgm:spPr/>
      <dgm:t>
        <a:bodyPr/>
        <a:lstStyle/>
        <a:p>
          <a:endParaRPr lang="en-US"/>
        </a:p>
      </dgm:t>
    </dgm:pt>
    <dgm:pt modelId="{9D10B3AC-70C8-418E-9675-1F407E6ECE24}" type="sibTrans" cxnId="{48340C1C-A755-460D-829A-0255B3CE9284}">
      <dgm:prSet/>
      <dgm:spPr/>
      <dgm:t>
        <a:bodyPr/>
        <a:lstStyle/>
        <a:p>
          <a:endParaRPr lang="en-US"/>
        </a:p>
      </dgm:t>
    </dgm:pt>
    <dgm:pt modelId="{94DF5D2C-4AB9-4379-97FC-240C36DCF97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aseline="0" dirty="0"/>
            <a:t>Extracted from </a:t>
          </a:r>
          <a:r>
            <a:rPr lang="en-GB" baseline="0" dirty="0" err="1"/>
            <a:t>Songkick</a:t>
          </a:r>
          <a:r>
            <a:rPr lang="en-GB" baseline="0" dirty="0"/>
            <a:t> using Python</a:t>
          </a:r>
          <a:endParaRPr lang="en-US" dirty="0"/>
        </a:p>
      </dgm:t>
    </dgm:pt>
    <dgm:pt modelId="{66EA1527-0F5D-47BA-90F6-1D7647B7CF59}" type="parTrans" cxnId="{29216382-6D6C-44D4-9886-795068BD0A13}">
      <dgm:prSet/>
      <dgm:spPr/>
      <dgm:t>
        <a:bodyPr/>
        <a:lstStyle/>
        <a:p>
          <a:endParaRPr lang="en-US"/>
        </a:p>
      </dgm:t>
    </dgm:pt>
    <dgm:pt modelId="{954CB3F4-A3F9-4942-8448-1F46F6674956}" type="sibTrans" cxnId="{29216382-6D6C-44D4-9886-795068BD0A13}">
      <dgm:prSet/>
      <dgm:spPr/>
      <dgm:t>
        <a:bodyPr/>
        <a:lstStyle/>
        <a:p>
          <a:endParaRPr lang="en-US"/>
        </a:p>
      </dgm:t>
    </dgm:pt>
    <dgm:pt modelId="{1BB14049-9F76-40F0-B194-EC40C15F85B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Keywords and search terms</a:t>
          </a:r>
          <a:endParaRPr lang="en-US"/>
        </a:p>
      </dgm:t>
    </dgm:pt>
    <dgm:pt modelId="{89350E53-9FFC-47EE-A8F1-74EF6EE3EA6C}" type="parTrans" cxnId="{671A75FF-D785-444F-B553-7F96C372B246}">
      <dgm:prSet/>
      <dgm:spPr/>
      <dgm:t>
        <a:bodyPr/>
        <a:lstStyle/>
        <a:p>
          <a:endParaRPr lang="en-US"/>
        </a:p>
      </dgm:t>
    </dgm:pt>
    <dgm:pt modelId="{392D56A3-F4B9-46F0-8A74-5199527495D4}" type="sibTrans" cxnId="{671A75FF-D785-444F-B553-7F96C372B246}">
      <dgm:prSet/>
      <dgm:spPr/>
      <dgm:t>
        <a:bodyPr/>
        <a:lstStyle/>
        <a:p>
          <a:endParaRPr lang="en-US"/>
        </a:p>
      </dgm:t>
    </dgm:pt>
    <dgm:pt modelId="{3C9B504F-E69C-46C4-897A-99B6F24CC44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aseline="0" dirty="0"/>
            <a:t>Venue ID</a:t>
          </a:r>
          <a:endParaRPr lang="en-US" dirty="0"/>
        </a:p>
      </dgm:t>
    </dgm:pt>
    <dgm:pt modelId="{C8EEEF80-972F-42E3-9E51-1CD32D65056A}" type="parTrans" cxnId="{B767FEF0-E71A-4F2D-8B5B-4801A2008EBB}">
      <dgm:prSet/>
      <dgm:spPr/>
      <dgm:t>
        <a:bodyPr/>
        <a:lstStyle/>
        <a:p>
          <a:endParaRPr lang="en-US"/>
        </a:p>
      </dgm:t>
    </dgm:pt>
    <dgm:pt modelId="{296DF746-986A-4702-8B1F-D6BB1239251D}" type="sibTrans" cxnId="{B767FEF0-E71A-4F2D-8B5B-4801A2008EBB}">
      <dgm:prSet/>
      <dgm:spPr/>
      <dgm:t>
        <a:bodyPr/>
        <a:lstStyle/>
        <a:p>
          <a:endParaRPr lang="en-US"/>
        </a:p>
      </dgm:t>
    </dgm:pt>
    <dgm:pt modelId="{F52F3C52-43C4-43B4-B1D5-8C477B27FE8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Duration</a:t>
          </a:r>
          <a:endParaRPr lang="en-US"/>
        </a:p>
      </dgm:t>
    </dgm:pt>
    <dgm:pt modelId="{93BC1FF0-B701-48DF-B3EC-E51B22AD4A79}" type="parTrans" cxnId="{B2EA2550-4A1E-4EA5-A841-E1AD4F26C8BD}">
      <dgm:prSet/>
      <dgm:spPr/>
      <dgm:t>
        <a:bodyPr/>
        <a:lstStyle/>
        <a:p>
          <a:endParaRPr lang="en-US"/>
        </a:p>
      </dgm:t>
    </dgm:pt>
    <dgm:pt modelId="{9123D33E-5F75-4A66-8DA9-2B1C597A304E}" type="sibTrans" cxnId="{B2EA2550-4A1E-4EA5-A841-E1AD4F26C8BD}">
      <dgm:prSet/>
      <dgm:spPr/>
      <dgm:t>
        <a:bodyPr/>
        <a:lstStyle/>
        <a:p>
          <a:endParaRPr lang="en-US"/>
        </a:p>
      </dgm:t>
    </dgm:pt>
    <dgm:pt modelId="{DD93A320-7832-48D3-A213-19BBCDD4A9B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aseline="0" dirty="0"/>
            <a:t>15 minutes</a:t>
          </a:r>
          <a:endParaRPr lang="en-US" dirty="0"/>
        </a:p>
      </dgm:t>
    </dgm:pt>
    <dgm:pt modelId="{B2489C78-165E-4EF1-8EA0-4EE88B89B5FC}" type="parTrans" cxnId="{1408B48E-890F-48BE-BDCA-AF8DBE68D26F}">
      <dgm:prSet/>
      <dgm:spPr/>
      <dgm:t>
        <a:bodyPr/>
        <a:lstStyle/>
        <a:p>
          <a:endParaRPr lang="en-US"/>
        </a:p>
      </dgm:t>
    </dgm:pt>
    <dgm:pt modelId="{95477191-A93D-44BF-8979-959246CC1E29}" type="sibTrans" cxnId="{1408B48E-890F-48BE-BDCA-AF8DBE68D26F}">
      <dgm:prSet/>
      <dgm:spPr/>
      <dgm:t>
        <a:bodyPr/>
        <a:lstStyle/>
        <a:p>
          <a:endParaRPr lang="en-US"/>
        </a:p>
      </dgm:t>
    </dgm:pt>
    <dgm:pt modelId="{47615FFB-61DD-492D-8CE4-C03F712177EF}" type="pres">
      <dgm:prSet presAssocID="{77EDDC46-B981-45AF-9A24-E0931A1F980F}" presName="root" presStyleCnt="0">
        <dgm:presLayoutVars>
          <dgm:dir/>
          <dgm:resizeHandles val="exact"/>
        </dgm:presLayoutVars>
      </dgm:prSet>
      <dgm:spPr/>
    </dgm:pt>
    <dgm:pt modelId="{5C48AC32-3F83-45B8-8DD5-2CECAFF7445E}" type="pres">
      <dgm:prSet presAssocID="{78E240CA-EB32-4EC3-AC3F-9B14ABFE7245}" presName="compNode" presStyleCnt="0"/>
      <dgm:spPr/>
    </dgm:pt>
    <dgm:pt modelId="{5832ABEA-7EA0-4C2D-871C-EFCA575AE7C2}" type="pres">
      <dgm:prSet presAssocID="{78E240CA-EB32-4EC3-AC3F-9B14ABFE724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5C5D2BB-130C-4D60-BB1E-7CE17BD4FBF6}" type="pres">
      <dgm:prSet presAssocID="{78E240CA-EB32-4EC3-AC3F-9B14ABFE7245}" presName="iconSpace" presStyleCnt="0"/>
      <dgm:spPr/>
    </dgm:pt>
    <dgm:pt modelId="{DFDB1FA4-24FF-4115-AB09-03DC445D666B}" type="pres">
      <dgm:prSet presAssocID="{78E240CA-EB32-4EC3-AC3F-9B14ABFE7245}" presName="parTx" presStyleLbl="revTx" presStyleIdx="0" presStyleCnt="6">
        <dgm:presLayoutVars>
          <dgm:chMax val="0"/>
          <dgm:chPref val="0"/>
        </dgm:presLayoutVars>
      </dgm:prSet>
      <dgm:spPr/>
    </dgm:pt>
    <dgm:pt modelId="{E19DE2FA-720D-4F08-808D-4E2C220F284F}" type="pres">
      <dgm:prSet presAssocID="{78E240CA-EB32-4EC3-AC3F-9B14ABFE7245}" presName="txSpace" presStyleCnt="0"/>
      <dgm:spPr/>
    </dgm:pt>
    <dgm:pt modelId="{D9B8FE2B-D2E2-40C9-9C80-6145CD316B0E}" type="pres">
      <dgm:prSet presAssocID="{78E240CA-EB32-4EC3-AC3F-9B14ABFE7245}" presName="desTx" presStyleLbl="revTx" presStyleIdx="1" presStyleCnt="6">
        <dgm:presLayoutVars/>
      </dgm:prSet>
      <dgm:spPr/>
    </dgm:pt>
    <dgm:pt modelId="{D6D5DDD6-B9BE-493B-B87C-9300BE384EED}" type="pres">
      <dgm:prSet presAssocID="{9D10B3AC-70C8-418E-9675-1F407E6ECE24}" presName="sibTrans" presStyleCnt="0"/>
      <dgm:spPr/>
    </dgm:pt>
    <dgm:pt modelId="{AD8CD674-F95D-49AA-BB44-D8A5D489CD50}" type="pres">
      <dgm:prSet presAssocID="{1BB14049-9F76-40F0-B194-EC40C15F85BA}" presName="compNode" presStyleCnt="0"/>
      <dgm:spPr/>
    </dgm:pt>
    <dgm:pt modelId="{A283ED2C-FC53-4241-994E-59981C06D374}" type="pres">
      <dgm:prSet presAssocID="{1BB14049-9F76-40F0-B194-EC40C15F85B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450F67D-FC55-4412-94DA-7AEE9432AB3F}" type="pres">
      <dgm:prSet presAssocID="{1BB14049-9F76-40F0-B194-EC40C15F85BA}" presName="iconSpace" presStyleCnt="0"/>
      <dgm:spPr/>
    </dgm:pt>
    <dgm:pt modelId="{EFA730F8-27BB-4BB1-BDC1-DFCC606DB6AA}" type="pres">
      <dgm:prSet presAssocID="{1BB14049-9F76-40F0-B194-EC40C15F85BA}" presName="parTx" presStyleLbl="revTx" presStyleIdx="2" presStyleCnt="6">
        <dgm:presLayoutVars>
          <dgm:chMax val="0"/>
          <dgm:chPref val="0"/>
        </dgm:presLayoutVars>
      </dgm:prSet>
      <dgm:spPr/>
    </dgm:pt>
    <dgm:pt modelId="{A984E56B-82DF-4709-90F7-F0D2E861F48B}" type="pres">
      <dgm:prSet presAssocID="{1BB14049-9F76-40F0-B194-EC40C15F85BA}" presName="txSpace" presStyleCnt="0"/>
      <dgm:spPr/>
    </dgm:pt>
    <dgm:pt modelId="{517DA660-2DFC-4CA6-9FED-5FBB5D14257A}" type="pres">
      <dgm:prSet presAssocID="{1BB14049-9F76-40F0-B194-EC40C15F85BA}" presName="desTx" presStyleLbl="revTx" presStyleIdx="3" presStyleCnt="6">
        <dgm:presLayoutVars/>
      </dgm:prSet>
      <dgm:spPr/>
    </dgm:pt>
    <dgm:pt modelId="{35652C06-B470-4853-96C5-ACF47E4195EB}" type="pres">
      <dgm:prSet presAssocID="{392D56A3-F4B9-46F0-8A74-5199527495D4}" presName="sibTrans" presStyleCnt="0"/>
      <dgm:spPr/>
    </dgm:pt>
    <dgm:pt modelId="{07BF86CD-7F6A-417A-ACA8-6F894ADCAF58}" type="pres">
      <dgm:prSet presAssocID="{F52F3C52-43C4-43B4-B1D5-8C477B27FE85}" presName="compNode" presStyleCnt="0"/>
      <dgm:spPr/>
    </dgm:pt>
    <dgm:pt modelId="{CF5E01A1-6B6B-4B1D-8DFD-046D74471EAD}" type="pres">
      <dgm:prSet presAssocID="{F52F3C52-43C4-43B4-B1D5-8C477B27FE8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A857311-1AE3-4AC0-96BB-198D041B32FA}" type="pres">
      <dgm:prSet presAssocID="{F52F3C52-43C4-43B4-B1D5-8C477B27FE85}" presName="iconSpace" presStyleCnt="0"/>
      <dgm:spPr/>
    </dgm:pt>
    <dgm:pt modelId="{AA458DBE-174C-48AA-B06C-A1040580DE31}" type="pres">
      <dgm:prSet presAssocID="{F52F3C52-43C4-43B4-B1D5-8C477B27FE85}" presName="parTx" presStyleLbl="revTx" presStyleIdx="4" presStyleCnt="6">
        <dgm:presLayoutVars>
          <dgm:chMax val="0"/>
          <dgm:chPref val="0"/>
        </dgm:presLayoutVars>
      </dgm:prSet>
      <dgm:spPr/>
    </dgm:pt>
    <dgm:pt modelId="{9F1B2AC6-A238-49B2-B742-C450CA3CEC1F}" type="pres">
      <dgm:prSet presAssocID="{F52F3C52-43C4-43B4-B1D5-8C477B27FE85}" presName="txSpace" presStyleCnt="0"/>
      <dgm:spPr/>
    </dgm:pt>
    <dgm:pt modelId="{301B035D-E74B-4F48-B103-A16386579B3D}" type="pres">
      <dgm:prSet presAssocID="{F52F3C52-43C4-43B4-B1D5-8C477B27FE85}" presName="desTx" presStyleLbl="revTx" presStyleIdx="5" presStyleCnt="6">
        <dgm:presLayoutVars/>
      </dgm:prSet>
      <dgm:spPr/>
    </dgm:pt>
  </dgm:ptLst>
  <dgm:cxnLst>
    <dgm:cxn modelId="{C30FE300-0ADC-4949-9B21-AC285A0641E4}" type="presOf" srcId="{78E240CA-EB32-4EC3-AC3F-9B14ABFE7245}" destId="{DFDB1FA4-24FF-4115-AB09-03DC445D666B}" srcOrd="0" destOrd="0" presId="urn:microsoft.com/office/officeart/2018/5/layout/CenteredIconLabelDescriptionList"/>
    <dgm:cxn modelId="{46C9AD0C-2C6C-47E8-AB2F-B0718772F724}" type="presOf" srcId="{1BB14049-9F76-40F0-B194-EC40C15F85BA}" destId="{EFA730F8-27BB-4BB1-BDC1-DFCC606DB6AA}" srcOrd="0" destOrd="0" presId="urn:microsoft.com/office/officeart/2018/5/layout/CenteredIconLabelDescriptionList"/>
    <dgm:cxn modelId="{48340C1C-A755-460D-829A-0255B3CE9284}" srcId="{77EDDC46-B981-45AF-9A24-E0931A1F980F}" destId="{78E240CA-EB32-4EC3-AC3F-9B14ABFE7245}" srcOrd="0" destOrd="0" parTransId="{1B5BD299-BE10-4244-9094-FE16A2CCF8BE}" sibTransId="{9D10B3AC-70C8-418E-9675-1F407E6ECE24}"/>
    <dgm:cxn modelId="{19ED351F-8381-4584-850C-9D9DA97FFB2C}" type="presOf" srcId="{3C9B504F-E69C-46C4-897A-99B6F24CC44D}" destId="{517DA660-2DFC-4CA6-9FED-5FBB5D14257A}" srcOrd="0" destOrd="0" presId="urn:microsoft.com/office/officeart/2018/5/layout/CenteredIconLabelDescriptionList"/>
    <dgm:cxn modelId="{D2770F46-CAD5-4E97-ADDF-3563477BCAF9}" type="presOf" srcId="{94DF5D2C-4AB9-4379-97FC-240C36DCF970}" destId="{D9B8FE2B-D2E2-40C9-9C80-6145CD316B0E}" srcOrd="0" destOrd="0" presId="urn:microsoft.com/office/officeart/2018/5/layout/CenteredIconLabelDescriptionList"/>
    <dgm:cxn modelId="{B2EA2550-4A1E-4EA5-A841-E1AD4F26C8BD}" srcId="{77EDDC46-B981-45AF-9A24-E0931A1F980F}" destId="{F52F3C52-43C4-43B4-B1D5-8C477B27FE85}" srcOrd="2" destOrd="0" parTransId="{93BC1FF0-B701-48DF-B3EC-E51B22AD4A79}" sibTransId="{9123D33E-5F75-4A66-8DA9-2B1C597A304E}"/>
    <dgm:cxn modelId="{669EE872-B273-4A59-8364-04A9CB306C44}" type="presOf" srcId="{F52F3C52-43C4-43B4-B1D5-8C477B27FE85}" destId="{AA458DBE-174C-48AA-B06C-A1040580DE31}" srcOrd="0" destOrd="0" presId="urn:microsoft.com/office/officeart/2018/5/layout/CenteredIconLabelDescriptionList"/>
    <dgm:cxn modelId="{0E0A0381-7AF1-4513-8BA5-B7BE2D256427}" type="presOf" srcId="{77EDDC46-B981-45AF-9A24-E0931A1F980F}" destId="{47615FFB-61DD-492D-8CE4-C03F712177EF}" srcOrd="0" destOrd="0" presId="urn:microsoft.com/office/officeart/2018/5/layout/CenteredIconLabelDescriptionList"/>
    <dgm:cxn modelId="{29216382-6D6C-44D4-9886-795068BD0A13}" srcId="{78E240CA-EB32-4EC3-AC3F-9B14ABFE7245}" destId="{94DF5D2C-4AB9-4379-97FC-240C36DCF970}" srcOrd="0" destOrd="0" parTransId="{66EA1527-0F5D-47BA-90F6-1D7647B7CF59}" sibTransId="{954CB3F4-A3F9-4942-8448-1F46F6674956}"/>
    <dgm:cxn modelId="{1408B48E-890F-48BE-BDCA-AF8DBE68D26F}" srcId="{F52F3C52-43C4-43B4-B1D5-8C477B27FE85}" destId="{DD93A320-7832-48D3-A213-19BBCDD4A9B9}" srcOrd="0" destOrd="0" parTransId="{B2489C78-165E-4EF1-8EA0-4EE88B89B5FC}" sibTransId="{95477191-A93D-44BF-8979-959246CC1E29}"/>
    <dgm:cxn modelId="{80430A93-DA80-463C-B516-7A1792212AC0}" type="presOf" srcId="{DD93A320-7832-48D3-A213-19BBCDD4A9B9}" destId="{301B035D-E74B-4F48-B103-A16386579B3D}" srcOrd="0" destOrd="0" presId="urn:microsoft.com/office/officeart/2018/5/layout/CenteredIconLabelDescriptionList"/>
    <dgm:cxn modelId="{B767FEF0-E71A-4F2D-8B5B-4801A2008EBB}" srcId="{1BB14049-9F76-40F0-B194-EC40C15F85BA}" destId="{3C9B504F-E69C-46C4-897A-99B6F24CC44D}" srcOrd="0" destOrd="0" parTransId="{C8EEEF80-972F-42E3-9E51-1CD32D65056A}" sibTransId="{296DF746-986A-4702-8B1F-D6BB1239251D}"/>
    <dgm:cxn modelId="{671A75FF-D785-444F-B553-7F96C372B246}" srcId="{77EDDC46-B981-45AF-9A24-E0931A1F980F}" destId="{1BB14049-9F76-40F0-B194-EC40C15F85BA}" srcOrd="1" destOrd="0" parTransId="{89350E53-9FFC-47EE-A8F1-74EF6EE3EA6C}" sibTransId="{392D56A3-F4B9-46F0-8A74-5199527495D4}"/>
    <dgm:cxn modelId="{C39C29E0-530F-4307-8B2B-15B3A181B9C7}" type="presParOf" srcId="{47615FFB-61DD-492D-8CE4-C03F712177EF}" destId="{5C48AC32-3F83-45B8-8DD5-2CECAFF7445E}" srcOrd="0" destOrd="0" presId="urn:microsoft.com/office/officeart/2018/5/layout/CenteredIconLabelDescriptionList"/>
    <dgm:cxn modelId="{6B69F1D8-ECFE-4C35-A3E9-2AC688B52B74}" type="presParOf" srcId="{5C48AC32-3F83-45B8-8DD5-2CECAFF7445E}" destId="{5832ABEA-7EA0-4C2D-871C-EFCA575AE7C2}" srcOrd="0" destOrd="0" presId="urn:microsoft.com/office/officeart/2018/5/layout/CenteredIconLabelDescriptionList"/>
    <dgm:cxn modelId="{AEEE50CF-5320-4BA5-BC41-2921C22DF53F}" type="presParOf" srcId="{5C48AC32-3F83-45B8-8DD5-2CECAFF7445E}" destId="{D5C5D2BB-130C-4D60-BB1E-7CE17BD4FBF6}" srcOrd="1" destOrd="0" presId="urn:microsoft.com/office/officeart/2018/5/layout/CenteredIconLabelDescriptionList"/>
    <dgm:cxn modelId="{AC0EA351-DA93-4270-9DC7-90CFF4958964}" type="presParOf" srcId="{5C48AC32-3F83-45B8-8DD5-2CECAFF7445E}" destId="{DFDB1FA4-24FF-4115-AB09-03DC445D666B}" srcOrd="2" destOrd="0" presId="urn:microsoft.com/office/officeart/2018/5/layout/CenteredIconLabelDescriptionList"/>
    <dgm:cxn modelId="{947501BC-578C-4FC5-B70A-993C516D140F}" type="presParOf" srcId="{5C48AC32-3F83-45B8-8DD5-2CECAFF7445E}" destId="{E19DE2FA-720D-4F08-808D-4E2C220F284F}" srcOrd="3" destOrd="0" presId="urn:microsoft.com/office/officeart/2018/5/layout/CenteredIconLabelDescriptionList"/>
    <dgm:cxn modelId="{C7C77C8E-E615-4C91-98B3-6EAD871CE440}" type="presParOf" srcId="{5C48AC32-3F83-45B8-8DD5-2CECAFF7445E}" destId="{D9B8FE2B-D2E2-40C9-9C80-6145CD316B0E}" srcOrd="4" destOrd="0" presId="urn:microsoft.com/office/officeart/2018/5/layout/CenteredIconLabelDescriptionList"/>
    <dgm:cxn modelId="{58C4D3DC-5105-453E-A757-7F4B1D32B89A}" type="presParOf" srcId="{47615FFB-61DD-492D-8CE4-C03F712177EF}" destId="{D6D5DDD6-B9BE-493B-B87C-9300BE384EED}" srcOrd="1" destOrd="0" presId="urn:microsoft.com/office/officeart/2018/5/layout/CenteredIconLabelDescriptionList"/>
    <dgm:cxn modelId="{5E22E10C-B200-4250-89E2-5399EEBC2121}" type="presParOf" srcId="{47615FFB-61DD-492D-8CE4-C03F712177EF}" destId="{AD8CD674-F95D-49AA-BB44-D8A5D489CD50}" srcOrd="2" destOrd="0" presId="urn:microsoft.com/office/officeart/2018/5/layout/CenteredIconLabelDescriptionList"/>
    <dgm:cxn modelId="{6E5C9CF3-2AAB-47C1-8EFE-89CB40B51E51}" type="presParOf" srcId="{AD8CD674-F95D-49AA-BB44-D8A5D489CD50}" destId="{A283ED2C-FC53-4241-994E-59981C06D374}" srcOrd="0" destOrd="0" presId="urn:microsoft.com/office/officeart/2018/5/layout/CenteredIconLabelDescriptionList"/>
    <dgm:cxn modelId="{F6F3B631-8991-4A60-BB71-C1399F4086FA}" type="presParOf" srcId="{AD8CD674-F95D-49AA-BB44-D8A5D489CD50}" destId="{3450F67D-FC55-4412-94DA-7AEE9432AB3F}" srcOrd="1" destOrd="0" presId="urn:microsoft.com/office/officeart/2018/5/layout/CenteredIconLabelDescriptionList"/>
    <dgm:cxn modelId="{680029C8-6A7D-4784-9BC2-ED28C967304E}" type="presParOf" srcId="{AD8CD674-F95D-49AA-BB44-D8A5D489CD50}" destId="{EFA730F8-27BB-4BB1-BDC1-DFCC606DB6AA}" srcOrd="2" destOrd="0" presId="urn:microsoft.com/office/officeart/2018/5/layout/CenteredIconLabelDescriptionList"/>
    <dgm:cxn modelId="{B5FF594F-4499-48AE-A9E6-76112CB95137}" type="presParOf" srcId="{AD8CD674-F95D-49AA-BB44-D8A5D489CD50}" destId="{A984E56B-82DF-4709-90F7-F0D2E861F48B}" srcOrd="3" destOrd="0" presId="urn:microsoft.com/office/officeart/2018/5/layout/CenteredIconLabelDescriptionList"/>
    <dgm:cxn modelId="{F446D80D-F1C2-4115-84DC-B4A85671D2E0}" type="presParOf" srcId="{AD8CD674-F95D-49AA-BB44-D8A5D489CD50}" destId="{517DA660-2DFC-4CA6-9FED-5FBB5D14257A}" srcOrd="4" destOrd="0" presId="urn:microsoft.com/office/officeart/2018/5/layout/CenteredIconLabelDescriptionList"/>
    <dgm:cxn modelId="{87FBE328-1DCE-44E0-ABAC-93345ACD25A2}" type="presParOf" srcId="{47615FFB-61DD-492D-8CE4-C03F712177EF}" destId="{35652C06-B470-4853-96C5-ACF47E4195EB}" srcOrd="3" destOrd="0" presId="urn:microsoft.com/office/officeart/2018/5/layout/CenteredIconLabelDescriptionList"/>
    <dgm:cxn modelId="{446AF963-8111-4861-8225-4DC4B4E92CD8}" type="presParOf" srcId="{47615FFB-61DD-492D-8CE4-C03F712177EF}" destId="{07BF86CD-7F6A-417A-ACA8-6F894ADCAF58}" srcOrd="4" destOrd="0" presId="urn:microsoft.com/office/officeart/2018/5/layout/CenteredIconLabelDescriptionList"/>
    <dgm:cxn modelId="{C24067A7-859B-4CCD-834D-B9BAD12691DB}" type="presParOf" srcId="{07BF86CD-7F6A-417A-ACA8-6F894ADCAF58}" destId="{CF5E01A1-6B6B-4B1D-8DFD-046D74471EAD}" srcOrd="0" destOrd="0" presId="urn:microsoft.com/office/officeart/2018/5/layout/CenteredIconLabelDescriptionList"/>
    <dgm:cxn modelId="{AE9AA5C5-148E-459C-A457-76CB4F321777}" type="presParOf" srcId="{07BF86CD-7F6A-417A-ACA8-6F894ADCAF58}" destId="{7A857311-1AE3-4AC0-96BB-198D041B32FA}" srcOrd="1" destOrd="0" presId="urn:microsoft.com/office/officeart/2018/5/layout/CenteredIconLabelDescriptionList"/>
    <dgm:cxn modelId="{46F0E8B1-0ED8-4EF1-B5C0-4C7D3DEACA8A}" type="presParOf" srcId="{07BF86CD-7F6A-417A-ACA8-6F894ADCAF58}" destId="{AA458DBE-174C-48AA-B06C-A1040580DE31}" srcOrd="2" destOrd="0" presId="urn:microsoft.com/office/officeart/2018/5/layout/CenteredIconLabelDescriptionList"/>
    <dgm:cxn modelId="{1434BBE2-50AE-4F31-8C6D-0191A69B9839}" type="presParOf" srcId="{07BF86CD-7F6A-417A-ACA8-6F894ADCAF58}" destId="{9F1B2AC6-A238-49B2-B742-C450CA3CEC1F}" srcOrd="3" destOrd="0" presId="urn:microsoft.com/office/officeart/2018/5/layout/CenteredIconLabelDescriptionList"/>
    <dgm:cxn modelId="{25107FEC-0F20-4B38-9DAB-2A44C3B7764F}" type="presParOf" srcId="{07BF86CD-7F6A-417A-ACA8-6F894ADCAF58}" destId="{301B035D-E74B-4F48-B103-A16386579B3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FAB053-DCF9-493D-9A10-9C5DBE266DF2}">
      <dsp:nvSpPr>
        <dsp:cNvPr id="0" name=""/>
        <dsp:cNvSpPr/>
      </dsp:nvSpPr>
      <dsp:spPr>
        <a:xfrm>
          <a:off x="0" y="0"/>
          <a:ext cx="4730749" cy="1020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Which artist (national or international) to invite for a gig?</a:t>
          </a:r>
          <a:endParaRPr lang="en-US" sz="2000" kern="1200" dirty="0"/>
        </a:p>
      </dsp:txBody>
      <dsp:txXfrm>
        <a:off x="29879" y="29879"/>
        <a:ext cx="3543715" cy="960401"/>
      </dsp:txXfrm>
    </dsp:sp>
    <dsp:sp modelId="{A9A1E03A-169D-4C23-810C-E5D840A75BE3}">
      <dsp:nvSpPr>
        <dsp:cNvPr id="0" name=""/>
        <dsp:cNvSpPr/>
      </dsp:nvSpPr>
      <dsp:spPr>
        <a:xfrm>
          <a:off x="396200" y="1205642"/>
          <a:ext cx="4730749" cy="1020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130992"/>
                <a:satOff val="3728"/>
                <a:lumOff val="3987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130992"/>
                <a:satOff val="3728"/>
                <a:lumOff val="3987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130992"/>
                <a:satOff val="3728"/>
                <a:lumOff val="3987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The artist must have a social following and recent success!</a:t>
          </a:r>
          <a:endParaRPr lang="en-US" sz="2000" kern="1200"/>
        </a:p>
      </dsp:txBody>
      <dsp:txXfrm>
        <a:off x="426079" y="1235521"/>
        <a:ext cx="3611687" cy="960401"/>
      </dsp:txXfrm>
    </dsp:sp>
    <dsp:sp modelId="{D1CEC077-FFEE-47E5-8495-D9E590659F15}">
      <dsp:nvSpPr>
        <dsp:cNvPr id="0" name=""/>
        <dsp:cNvSpPr/>
      </dsp:nvSpPr>
      <dsp:spPr>
        <a:xfrm>
          <a:off x="786487" y="2411285"/>
          <a:ext cx="4730749" cy="1020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261984"/>
                <a:satOff val="7457"/>
                <a:lumOff val="7974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2261984"/>
                <a:satOff val="7457"/>
                <a:lumOff val="7974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2261984"/>
                <a:satOff val="7457"/>
                <a:lumOff val="7974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This gig must have a lot of impact!</a:t>
          </a:r>
          <a:endParaRPr lang="en-US" sz="2000" kern="1200"/>
        </a:p>
      </dsp:txBody>
      <dsp:txXfrm>
        <a:off x="816366" y="2441164"/>
        <a:ext cx="3617601" cy="960401"/>
      </dsp:txXfrm>
    </dsp:sp>
    <dsp:sp modelId="{D8CE4F38-C62D-4F9F-8FDA-81DF0D71A9C3}">
      <dsp:nvSpPr>
        <dsp:cNvPr id="0" name=""/>
        <dsp:cNvSpPr/>
      </dsp:nvSpPr>
      <dsp:spPr>
        <a:xfrm>
          <a:off x="1182687" y="3616928"/>
          <a:ext cx="4730749" cy="1020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Which location, venue, date, and time is suitable for the gig?</a:t>
          </a:r>
          <a:endParaRPr lang="en-US" sz="2000" kern="1200" dirty="0"/>
        </a:p>
      </dsp:txBody>
      <dsp:txXfrm>
        <a:off x="1212566" y="3646807"/>
        <a:ext cx="3611687" cy="960401"/>
      </dsp:txXfrm>
    </dsp:sp>
    <dsp:sp modelId="{33906B6A-C530-4830-A238-765AB04A779F}">
      <dsp:nvSpPr>
        <dsp:cNvPr id="0" name=""/>
        <dsp:cNvSpPr/>
      </dsp:nvSpPr>
      <dsp:spPr>
        <a:xfrm>
          <a:off x="4067646" y="781349"/>
          <a:ext cx="663103" cy="66310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216844" y="781349"/>
        <a:ext cx="364707" cy="498985"/>
      </dsp:txXfrm>
    </dsp:sp>
    <dsp:sp modelId="{6364601E-2340-4E04-8B4F-AE9D7D74D650}">
      <dsp:nvSpPr>
        <dsp:cNvPr id="0" name=""/>
        <dsp:cNvSpPr/>
      </dsp:nvSpPr>
      <dsp:spPr>
        <a:xfrm>
          <a:off x="4463846" y="1986992"/>
          <a:ext cx="663103" cy="66310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096409"/>
            <a:satOff val="8402"/>
            <a:lumOff val="1248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2096409"/>
              <a:satOff val="8402"/>
              <a:lumOff val="124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613044" y="1986992"/>
        <a:ext cx="364707" cy="498985"/>
      </dsp:txXfrm>
    </dsp:sp>
    <dsp:sp modelId="{FDB9C0FF-74A9-4F44-9295-0E4BDF371593}">
      <dsp:nvSpPr>
        <dsp:cNvPr id="0" name=""/>
        <dsp:cNvSpPr/>
      </dsp:nvSpPr>
      <dsp:spPr>
        <a:xfrm>
          <a:off x="4854133" y="3192635"/>
          <a:ext cx="663103" cy="66310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192819"/>
            <a:satOff val="16804"/>
            <a:lumOff val="2495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4192819"/>
              <a:satOff val="16804"/>
              <a:lumOff val="249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5003331" y="3192635"/>
        <a:ext cx="364707" cy="4989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4A29D1-F197-4417-850B-D413B4736E0D}">
      <dsp:nvSpPr>
        <dsp:cNvPr id="0" name=""/>
        <dsp:cNvSpPr/>
      </dsp:nvSpPr>
      <dsp:spPr>
        <a:xfrm>
          <a:off x="0" y="0"/>
          <a:ext cx="3001367" cy="372322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98" tIns="330200" rIns="23399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Provide a monthly breakdown of artists by the number of streams, the number of tracks in the weekly top chart and track peak position in the UK between Mar-2019 and Feb-2020</a:t>
          </a:r>
        </a:p>
      </dsp:txBody>
      <dsp:txXfrm>
        <a:off x="0" y="1414826"/>
        <a:ext cx="3001367" cy="2233936"/>
      </dsp:txXfrm>
    </dsp:sp>
    <dsp:sp modelId="{37640803-070D-499B-91F2-FA343138D680}">
      <dsp:nvSpPr>
        <dsp:cNvPr id="0" name=""/>
        <dsp:cNvSpPr/>
      </dsp:nvSpPr>
      <dsp:spPr>
        <a:xfrm>
          <a:off x="942199" y="372322"/>
          <a:ext cx="1116968" cy="111696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83" tIns="12700" rIns="8708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05775" y="535898"/>
        <a:ext cx="789816" cy="789816"/>
      </dsp:txXfrm>
    </dsp:sp>
    <dsp:sp modelId="{E6BB75DC-E24D-45DB-BB95-57210604B512}">
      <dsp:nvSpPr>
        <dsp:cNvPr id="0" name=""/>
        <dsp:cNvSpPr/>
      </dsp:nvSpPr>
      <dsp:spPr>
        <a:xfrm>
          <a:off x="0" y="3723155"/>
          <a:ext cx="3001367" cy="72"/>
        </a:xfrm>
        <a:prstGeom prst="rect">
          <a:avLst/>
        </a:prstGeom>
        <a:solidFill>
          <a:schemeClr val="accent2">
            <a:hueOff val="-678595"/>
            <a:satOff val="2237"/>
            <a:lumOff val="2392"/>
            <a:alphaOff val="0"/>
          </a:schemeClr>
        </a:solidFill>
        <a:ln w="15875" cap="flat" cmpd="sng" algn="ctr">
          <a:solidFill>
            <a:schemeClr val="accent2">
              <a:hueOff val="-678595"/>
              <a:satOff val="2237"/>
              <a:lumOff val="2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1711E6-6CDE-4D34-80F9-9BD8230FD911}">
      <dsp:nvSpPr>
        <dsp:cNvPr id="0" name=""/>
        <dsp:cNvSpPr/>
      </dsp:nvSpPr>
      <dsp:spPr>
        <a:xfrm>
          <a:off x="3301503" y="0"/>
          <a:ext cx="3001367" cy="3723227"/>
        </a:xfrm>
        <a:prstGeom prst="rect">
          <a:avLst/>
        </a:prstGeom>
        <a:solidFill>
          <a:schemeClr val="accent2">
            <a:tint val="40000"/>
            <a:alpha val="90000"/>
            <a:hueOff val="-2096409"/>
            <a:satOff val="8402"/>
            <a:lumOff val="1248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2096409"/>
              <a:satOff val="8402"/>
              <a:lumOff val="12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98" tIns="330200" rIns="23399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Provide monthly analysis of the number of live music events by event type (festival and live concerts), day of week and event start-time in the UK between Mar-2019 and Feb-2020</a:t>
          </a:r>
        </a:p>
      </dsp:txBody>
      <dsp:txXfrm>
        <a:off x="3301503" y="1414826"/>
        <a:ext cx="3001367" cy="2233936"/>
      </dsp:txXfrm>
    </dsp:sp>
    <dsp:sp modelId="{24CFCCB5-57C3-404B-ADF9-124330F1E68F}">
      <dsp:nvSpPr>
        <dsp:cNvPr id="0" name=""/>
        <dsp:cNvSpPr/>
      </dsp:nvSpPr>
      <dsp:spPr>
        <a:xfrm>
          <a:off x="4243703" y="372322"/>
          <a:ext cx="1116968" cy="1116968"/>
        </a:xfrm>
        <a:prstGeom prst="ellipse">
          <a:avLst/>
        </a:prstGeom>
        <a:solidFill>
          <a:schemeClr val="accent2">
            <a:hueOff val="-1357190"/>
            <a:satOff val="4474"/>
            <a:lumOff val="4784"/>
            <a:alphaOff val="0"/>
          </a:schemeClr>
        </a:solidFill>
        <a:ln w="15875" cap="flat" cmpd="sng" algn="ctr">
          <a:solidFill>
            <a:schemeClr val="accent2">
              <a:hueOff val="-1357190"/>
              <a:satOff val="4474"/>
              <a:lumOff val="4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83" tIns="12700" rIns="8708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407279" y="535898"/>
        <a:ext cx="789816" cy="789816"/>
      </dsp:txXfrm>
    </dsp:sp>
    <dsp:sp modelId="{05B697E9-80C3-43BA-817C-009E7EF9F9CA}">
      <dsp:nvSpPr>
        <dsp:cNvPr id="0" name=""/>
        <dsp:cNvSpPr/>
      </dsp:nvSpPr>
      <dsp:spPr>
        <a:xfrm>
          <a:off x="3301503" y="3723155"/>
          <a:ext cx="3001367" cy="72"/>
        </a:xfrm>
        <a:prstGeom prst="rect">
          <a:avLst/>
        </a:prstGeom>
        <a:solidFill>
          <a:schemeClr val="accent2">
            <a:hueOff val="-2035785"/>
            <a:satOff val="6711"/>
            <a:lumOff val="7177"/>
            <a:alphaOff val="0"/>
          </a:schemeClr>
        </a:solidFill>
        <a:ln w="15875" cap="flat" cmpd="sng" algn="ctr">
          <a:solidFill>
            <a:schemeClr val="accent2">
              <a:hueOff val="-2035785"/>
              <a:satOff val="6711"/>
              <a:lumOff val="7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F8A904-8637-498D-88DF-363A601F85F5}">
      <dsp:nvSpPr>
        <dsp:cNvPr id="0" name=""/>
        <dsp:cNvSpPr/>
      </dsp:nvSpPr>
      <dsp:spPr>
        <a:xfrm>
          <a:off x="6603007" y="0"/>
          <a:ext cx="3001367" cy="3723227"/>
        </a:xfrm>
        <a:prstGeom prst="rect">
          <a:avLst/>
        </a:prstGeom>
        <a:solidFill>
          <a:schemeClr val="accent2">
            <a:tint val="40000"/>
            <a:alpha val="90000"/>
            <a:hueOff val="-4192819"/>
            <a:satOff val="16804"/>
            <a:lumOff val="2495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4192819"/>
              <a:satOff val="16804"/>
              <a:lumOff val="24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98" tIns="330200" rIns="23399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Provide a monthly breakdown of events by venues by city in the UK between Mar-2019 and Feb-2020.</a:t>
          </a:r>
          <a:endParaRPr lang="en-US" sz="1600" kern="1200" dirty="0"/>
        </a:p>
      </dsp:txBody>
      <dsp:txXfrm>
        <a:off x="6603007" y="1414826"/>
        <a:ext cx="3001367" cy="2233936"/>
      </dsp:txXfrm>
    </dsp:sp>
    <dsp:sp modelId="{78B423BF-3660-47C3-8FCB-F5D347B1C806}">
      <dsp:nvSpPr>
        <dsp:cNvPr id="0" name=""/>
        <dsp:cNvSpPr/>
      </dsp:nvSpPr>
      <dsp:spPr>
        <a:xfrm>
          <a:off x="7545207" y="372322"/>
          <a:ext cx="1116968" cy="1116968"/>
        </a:xfrm>
        <a:prstGeom prst="ellipse">
          <a:avLst/>
        </a:prstGeom>
        <a:solidFill>
          <a:schemeClr val="accent2">
            <a:hueOff val="-2714380"/>
            <a:satOff val="8948"/>
            <a:lumOff val="9569"/>
            <a:alphaOff val="0"/>
          </a:schemeClr>
        </a:solidFill>
        <a:ln w="15875" cap="flat" cmpd="sng" algn="ctr">
          <a:solidFill>
            <a:schemeClr val="accent2">
              <a:hueOff val="-2714380"/>
              <a:satOff val="8948"/>
              <a:lumOff val="9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83" tIns="12700" rIns="8708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7708783" y="535898"/>
        <a:ext cx="789816" cy="789816"/>
      </dsp:txXfrm>
    </dsp:sp>
    <dsp:sp modelId="{2F3254EA-FDEC-4269-9425-80255FAB03DB}">
      <dsp:nvSpPr>
        <dsp:cNvPr id="0" name=""/>
        <dsp:cNvSpPr/>
      </dsp:nvSpPr>
      <dsp:spPr>
        <a:xfrm>
          <a:off x="6603007" y="3723155"/>
          <a:ext cx="3001367" cy="72"/>
        </a:xfrm>
        <a:prstGeom prst="rect">
          <a:avLst/>
        </a:prstGeom>
        <a:solidFill>
          <a:schemeClr val="accent2">
            <a:hueOff val="-3392975"/>
            <a:satOff val="11185"/>
            <a:lumOff val="11961"/>
            <a:alphaOff val="0"/>
          </a:schemeClr>
        </a:solidFill>
        <a:ln w="15875" cap="flat" cmpd="sng" algn="ctr">
          <a:solidFill>
            <a:schemeClr val="accent2">
              <a:hueOff val="-3392975"/>
              <a:satOff val="11185"/>
              <a:lumOff val="1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2ABEA-7EA0-4C2D-871C-EFCA575AE7C2}">
      <dsp:nvSpPr>
        <dsp:cNvPr id="0" name=""/>
        <dsp:cNvSpPr/>
      </dsp:nvSpPr>
      <dsp:spPr>
        <a:xfrm>
          <a:off x="935070" y="574969"/>
          <a:ext cx="1002585" cy="10025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DB1FA4-24FF-4115-AB09-03DC445D666B}">
      <dsp:nvSpPr>
        <dsp:cNvPr id="0" name=""/>
        <dsp:cNvSpPr/>
      </dsp:nvSpPr>
      <dsp:spPr>
        <a:xfrm>
          <a:off x="4097" y="1671061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 dirty="0"/>
            <a:t>Spotify Charts</a:t>
          </a:r>
          <a:endParaRPr lang="en-US" sz="1700" kern="1200" dirty="0"/>
        </a:p>
      </dsp:txBody>
      <dsp:txXfrm>
        <a:off x="4097" y="1671061"/>
        <a:ext cx="2864531" cy="429679"/>
      </dsp:txXfrm>
    </dsp:sp>
    <dsp:sp modelId="{D9B8FE2B-D2E2-40C9-9C80-6145CD316B0E}">
      <dsp:nvSpPr>
        <dsp:cNvPr id="0" name=""/>
        <dsp:cNvSpPr/>
      </dsp:nvSpPr>
      <dsp:spPr>
        <a:xfrm>
          <a:off x="4097" y="2144232"/>
          <a:ext cx="2864531" cy="605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Extracted from </a:t>
          </a:r>
          <a:r>
            <a:rPr lang="en-GB" sz="1300" kern="1200" baseline="0" dirty="0" err="1"/>
            <a:t>Songkick</a:t>
          </a:r>
          <a:r>
            <a:rPr lang="en-GB" sz="1300" kern="1200" baseline="0" dirty="0"/>
            <a:t> using </a:t>
          </a:r>
          <a:r>
            <a:rPr lang="en-US" sz="1300" kern="1200" dirty="0" err="1"/>
            <a:t>fychart</a:t>
          </a:r>
          <a:r>
            <a:rPr lang="en-US" sz="1300" kern="1200" dirty="0"/>
            <a:t> Python library</a:t>
          </a:r>
        </a:p>
      </dsp:txBody>
      <dsp:txXfrm>
        <a:off x="4097" y="2144232"/>
        <a:ext cx="2864531" cy="605291"/>
      </dsp:txXfrm>
    </dsp:sp>
    <dsp:sp modelId="{A283ED2C-FC53-4241-994E-59981C06D374}">
      <dsp:nvSpPr>
        <dsp:cNvPr id="0" name=""/>
        <dsp:cNvSpPr/>
      </dsp:nvSpPr>
      <dsp:spPr>
        <a:xfrm>
          <a:off x="4300894" y="574969"/>
          <a:ext cx="1002585" cy="10025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730F8-27BB-4BB1-BDC1-DFCC606DB6AA}">
      <dsp:nvSpPr>
        <dsp:cNvPr id="0" name=""/>
        <dsp:cNvSpPr/>
      </dsp:nvSpPr>
      <dsp:spPr>
        <a:xfrm>
          <a:off x="3369921" y="1671061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/>
            <a:t>Keywords and search terms</a:t>
          </a:r>
          <a:endParaRPr lang="en-US" sz="1700" kern="1200"/>
        </a:p>
      </dsp:txBody>
      <dsp:txXfrm>
        <a:off x="3369921" y="1671061"/>
        <a:ext cx="2864531" cy="429679"/>
      </dsp:txXfrm>
    </dsp:sp>
    <dsp:sp modelId="{517DA660-2DFC-4CA6-9FED-5FBB5D14257A}">
      <dsp:nvSpPr>
        <dsp:cNvPr id="0" name=""/>
        <dsp:cNvSpPr/>
      </dsp:nvSpPr>
      <dsp:spPr>
        <a:xfrm>
          <a:off x="3369921" y="2144232"/>
          <a:ext cx="2864531" cy="605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‘global’ and Great Britain (‘</a:t>
          </a:r>
          <a:r>
            <a:rPr lang="en-US" sz="1300" kern="1200" dirty="0" err="1"/>
            <a:t>gb</a:t>
          </a:r>
          <a:r>
            <a:rPr lang="en-US" sz="1300" kern="1200" dirty="0"/>
            <a:t>’)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Target date: Weekly charts between 1 March 2019 and 29 February 2020</a:t>
          </a:r>
          <a:endParaRPr lang="en-US" sz="1300" kern="1200" dirty="0"/>
        </a:p>
      </dsp:txBody>
      <dsp:txXfrm>
        <a:off x="3369921" y="2144232"/>
        <a:ext cx="2864531" cy="605291"/>
      </dsp:txXfrm>
    </dsp:sp>
    <dsp:sp modelId="{CF5E01A1-6B6B-4B1D-8DFD-046D74471EAD}">
      <dsp:nvSpPr>
        <dsp:cNvPr id="0" name=""/>
        <dsp:cNvSpPr/>
      </dsp:nvSpPr>
      <dsp:spPr>
        <a:xfrm>
          <a:off x="7666718" y="574969"/>
          <a:ext cx="1002585" cy="10025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58DBE-174C-48AA-B06C-A1040580DE31}">
      <dsp:nvSpPr>
        <dsp:cNvPr id="0" name=""/>
        <dsp:cNvSpPr/>
      </dsp:nvSpPr>
      <dsp:spPr>
        <a:xfrm>
          <a:off x="6735746" y="1671061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/>
            <a:t>Duration</a:t>
          </a:r>
          <a:endParaRPr lang="en-US" sz="1700" kern="1200"/>
        </a:p>
      </dsp:txBody>
      <dsp:txXfrm>
        <a:off x="6735746" y="1671061"/>
        <a:ext cx="2864531" cy="429679"/>
      </dsp:txXfrm>
    </dsp:sp>
    <dsp:sp modelId="{301B035D-E74B-4F48-B103-A16386579B3D}">
      <dsp:nvSpPr>
        <dsp:cNvPr id="0" name=""/>
        <dsp:cNvSpPr/>
      </dsp:nvSpPr>
      <dsp:spPr>
        <a:xfrm>
          <a:off x="6735746" y="2144232"/>
          <a:ext cx="2864531" cy="605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/>
            <a:t>Over 4 days</a:t>
          </a:r>
          <a:endParaRPr lang="en-US" sz="1300" kern="1200"/>
        </a:p>
      </dsp:txBody>
      <dsp:txXfrm>
        <a:off x="6735746" y="2144232"/>
        <a:ext cx="2864531" cy="6052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2ABEA-7EA0-4C2D-871C-EFCA575AE7C2}">
      <dsp:nvSpPr>
        <dsp:cNvPr id="0" name=""/>
        <dsp:cNvSpPr/>
      </dsp:nvSpPr>
      <dsp:spPr>
        <a:xfrm>
          <a:off x="935070" y="578443"/>
          <a:ext cx="1002585" cy="10025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DB1FA4-24FF-4115-AB09-03DC445D666B}">
      <dsp:nvSpPr>
        <dsp:cNvPr id="0" name=""/>
        <dsp:cNvSpPr/>
      </dsp:nvSpPr>
      <dsp:spPr>
        <a:xfrm>
          <a:off x="4097" y="1674236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 dirty="0"/>
            <a:t>Artists</a:t>
          </a:r>
          <a:endParaRPr lang="en-US" sz="1700" kern="1200" dirty="0"/>
        </a:p>
      </dsp:txBody>
      <dsp:txXfrm>
        <a:off x="4097" y="1674236"/>
        <a:ext cx="2864531" cy="429679"/>
      </dsp:txXfrm>
    </dsp:sp>
    <dsp:sp modelId="{D9B8FE2B-D2E2-40C9-9C80-6145CD316B0E}">
      <dsp:nvSpPr>
        <dsp:cNvPr id="0" name=""/>
        <dsp:cNvSpPr/>
      </dsp:nvSpPr>
      <dsp:spPr>
        <a:xfrm>
          <a:off x="4097" y="2147268"/>
          <a:ext cx="2864531" cy="598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Extracted from </a:t>
          </a:r>
          <a:r>
            <a:rPr lang="en-GB" sz="1300" kern="1200" baseline="0" dirty="0" err="1"/>
            <a:t>MusicBrainz</a:t>
          </a:r>
          <a:r>
            <a:rPr lang="en-GB" sz="1300" kern="1200" baseline="0" dirty="0"/>
            <a:t> using </a:t>
          </a:r>
          <a:r>
            <a:rPr lang="en-GB" sz="1300" kern="1200" baseline="0" dirty="0" err="1"/>
            <a:t>postgres</a:t>
          </a:r>
          <a:endParaRPr lang="en-US" sz="1300" kern="1200" dirty="0"/>
        </a:p>
      </dsp:txBody>
      <dsp:txXfrm>
        <a:off x="4097" y="2147268"/>
        <a:ext cx="2864531" cy="598782"/>
      </dsp:txXfrm>
    </dsp:sp>
    <dsp:sp modelId="{A283ED2C-FC53-4241-994E-59981C06D374}">
      <dsp:nvSpPr>
        <dsp:cNvPr id="0" name=""/>
        <dsp:cNvSpPr/>
      </dsp:nvSpPr>
      <dsp:spPr>
        <a:xfrm>
          <a:off x="4300894" y="578443"/>
          <a:ext cx="1002585" cy="10025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730F8-27BB-4BB1-BDC1-DFCC606DB6AA}">
      <dsp:nvSpPr>
        <dsp:cNvPr id="0" name=""/>
        <dsp:cNvSpPr/>
      </dsp:nvSpPr>
      <dsp:spPr>
        <a:xfrm>
          <a:off x="3369921" y="1674236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/>
            <a:t>Keywords and search terms</a:t>
          </a:r>
          <a:endParaRPr lang="en-US" sz="1700" kern="1200"/>
        </a:p>
      </dsp:txBody>
      <dsp:txXfrm>
        <a:off x="3369921" y="1674236"/>
        <a:ext cx="2864531" cy="429679"/>
      </dsp:txXfrm>
    </dsp:sp>
    <dsp:sp modelId="{517DA660-2DFC-4CA6-9FED-5FBB5D14257A}">
      <dsp:nvSpPr>
        <dsp:cNvPr id="0" name=""/>
        <dsp:cNvSpPr/>
      </dsp:nvSpPr>
      <dsp:spPr>
        <a:xfrm>
          <a:off x="3369921" y="2147268"/>
          <a:ext cx="2864531" cy="598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Artist table with MBID field is extracted from database. MBID field provides link between datasets</a:t>
          </a:r>
          <a:endParaRPr lang="en-US" sz="1300" kern="1200" dirty="0"/>
        </a:p>
      </dsp:txBody>
      <dsp:txXfrm>
        <a:off x="3369921" y="2147268"/>
        <a:ext cx="2864531" cy="598782"/>
      </dsp:txXfrm>
    </dsp:sp>
    <dsp:sp modelId="{CF5E01A1-6B6B-4B1D-8DFD-046D74471EAD}">
      <dsp:nvSpPr>
        <dsp:cNvPr id="0" name=""/>
        <dsp:cNvSpPr/>
      </dsp:nvSpPr>
      <dsp:spPr>
        <a:xfrm>
          <a:off x="7666718" y="578443"/>
          <a:ext cx="1002585" cy="10025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58DBE-174C-48AA-B06C-A1040580DE31}">
      <dsp:nvSpPr>
        <dsp:cNvPr id="0" name=""/>
        <dsp:cNvSpPr/>
      </dsp:nvSpPr>
      <dsp:spPr>
        <a:xfrm>
          <a:off x="6735746" y="1674236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/>
            <a:t>Duration</a:t>
          </a:r>
          <a:endParaRPr lang="en-US" sz="1700" kern="1200"/>
        </a:p>
      </dsp:txBody>
      <dsp:txXfrm>
        <a:off x="6735746" y="1674236"/>
        <a:ext cx="2864531" cy="429679"/>
      </dsp:txXfrm>
    </dsp:sp>
    <dsp:sp modelId="{301B035D-E74B-4F48-B103-A16386579B3D}">
      <dsp:nvSpPr>
        <dsp:cNvPr id="0" name=""/>
        <dsp:cNvSpPr/>
      </dsp:nvSpPr>
      <dsp:spPr>
        <a:xfrm>
          <a:off x="6735746" y="2147268"/>
          <a:ext cx="2864531" cy="598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About 3 hours 10 minutes</a:t>
          </a:r>
          <a:endParaRPr lang="en-US" sz="1300" kern="1200" dirty="0"/>
        </a:p>
      </dsp:txBody>
      <dsp:txXfrm>
        <a:off x="6735746" y="2147268"/>
        <a:ext cx="2864531" cy="5987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2ABEA-7EA0-4C2D-871C-EFCA575AE7C2}">
      <dsp:nvSpPr>
        <dsp:cNvPr id="0" name=""/>
        <dsp:cNvSpPr/>
      </dsp:nvSpPr>
      <dsp:spPr>
        <a:xfrm>
          <a:off x="938846" y="478202"/>
          <a:ext cx="1001606" cy="10016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DB1FA4-24FF-4115-AB09-03DC445D666B}">
      <dsp:nvSpPr>
        <dsp:cNvPr id="0" name=""/>
        <dsp:cNvSpPr/>
      </dsp:nvSpPr>
      <dsp:spPr>
        <a:xfrm>
          <a:off x="8783" y="1581637"/>
          <a:ext cx="2861733" cy="429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/>
            <a:t>UK Events</a:t>
          </a:r>
          <a:endParaRPr lang="en-US" sz="1700" kern="1200"/>
        </a:p>
      </dsp:txBody>
      <dsp:txXfrm>
        <a:off x="8783" y="1581637"/>
        <a:ext cx="2861733" cy="429260"/>
      </dsp:txXfrm>
    </dsp:sp>
    <dsp:sp modelId="{D9B8FE2B-D2E2-40C9-9C80-6145CD316B0E}">
      <dsp:nvSpPr>
        <dsp:cNvPr id="0" name=""/>
        <dsp:cNvSpPr/>
      </dsp:nvSpPr>
      <dsp:spPr>
        <a:xfrm>
          <a:off x="8783" y="2058259"/>
          <a:ext cx="2861733" cy="788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Extracted from </a:t>
          </a:r>
          <a:r>
            <a:rPr lang="en-GB" sz="1300" kern="1200" baseline="0" dirty="0" err="1"/>
            <a:t>Songkick</a:t>
          </a:r>
          <a:r>
            <a:rPr lang="en-GB" sz="1300" kern="1200" baseline="0" dirty="0"/>
            <a:t> using Python</a:t>
          </a:r>
          <a:endParaRPr lang="en-US" sz="1300" kern="1200" dirty="0"/>
        </a:p>
      </dsp:txBody>
      <dsp:txXfrm>
        <a:off x="8783" y="2058259"/>
        <a:ext cx="2861733" cy="788031"/>
      </dsp:txXfrm>
    </dsp:sp>
    <dsp:sp modelId="{A283ED2C-FC53-4241-994E-59981C06D374}">
      <dsp:nvSpPr>
        <dsp:cNvPr id="0" name=""/>
        <dsp:cNvSpPr/>
      </dsp:nvSpPr>
      <dsp:spPr>
        <a:xfrm>
          <a:off x="4301384" y="478202"/>
          <a:ext cx="1001606" cy="10016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730F8-27BB-4BB1-BDC1-DFCC606DB6AA}">
      <dsp:nvSpPr>
        <dsp:cNvPr id="0" name=""/>
        <dsp:cNvSpPr/>
      </dsp:nvSpPr>
      <dsp:spPr>
        <a:xfrm>
          <a:off x="3371320" y="1581637"/>
          <a:ext cx="2861733" cy="429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/>
            <a:t>Keywords and search terms</a:t>
          </a:r>
          <a:endParaRPr lang="en-US" sz="1700" kern="1200"/>
        </a:p>
      </dsp:txBody>
      <dsp:txXfrm>
        <a:off x="3371320" y="1581637"/>
        <a:ext cx="2861733" cy="429260"/>
      </dsp:txXfrm>
    </dsp:sp>
    <dsp:sp modelId="{517DA660-2DFC-4CA6-9FED-5FBB5D14257A}">
      <dsp:nvSpPr>
        <dsp:cNvPr id="0" name=""/>
        <dsp:cNvSpPr/>
      </dsp:nvSpPr>
      <dsp:spPr>
        <a:xfrm>
          <a:off x="3371320" y="2058259"/>
          <a:ext cx="2861733" cy="788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/>
            <a:t>MBIDs of all active artist from MusicBrainz (Provides link between datasets)</a:t>
          </a:r>
          <a:endParaRPr lang="en-US" sz="1300" kern="120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/>
            <a:t>Target date: all UK Events between 1 March 2019 and 29 February 2020</a:t>
          </a:r>
          <a:endParaRPr lang="en-US" sz="1300" kern="1200"/>
        </a:p>
      </dsp:txBody>
      <dsp:txXfrm>
        <a:off x="3371320" y="2058259"/>
        <a:ext cx="2861733" cy="788031"/>
      </dsp:txXfrm>
    </dsp:sp>
    <dsp:sp modelId="{CF5E01A1-6B6B-4B1D-8DFD-046D74471EAD}">
      <dsp:nvSpPr>
        <dsp:cNvPr id="0" name=""/>
        <dsp:cNvSpPr/>
      </dsp:nvSpPr>
      <dsp:spPr>
        <a:xfrm>
          <a:off x="7663921" y="478202"/>
          <a:ext cx="1001606" cy="10016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58DBE-174C-48AA-B06C-A1040580DE31}">
      <dsp:nvSpPr>
        <dsp:cNvPr id="0" name=""/>
        <dsp:cNvSpPr/>
      </dsp:nvSpPr>
      <dsp:spPr>
        <a:xfrm>
          <a:off x="6733857" y="1581637"/>
          <a:ext cx="2861733" cy="429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/>
            <a:t>Duration</a:t>
          </a:r>
          <a:endParaRPr lang="en-US" sz="1700" kern="1200"/>
        </a:p>
      </dsp:txBody>
      <dsp:txXfrm>
        <a:off x="6733857" y="1581637"/>
        <a:ext cx="2861733" cy="429260"/>
      </dsp:txXfrm>
    </dsp:sp>
    <dsp:sp modelId="{301B035D-E74B-4F48-B103-A16386579B3D}">
      <dsp:nvSpPr>
        <dsp:cNvPr id="0" name=""/>
        <dsp:cNvSpPr/>
      </dsp:nvSpPr>
      <dsp:spPr>
        <a:xfrm>
          <a:off x="6733857" y="2058259"/>
          <a:ext cx="2861733" cy="788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/>
            <a:t>Over 4 days</a:t>
          </a:r>
          <a:endParaRPr lang="en-US" sz="1300" kern="1200"/>
        </a:p>
      </dsp:txBody>
      <dsp:txXfrm>
        <a:off x="6733857" y="2058259"/>
        <a:ext cx="2861733" cy="78803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2ABEA-7EA0-4C2D-871C-EFCA575AE7C2}">
      <dsp:nvSpPr>
        <dsp:cNvPr id="0" name=""/>
        <dsp:cNvSpPr/>
      </dsp:nvSpPr>
      <dsp:spPr>
        <a:xfrm>
          <a:off x="935070" y="856177"/>
          <a:ext cx="1002585" cy="10025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DB1FA4-24FF-4115-AB09-03DC445D666B}">
      <dsp:nvSpPr>
        <dsp:cNvPr id="0" name=""/>
        <dsp:cNvSpPr/>
      </dsp:nvSpPr>
      <dsp:spPr>
        <a:xfrm>
          <a:off x="4097" y="1933466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 dirty="0"/>
            <a:t>UK Venues</a:t>
          </a:r>
          <a:endParaRPr lang="en-US" sz="1700" kern="1200" dirty="0"/>
        </a:p>
      </dsp:txBody>
      <dsp:txXfrm>
        <a:off x="4097" y="1933466"/>
        <a:ext cx="2864531" cy="429679"/>
      </dsp:txXfrm>
    </dsp:sp>
    <dsp:sp modelId="{D9B8FE2B-D2E2-40C9-9C80-6145CD316B0E}">
      <dsp:nvSpPr>
        <dsp:cNvPr id="0" name=""/>
        <dsp:cNvSpPr/>
      </dsp:nvSpPr>
      <dsp:spPr>
        <a:xfrm>
          <a:off x="4097" y="2397891"/>
          <a:ext cx="2864531" cy="195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Extracted from </a:t>
          </a:r>
          <a:r>
            <a:rPr lang="en-GB" sz="1300" kern="1200" baseline="0" dirty="0" err="1"/>
            <a:t>Songkick</a:t>
          </a:r>
          <a:r>
            <a:rPr lang="en-GB" sz="1300" kern="1200" baseline="0" dirty="0"/>
            <a:t> using Python</a:t>
          </a:r>
          <a:endParaRPr lang="en-US" sz="1300" kern="1200" dirty="0"/>
        </a:p>
      </dsp:txBody>
      <dsp:txXfrm>
        <a:off x="4097" y="2397891"/>
        <a:ext cx="2864531" cy="195569"/>
      </dsp:txXfrm>
    </dsp:sp>
    <dsp:sp modelId="{A283ED2C-FC53-4241-994E-59981C06D374}">
      <dsp:nvSpPr>
        <dsp:cNvPr id="0" name=""/>
        <dsp:cNvSpPr/>
      </dsp:nvSpPr>
      <dsp:spPr>
        <a:xfrm>
          <a:off x="4300894" y="856177"/>
          <a:ext cx="1002585" cy="10025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730F8-27BB-4BB1-BDC1-DFCC606DB6AA}">
      <dsp:nvSpPr>
        <dsp:cNvPr id="0" name=""/>
        <dsp:cNvSpPr/>
      </dsp:nvSpPr>
      <dsp:spPr>
        <a:xfrm>
          <a:off x="3369921" y="1933466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/>
            <a:t>Keywords and search terms</a:t>
          </a:r>
          <a:endParaRPr lang="en-US" sz="1700" kern="1200"/>
        </a:p>
      </dsp:txBody>
      <dsp:txXfrm>
        <a:off x="3369921" y="1933466"/>
        <a:ext cx="2864531" cy="429679"/>
      </dsp:txXfrm>
    </dsp:sp>
    <dsp:sp modelId="{517DA660-2DFC-4CA6-9FED-5FBB5D14257A}">
      <dsp:nvSpPr>
        <dsp:cNvPr id="0" name=""/>
        <dsp:cNvSpPr/>
      </dsp:nvSpPr>
      <dsp:spPr>
        <a:xfrm>
          <a:off x="3369921" y="2397891"/>
          <a:ext cx="2864531" cy="195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Venue ID</a:t>
          </a:r>
          <a:endParaRPr lang="en-US" sz="1300" kern="1200" dirty="0"/>
        </a:p>
      </dsp:txBody>
      <dsp:txXfrm>
        <a:off x="3369921" y="2397891"/>
        <a:ext cx="2864531" cy="195569"/>
      </dsp:txXfrm>
    </dsp:sp>
    <dsp:sp modelId="{CF5E01A1-6B6B-4B1D-8DFD-046D74471EAD}">
      <dsp:nvSpPr>
        <dsp:cNvPr id="0" name=""/>
        <dsp:cNvSpPr/>
      </dsp:nvSpPr>
      <dsp:spPr>
        <a:xfrm>
          <a:off x="7666718" y="856177"/>
          <a:ext cx="1002585" cy="10025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58DBE-174C-48AA-B06C-A1040580DE31}">
      <dsp:nvSpPr>
        <dsp:cNvPr id="0" name=""/>
        <dsp:cNvSpPr/>
      </dsp:nvSpPr>
      <dsp:spPr>
        <a:xfrm>
          <a:off x="6735746" y="1933466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/>
            <a:t>Duration</a:t>
          </a:r>
          <a:endParaRPr lang="en-US" sz="1700" kern="1200"/>
        </a:p>
      </dsp:txBody>
      <dsp:txXfrm>
        <a:off x="6735746" y="1933466"/>
        <a:ext cx="2864531" cy="429679"/>
      </dsp:txXfrm>
    </dsp:sp>
    <dsp:sp modelId="{301B035D-E74B-4F48-B103-A16386579B3D}">
      <dsp:nvSpPr>
        <dsp:cNvPr id="0" name=""/>
        <dsp:cNvSpPr/>
      </dsp:nvSpPr>
      <dsp:spPr>
        <a:xfrm>
          <a:off x="6735746" y="2397891"/>
          <a:ext cx="2864531" cy="195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15 minutes</a:t>
          </a:r>
          <a:endParaRPr lang="en-US" sz="1300" kern="1200" dirty="0"/>
        </a:p>
      </dsp:txBody>
      <dsp:txXfrm>
        <a:off x="6735746" y="2397891"/>
        <a:ext cx="2864531" cy="1955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bc.co.uk/news/business-4298276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2F0B1-0A97-417C-97C0-F2456DDCBA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cap="none" dirty="0"/>
              <a:t>Innovators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9913B-9FEE-463D-8CBC-532C1994AC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cap="none" dirty="0" err="1"/>
              <a:t>Gigalytics</a:t>
            </a:r>
            <a:r>
              <a:rPr lang="en-GB" cap="none" dirty="0"/>
              <a:t>! (Advanced Data Management Project</a:t>
            </a:r>
            <a:r>
              <a:rPr lang="en-GB" cap="none"/>
              <a:t>, Group 2, Peak analytics)</a:t>
            </a:r>
            <a:endParaRPr lang="en-GB" b="1" dirty="0"/>
          </a:p>
          <a:p>
            <a:endParaRPr lang="en-GB" cap="none" dirty="0"/>
          </a:p>
        </p:txBody>
      </p:sp>
    </p:spTree>
    <p:extLst>
      <p:ext uri="{BB962C8B-B14F-4D97-AF65-F5344CB8AC3E}">
        <p14:creationId xmlns:p14="http://schemas.microsoft.com/office/powerpoint/2010/main" val="26086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79A9-2D25-4A22-B551-B94CA5DAC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Why business question 1?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53328-BF5B-475E-8A97-4AF902B49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 monthly breakdown of artists by the number of streams, the number of tracks in the weekly top chart and track peak position in the UK between Mar-2019 and Feb-2020</a:t>
            </a:r>
          </a:p>
          <a:p>
            <a:pPr lvl="1"/>
            <a:r>
              <a:rPr lang="en-GB" dirty="0"/>
              <a:t>Why?</a:t>
            </a:r>
          </a:p>
          <a:p>
            <a:pPr lvl="2"/>
            <a:r>
              <a:rPr lang="en-GB" dirty="0"/>
              <a:t>To identify which artist (national or international) to invite for the gig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986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79A9-2D25-4A22-B551-B94CA5DAC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Why business question 2?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53328-BF5B-475E-8A97-4AF902B49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Provide monthly analysis of the number of live music events by event type (festival and live concerts), day of week and event start-time in the UK between Mar-2019 and Feb-2020</a:t>
            </a:r>
          </a:p>
          <a:p>
            <a:pPr lvl="1"/>
            <a:r>
              <a:rPr lang="en-GB" dirty="0"/>
              <a:t>Why?</a:t>
            </a:r>
          </a:p>
          <a:p>
            <a:pPr lvl="2"/>
            <a:r>
              <a:rPr lang="en-GB" dirty="0"/>
              <a:t>To identify a suitable date and time for the gig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746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79A9-2D25-4A22-B551-B94CA5DAC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Why business question 3?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53328-BF5B-475E-8A97-4AF902B49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Provide a monthly breakdown of the number of events by venues and by city in the UK between Mar-2019 and Feb-2020</a:t>
            </a:r>
            <a:endParaRPr lang="en-US" dirty="0"/>
          </a:p>
          <a:p>
            <a:pPr lvl="1"/>
            <a:r>
              <a:rPr lang="en-GB" dirty="0"/>
              <a:t>Why?</a:t>
            </a:r>
          </a:p>
          <a:p>
            <a:pPr lvl="2"/>
            <a:r>
              <a:rPr lang="en-GB" dirty="0"/>
              <a:t>To identify a suitable venue for the gig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59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1671-2B90-499B-8F48-6F92A406D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Datasets and justification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85D9D-D1D6-4487-B4AE-5F0D772B3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Spotify Charts </a:t>
            </a:r>
          </a:p>
          <a:p>
            <a:pPr lvl="1"/>
            <a:r>
              <a:rPr lang="en-GB" dirty="0"/>
              <a:t>To provide data to identify artists (national or international) to invite for the gig </a:t>
            </a:r>
          </a:p>
          <a:p>
            <a:pPr lvl="1"/>
            <a:r>
              <a:rPr lang="en-GB" dirty="0"/>
              <a:t>To provide data to identify artists with recent success</a:t>
            </a:r>
          </a:p>
          <a:p>
            <a:r>
              <a:rPr lang="en-GB" dirty="0" err="1"/>
              <a:t>MusicBrainz</a:t>
            </a:r>
            <a:endParaRPr lang="en-GB" dirty="0"/>
          </a:p>
          <a:p>
            <a:pPr lvl="1"/>
            <a:r>
              <a:rPr lang="en-GB" dirty="0" err="1"/>
              <a:t>MusicBrainz</a:t>
            </a:r>
            <a:r>
              <a:rPr lang="en-GB" dirty="0"/>
              <a:t> Identifiers (MBIDs) links music datasets</a:t>
            </a:r>
          </a:p>
          <a:p>
            <a:r>
              <a:rPr lang="en-GB" dirty="0" err="1"/>
              <a:t>Songkick</a:t>
            </a:r>
            <a:endParaRPr lang="en-GB" dirty="0"/>
          </a:p>
          <a:p>
            <a:pPr lvl="1"/>
            <a:r>
              <a:rPr lang="en-GB" dirty="0"/>
              <a:t>To provide data to identify events or gigs with a lot of impact</a:t>
            </a:r>
          </a:p>
          <a:p>
            <a:pPr lvl="1"/>
            <a:r>
              <a:rPr lang="en-GB" dirty="0"/>
              <a:t>To provide data to identify suitable location, venue, date, and time for the gig</a:t>
            </a:r>
          </a:p>
          <a:p>
            <a:pPr marL="0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710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7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8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50" name="Rectangle 16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18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4795DC-B1D1-41C6-8916-C82CCBE1E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cap="none" dirty="0"/>
              <a:t>Spotify charts</a:t>
            </a:r>
          </a:p>
        </p:txBody>
      </p:sp>
      <p:cxnSp>
        <p:nvCxnSpPr>
          <p:cNvPr id="52" name="Straight Connector 20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3" name="Group 22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26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11F825-D25C-42EF-B288-87D300E62BE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74992" y="1116345"/>
            <a:ext cx="5369683" cy="3866172"/>
          </a:xfrm>
          <a:prstGeom prst="rect">
            <a:avLst/>
          </a:prstGeom>
        </p:spPr>
      </p:pic>
      <p:pic>
        <p:nvPicPr>
          <p:cNvPr id="55" name="Picture 28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6" name="Straight Connector 30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50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6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7" name="Picture 6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8" name="Straight Connector 6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66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00" name="Rectangle 68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70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4795DC-B1D1-41C6-8916-C82CCBE1E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100" cap="none" dirty="0" err="1"/>
              <a:t>Musicbrainz</a:t>
            </a:r>
            <a:endParaRPr lang="en-US" sz="3100" dirty="0"/>
          </a:p>
        </p:txBody>
      </p:sp>
      <p:cxnSp>
        <p:nvCxnSpPr>
          <p:cNvPr id="102" name="Straight Connector 72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03" name="Group 74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Rectangle 78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80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6" name="Straight Connector 82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4EE5909-535C-47C4-837E-07D62197A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216367"/>
              </p:ext>
            </p:extLst>
          </p:nvPr>
        </p:nvGraphicFramePr>
        <p:xfrm>
          <a:off x="4618374" y="1499412"/>
          <a:ext cx="6282922" cy="31000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1546">
                  <a:extLst>
                    <a:ext uri="{9D8B030D-6E8A-4147-A177-3AD203B41FA5}">
                      <a16:colId xmlns:a16="http://schemas.microsoft.com/office/drawing/2014/main" val="1634112307"/>
                    </a:ext>
                  </a:extLst>
                </a:gridCol>
                <a:gridCol w="1067709">
                  <a:extLst>
                    <a:ext uri="{9D8B030D-6E8A-4147-A177-3AD203B41FA5}">
                      <a16:colId xmlns:a16="http://schemas.microsoft.com/office/drawing/2014/main" val="3602081346"/>
                    </a:ext>
                  </a:extLst>
                </a:gridCol>
                <a:gridCol w="689570">
                  <a:extLst>
                    <a:ext uri="{9D8B030D-6E8A-4147-A177-3AD203B41FA5}">
                      <a16:colId xmlns:a16="http://schemas.microsoft.com/office/drawing/2014/main" val="1532142847"/>
                    </a:ext>
                  </a:extLst>
                </a:gridCol>
                <a:gridCol w="2632621">
                  <a:extLst>
                    <a:ext uri="{9D8B030D-6E8A-4147-A177-3AD203B41FA5}">
                      <a16:colId xmlns:a16="http://schemas.microsoft.com/office/drawing/2014/main" val="559602285"/>
                    </a:ext>
                  </a:extLst>
                </a:gridCol>
                <a:gridCol w="1521476">
                  <a:extLst>
                    <a:ext uri="{9D8B030D-6E8A-4147-A177-3AD203B41FA5}">
                      <a16:colId xmlns:a16="http://schemas.microsoft.com/office/drawing/2014/main" val="3832424045"/>
                    </a:ext>
                  </a:extLst>
                </a:gridCol>
              </a:tblGrid>
              <a:tr h="43297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#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Name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Data Type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Column Description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References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extLst>
                  <a:ext uri="{0D108BD9-81ED-4DB2-BD59-A6C34878D82A}">
                    <a16:rowId xmlns:a16="http://schemas.microsoft.com/office/drawing/2014/main" val="1456845798"/>
                  </a:ext>
                </a:extLst>
              </a:tr>
              <a:tr h="23378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Id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Int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Sequential Id in MusicBrainzDB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extLst>
                  <a:ext uri="{0D108BD9-81ED-4DB2-BD59-A6C34878D82A}">
                    <a16:rowId xmlns:a16="http://schemas.microsoft.com/office/drawing/2014/main" val="2839552543"/>
                  </a:ext>
                </a:extLst>
              </a:tr>
              <a:tr h="23378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Gid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Guid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Unique Id of the artists (MBID)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extLst>
                  <a:ext uri="{0D108BD9-81ED-4DB2-BD59-A6C34878D82A}">
                    <a16:rowId xmlns:a16="http://schemas.microsoft.com/office/drawing/2014/main" val="1060288850"/>
                  </a:ext>
                </a:extLst>
              </a:tr>
              <a:tr h="23378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3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Name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String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Full name 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extLst>
                  <a:ext uri="{0D108BD9-81ED-4DB2-BD59-A6C34878D82A}">
                    <a16:rowId xmlns:a16="http://schemas.microsoft.com/office/drawing/2014/main" val="2636997145"/>
                  </a:ext>
                </a:extLst>
              </a:tr>
              <a:tr h="83136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Sort_Name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String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Normalized name of t he artists. In some cases the artist name is reversed. (ie. Lewis Capaldi =&gt; capaldi_lewis)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extLst>
                  <a:ext uri="{0D108BD9-81ED-4DB2-BD59-A6C34878D82A}">
                    <a16:rowId xmlns:a16="http://schemas.microsoft.com/office/drawing/2014/main" val="3856275010"/>
                  </a:ext>
                </a:extLst>
              </a:tr>
              <a:tr h="43297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5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Type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Int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Artist_type foreign key: 1. Person 2.Group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Artists_Type table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extLst>
                  <a:ext uri="{0D108BD9-81ED-4DB2-BD59-A6C34878D82A}">
                    <a16:rowId xmlns:a16="http://schemas.microsoft.com/office/drawing/2014/main" val="1726479179"/>
                  </a:ext>
                </a:extLst>
              </a:tr>
              <a:tr h="23378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6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Area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Int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Area foreign key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Area table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extLst>
                  <a:ext uri="{0D108BD9-81ED-4DB2-BD59-A6C34878D82A}">
                    <a16:rowId xmlns:a16="http://schemas.microsoft.com/office/drawing/2014/main" val="2448249644"/>
                  </a:ext>
                </a:extLst>
              </a:tr>
              <a:tr h="23378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7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Gender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Int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Gender foreign key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Genders table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extLst>
                  <a:ext uri="{0D108BD9-81ED-4DB2-BD59-A6C34878D82A}">
                    <a16:rowId xmlns:a16="http://schemas.microsoft.com/office/drawing/2014/main" val="4152073450"/>
                  </a:ext>
                </a:extLst>
              </a:tr>
              <a:tr h="23378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8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Ended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Bit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Active artist flag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GB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extLst>
                  <a:ext uri="{0D108BD9-81ED-4DB2-BD59-A6C34878D82A}">
                    <a16:rowId xmlns:a16="http://schemas.microsoft.com/office/drawing/2014/main" val="1358746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4297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110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1" name="Picture 112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2" name="Straight Connector 114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16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4" name="Rectangle 118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20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4795DC-B1D1-41C6-8916-C82CCBE1E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cap="none" dirty="0" err="1"/>
              <a:t>Songkick</a:t>
            </a:r>
            <a:endParaRPr lang="en-US" sz="3600" dirty="0"/>
          </a:p>
        </p:txBody>
      </p:sp>
      <p:cxnSp>
        <p:nvCxnSpPr>
          <p:cNvPr id="166" name="Straight Connector 122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67" name="Group 124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168" name="Rectangle 125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26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1318B6-93C2-49B3-9FEC-76081F17C0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3653"/>
          <a:stretch/>
        </p:blipFill>
        <p:spPr>
          <a:xfrm>
            <a:off x="4618374" y="1116345"/>
            <a:ext cx="6282919" cy="3866172"/>
          </a:xfrm>
          <a:prstGeom prst="rect">
            <a:avLst/>
          </a:prstGeom>
        </p:spPr>
      </p:pic>
      <p:pic>
        <p:nvPicPr>
          <p:cNvPr id="170" name="Picture 128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1" name="Straight Connector 130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705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AC178-9E39-4D99-B5AE-4538612D8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Interpretation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4C958-27EF-4F4D-B276-C29BF4B9B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2701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4F76C-8397-401D-B3B7-0F26001BE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Business scenario: Music industry and event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7345F-72A2-401D-82C7-36E99CB3E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Key features</a:t>
            </a:r>
          </a:p>
          <a:p>
            <a:r>
              <a:rPr lang="en-GB" dirty="0"/>
              <a:t>MBIDs</a:t>
            </a:r>
          </a:p>
        </p:txBody>
      </p:sp>
    </p:spTree>
    <p:extLst>
      <p:ext uri="{BB962C8B-B14F-4D97-AF65-F5344CB8AC3E}">
        <p14:creationId xmlns:p14="http://schemas.microsoft.com/office/powerpoint/2010/main" val="2295434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94506-42EF-43CE-965F-56F0F021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5 Business questions (1 of 2)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7FE7C-4A31-44D7-AB29-16601661B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Provide a monthly breakdown of artists by number of streams and average track popularity in the UK between Mar-2019 and Feb-2020.</a:t>
            </a:r>
          </a:p>
          <a:p>
            <a:r>
              <a:rPr lang="en-GB" dirty="0"/>
              <a:t>Provide a monthly breakdown of artist by number of events in the UK between Mar-2019 and Feb-2020.</a:t>
            </a:r>
          </a:p>
        </p:txBody>
      </p:sp>
    </p:spTree>
    <p:extLst>
      <p:ext uri="{BB962C8B-B14F-4D97-AF65-F5344CB8AC3E}">
        <p14:creationId xmlns:p14="http://schemas.microsoft.com/office/powerpoint/2010/main" val="160374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8567B-B15B-4CE8-8724-75E0045E6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Contents (1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0DAFF-CC95-4E41-ADB7-821696938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48964"/>
          </a:xfrm>
        </p:spPr>
        <p:txBody>
          <a:bodyPr>
            <a:noAutofit/>
          </a:bodyPr>
          <a:lstStyle/>
          <a:p>
            <a:pPr lvl="0"/>
            <a:r>
              <a:rPr lang="en-GB" dirty="0"/>
              <a:t>Introduction</a:t>
            </a:r>
          </a:p>
          <a:p>
            <a:pPr lvl="0"/>
            <a:r>
              <a:rPr lang="en-GB" dirty="0"/>
              <a:t>Business Scenario: Music Industry and Event Management </a:t>
            </a:r>
          </a:p>
          <a:p>
            <a:pPr lvl="0"/>
            <a:r>
              <a:rPr lang="en-GB" dirty="0"/>
              <a:t>5 Business questions</a:t>
            </a:r>
          </a:p>
          <a:p>
            <a:pPr lvl="0"/>
            <a:r>
              <a:rPr lang="en-GB" dirty="0"/>
              <a:t>Initial set of requirements</a:t>
            </a:r>
          </a:p>
          <a:p>
            <a:r>
              <a:rPr lang="en-GB" dirty="0"/>
              <a:t>Data Sources</a:t>
            </a:r>
          </a:p>
          <a:p>
            <a:r>
              <a:rPr lang="en-GB" dirty="0"/>
              <a:t>Key features to be analysed</a:t>
            </a:r>
          </a:p>
          <a:p>
            <a:r>
              <a:rPr lang="en-GB" dirty="0"/>
              <a:t>Key features and Business questions</a:t>
            </a:r>
          </a:p>
          <a:p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197155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94506-42EF-43CE-965F-56F0F021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5 Business questions (2 of 2)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7FE7C-4A31-44D7-AB29-16601661B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Provide the capacity of event venues used by artists by city in the UK between Mar-2019 and Feb-2020.</a:t>
            </a:r>
          </a:p>
          <a:p>
            <a:pPr lvl="0"/>
            <a:r>
              <a:rPr lang="en-GB" dirty="0"/>
              <a:t>Provide a monthly breakdown of event-type (Festival or Concert) by artists in the UK between Mar-2019 and Feb-2020.</a:t>
            </a:r>
          </a:p>
          <a:p>
            <a:pPr lvl="0"/>
            <a:r>
              <a:rPr lang="en-GB" dirty="0"/>
              <a:t>Provide a monthly breakdown of events by venues by city in the UK between Mar-2019 and Feb-2020.</a:t>
            </a:r>
          </a:p>
        </p:txBody>
      </p:sp>
    </p:spTree>
    <p:extLst>
      <p:ext uri="{BB962C8B-B14F-4D97-AF65-F5344CB8AC3E}">
        <p14:creationId xmlns:p14="http://schemas.microsoft.com/office/powerpoint/2010/main" val="1526405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EA544-4A0D-4FF1-AE7B-593731C7A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Initial set of requirements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296E7-F3E6-44CF-87C8-179D77C3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Search terms </a:t>
            </a:r>
          </a:p>
          <a:p>
            <a:r>
              <a:rPr lang="en-GB" dirty="0"/>
              <a:t>Keywords</a:t>
            </a:r>
          </a:p>
        </p:txBody>
      </p:sp>
    </p:spTree>
    <p:extLst>
      <p:ext uri="{BB962C8B-B14F-4D97-AF65-F5344CB8AC3E}">
        <p14:creationId xmlns:p14="http://schemas.microsoft.com/office/powerpoint/2010/main" val="511139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6B49C-D461-4A2F-8EB1-A4CE0D772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Data sources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9AB34-7853-4DA8-B2DD-901F78A7B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7014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0A4B4-8279-4CE6-BA0A-FD41ACEE3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Key features to be analysed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7E760-4E9B-4956-A554-62BB9FA80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330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8EB73-E184-4DEB-8463-614292BA1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Key features and Business questions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8D273-2E70-40D5-B8CE-C0E720381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787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7130C-14D3-4783-942C-833B281AE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Big Data and Distributed Systems (BDDS) and Data Integration (DI)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EF6EF-7360-49B1-8A5B-82739E3B7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179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3AE82-6A47-48E2-B76C-D1DC8ED75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Data Quality issues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567AE-FC6F-4DE5-B786-46F4723DB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0259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44AD1-33C4-4CE1-A999-4CEC9C67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Data Extraction</a:t>
            </a:r>
            <a:endParaRPr lang="en-GB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FDD4ABE5-3802-4DD3-9BAC-A149CFD12A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2070120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68019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en-GB" cap="none"/>
              <a:t>Data cleansing</a:t>
            </a:r>
            <a:endParaRPr lang="en-GB" dirty="0"/>
          </a:p>
        </p:txBody>
      </p:sp>
      <p:cxnSp>
        <p:nvCxnSpPr>
          <p:cNvPr id="26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GB" dirty="0"/>
              <a:t>Spotify Charts</a:t>
            </a:r>
          </a:p>
          <a:p>
            <a:pPr lvl="2"/>
            <a:r>
              <a:rPr lang="en-GB" dirty="0"/>
              <a:t>Using Python Pandas</a:t>
            </a:r>
          </a:p>
          <a:p>
            <a:pPr lvl="2"/>
            <a:r>
              <a:rPr lang="en-GB" dirty="0"/>
              <a:t>Remove duplicate rows and automate missing data replacement</a:t>
            </a:r>
          </a:p>
          <a:p>
            <a:pPr lvl="2"/>
            <a:r>
              <a:rPr lang="en-US" dirty="0"/>
              <a:t>Check valid date values </a:t>
            </a:r>
          </a:p>
          <a:p>
            <a:pPr lvl="2"/>
            <a:r>
              <a:rPr lang="en-US" dirty="0"/>
              <a:t>Convert string column into date, e.g. Spotify track details</a:t>
            </a:r>
            <a:endParaRPr lang="en-GB" dirty="0"/>
          </a:p>
          <a:p>
            <a:pPr lvl="1"/>
            <a:r>
              <a:rPr lang="en-GB" dirty="0"/>
              <a:t>Write cleansed dataset to repository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1534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55503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Data cleansing</a:t>
            </a:r>
            <a:endParaRPr lang="en-GB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550357" cy="3450613"/>
          </a:xfrm>
        </p:spPr>
        <p:txBody>
          <a:bodyPr>
            <a:normAutofit/>
          </a:bodyPr>
          <a:lstStyle/>
          <a:p>
            <a:r>
              <a:rPr lang="en-GB" dirty="0"/>
              <a:t>Spotify Charts</a:t>
            </a:r>
          </a:p>
          <a:p>
            <a:pPr lvl="1"/>
            <a:r>
              <a:rPr lang="en-US" dirty="0"/>
              <a:t>Convert string column into date, e.g. Spotify track details</a:t>
            </a:r>
            <a:endParaRPr lang="en-GB" dirty="0"/>
          </a:p>
          <a:p>
            <a:pPr lvl="1"/>
            <a:endParaRPr lang="en-GB" dirty="0"/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392563-BD13-4B38-B9D2-23A26B3596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473594" y="840023"/>
            <a:ext cx="4074836" cy="1774078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185C39-6085-4E30-A947-994F179614A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473594" y="3503268"/>
            <a:ext cx="4074836" cy="1762343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row: Down 3">
            <a:extLst>
              <a:ext uri="{FF2B5EF4-FFF2-40B4-BE49-F238E27FC236}">
                <a16:creationId xmlns:a16="http://schemas.microsoft.com/office/drawing/2014/main" id="{7EC30BD3-37D4-4EA1-A9DB-D702E9901A7F}"/>
              </a:ext>
            </a:extLst>
          </p:cNvPr>
          <p:cNvSpPr/>
          <p:nvPr/>
        </p:nvSpPr>
        <p:spPr>
          <a:xfrm>
            <a:off x="9188389" y="2786488"/>
            <a:ext cx="322624" cy="5682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00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DE29F-734E-4499-A03D-748D94D3B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Contents (2 of 2)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28CEA-7CA1-4178-BAB8-E7A16896F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Big Data and Distributed Systems (BDDS) and Data Integration (DI) tools</a:t>
            </a:r>
          </a:p>
          <a:p>
            <a:r>
              <a:rPr lang="en-GB" dirty="0"/>
              <a:t>Data Quality Issues</a:t>
            </a:r>
          </a:p>
          <a:p>
            <a:r>
              <a:rPr lang="en-GB" dirty="0"/>
              <a:t>Data Extraction and Cleansing</a:t>
            </a:r>
          </a:p>
          <a:p>
            <a:r>
              <a:rPr lang="en-GB" dirty="0"/>
              <a:t>Extract Transform and Load (ETL)</a:t>
            </a:r>
          </a:p>
          <a:p>
            <a:r>
              <a:rPr lang="en-GB" dirty="0"/>
              <a:t>Data Warehouse</a:t>
            </a:r>
          </a:p>
          <a:p>
            <a:r>
              <a:rPr lang="en-GB" dirty="0"/>
              <a:t>Reports</a:t>
            </a:r>
          </a:p>
          <a:p>
            <a:r>
              <a:rPr lang="en-GB" dirty="0"/>
              <a:t>Interpretation</a:t>
            </a:r>
          </a:p>
        </p:txBody>
      </p:sp>
    </p:spTree>
    <p:extLst>
      <p:ext uri="{BB962C8B-B14F-4D97-AF65-F5344CB8AC3E}">
        <p14:creationId xmlns:p14="http://schemas.microsoft.com/office/powerpoint/2010/main" val="27511326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44AD1-33C4-4CE1-A999-4CEC9C67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Data Extraction</a:t>
            </a:r>
            <a:endParaRPr lang="en-GB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FDD4ABE5-3802-4DD3-9BAC-A149CFD12A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9562206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14814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en-GB" cap="none"/>
              <a:t>Data cleansing</a:t>
            </a:r>
            <a:endParaRPr lang="en-GB" dirty="0"/>
          </a:p>
        </p:txBody>
      </p:sp>
      <p:cxnSp>
        <p:nvCxnSpPr>
          <p:cNvPr id="26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GB" dirty="0"/>
              <a:t>Artists</a:t>
            </a:r>
          </a:p>
          <a:p>
            <a:pPr lvl="1"/>
            <a:r>
              <a:rPr lang="en-GB" dirty="0"/>
              <a:t>2 Cleansing stages</a:t>
            </a:r>
          </a:p>
          <a:p>
            <a:pPr lvl="2"/>
            <a:r>
              <a:rPr lang="en-GB" dirty="0"/>
              <a:t>Remove all inactive artists using SQL</a:t>
            </a:r>
          </a:p>
          <a:p>
            <a:pPr lvl="2"/>
            <a:r>
              <a:rPr lang="en-GB" dirty="0"/>
              <a:t>Remove duplicate rows and automate missing data replacement using Python Pandas </a:t>
            </a:r>
            <a:r>
              <a:rPr lang="en-GB" dirty="0" err="1"/>
              <a:t>Dataframe</a:t>
            </a:r>
            <a:r>
              <a:rPr lang="en-GB" dirty="0"/>
              <a:t> and </a:t>
            </a:r>
            <a:r>
              <a:rPr lang="en-GB" dirty="0" err="1"/>
              <a:t>levenshtein</a:t>
            </a:r>
            <a:r>
              <a:rPr lang="en-GB" dirty="0"/>
              <a:t> algorithm</a:t>
            </a:r>
          </a:p>
          <a:p>
            <a:pPr lvl="1"/>
            <a:r>
              <a:rPr lang="en-GB" dirty="0"/>
              <a:t>Write cleansed dataset to repository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52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Data cleansing</a:t>
            </a:r>
            <a:endParaRPr lang="en-GB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GB" dirty="0"/>
              <a:t>Artists</a:t>
            </a:r>
          </a:p>
          <a:p>
            <a:pPr lvl="1"/>
            <a:r>
              <a:rPr lang="en-GB" dirty="0"/>
              <a:t>2 Cleansing stages</a:t>
            </a:r>
          </a:p>
          <a:p>
            <a:pPr lvl="2"/>
            <a:r>
              <a:rPr lang="en-GB" dirty="0"/>
              <a:t>Remove duplicate rows and automate missing data replacement using Python Pandas </a:t>
            </a:r>
            <a:r>
              <a:rPr lang="en-GB" dirty="0" err="1"/>
              <a:t>Dataframe</a:t>
            </a:r>
            <a:r>
              <a:rPr lang="en-GB" dirty="0"/>
              <a:t> and </a:t>
            </a:r>
            <a:r>
              <a:rPr lang="en-GB" dirty="0" err="1"/>
              <a:t>levenshtein</a:t>
            </a:r>
            <a:r>
              <a:rPr lang="en-GB" dirty="0"/>
              <a:t> algorithm</a:t>
            </a:r>
          </a:p>
          <a:p>
            <a:pPr lvl="1"/>
            <a:endParaRPr lang="en-GB" dirty="0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9941D93E-1A0B-47BF-BAFA-AAEB8867D77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0" r="37513" b="1"/>
          <a:stretch/>
        </p:blipFill>
        <p:spPr bwMode="auto">
          <a:xfrm>
            <a:off x="6093926" y="1116345"/>
            <a:ext cx="4821551" cy="3866172"/>
          </a:xfrm>
          <a:prstGeom prst="rect">
            <a:avLst/>
          </a:prstGeom>
          <a:noFill/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3657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44AD1-33C4-4CE1-A999-4CEC9C67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Data Extraction</a:t>
            </a:r>
            <a:endParaRPr lang="en-GB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FDD4ABE5-3802-4DD3-9BAC-A149CFD12A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7582117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36994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2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16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18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344AD1-33C4-4CE1-A999-4CEC9C67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 cap="none" dirty="0"/>
              <a:t>Extracting UK Events</a:t>
            </a:r>
          </a:p>
        </p:txBody>
      </p:sp>
      <p:cxnSp>
        <p:nvCxnSpPr>
          <p:cNvPr id="77" name="Straight Connector 20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8" name="Group 22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Rectangle 26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4626DB-A94B-4C78-BFBF-18F9DE600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18374" y="1290214"/>
            <a:ext cx="6282919" cy="3518434"/>
          </a:xfrm>
          <a:prstGeom prst="rect">
            <a:avLst/>
          </a:prstGeom>
        </p:spPr>
      </p:pic>
      <p:pic>
        <p:nvPicPr>
          <p:cNvPr id="80" name="Picture 28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1" name="Straight Connector 30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5819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62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7" name="Picture 64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8" name="Straight Connector 66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68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40" name="Rectangle 70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72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C09302-C704-4F42-A71F-D12157842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800" cap="none" dirty="0"/>
              <a:t>UK events extraction: keywords &amp; search terms</a:t>
            </a:r>
          </a:p>
        </p:txBody>
      </p:sp>
      <p:cxnSp>
        <p:nvCxnSpPr>
          <p:cNvPr id="142" name="Straight Connector 74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43" name="Group 76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78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DEACC3-4750-4E02-987E-5A8C66711E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806" b="-1"/>
          <a:stretch/>
        </p:blipFill>
        <p:spPr>
          <a:xfrm>
            <a:off x="4618374" y="1116345"/>
            <a:ext cx="6282919" cy="3866172"/>
          </a:xfrm>
          <a:prstGeom prst="rect">
            <a:avLst/>
          </a:prstGeom>
        </p:spPr>
      </p:pic>
      <p:pic>
        <p:nvPicPr>
          <p:cNvPr id="145" name="Picture 80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6" name="Straight Connector 82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Down 17">
            <a:extLst>
              <a:ext uri="{FF2B5EF4-FFF2-40B4-BE49-F238E27FC236}">
                <a16:creationId xmlns:a16="http://schemas.microsoft.com/office/drawing/2014/main" id="{29620E4C-49F5-4521-B146-361C663DB572}"/>
              </a:ext>
            </a:extLst>
          </p:cNvPr>
          <p:cNvSpPr/>
          <p:nvPr/>
        </p:nvSpPr>
        <p:spPr>
          <a:xfrm>
            <a:off x="9286043" y="1642369"/>
            <a:ext cx="550931" cy="6762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Arrow: Down 120">
            <a:extLst>
              <a:ext uri="{FF2B5EF4-FFF2-40B4-BE49-F238E27FC236}">
                <a16:creationId xmlns:a16="http://schemas.microsoft.com/office/drawing/2014/main" id="{EBABAD06-5176-4B64-841A-31BCA368564A}"/>
              </a:ext>
            </a:extLst>
          </p:cNvPr>
          <p:cNvSpPr/>
          <p:nvPr/>
        </p:nvSpPr>
        <p:spPr>
          <a:xfrm>
            <a:off x="5638800" y="1642369"/>
            <a:ext cx="550931" cy="6762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8A5CDB36-1F59-4339-BCF8-62C62674C6E8}"/>
              </a:ext>
            </a:extLst>
          </p:cNvPr>
          <p:cNvSpPr/>
          <p:nvPr/>
        </p:nvSpPr>
        <p:spPr>
          <a:xfrm>
            <a:off x="5087869" y="3661845"/>
            <a:ext cx="550931" cy="6762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2781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en-GB" cap="none"/>
              <a:t>Data cleansing</a:t>
            </a:r>
            <a:endParaRPr lang="en-GB" dirty="0"/>
          </a:p>
        </p:txBody>
      </p:sp>
      <p:cxnSp>
        <p:nvCxnSpPr>
          <p:cNvPr id="26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GB" dirty="0"/>
              <a:t>UK Events</a:t>
            </a:r>
          </a:p>
          <a:p>
            <a:pPr lvl="1"/>
            <a:r>
              <a:rPr lang="en-GB" dirty="0"/>
              <a:t>Error classification</a:t>
            </a:r>
          </a:p>
          <a:p>
            <a:pPr lvl="1"/>
            <a:r>
              <a:rPr lang="en-GB" dirty="0"/>
              <a:t>Data quality analysis</a:t>
            </a:r>
          </a:p>
          <a:p>
            <a:pPr lvl="1"/>
            <a:r>
              <a:rPr lang="en-GB" dirty="0"/>
              <a:t>2 Cleansing stages</a:t>
            </a:r>
          </a:p>
          <a:p>
            <a:pPr lvl="2"/>
            <a:r>
              <a:rPr lang="en-GB" dirty="0"/>
              <a:t>Remove commas (,) and double quotes (“) using Microsoft Excel</a:t>
            </a:r>
          </a:p>
          <a:p>
            <a:pPr lvl="2"/>
            <a:r>
              <a:rPr lang="en-GB" dirty="0"/>
              <a:t>Remove duplicate rows and automate missing data replacement using Python Pandas </a:t>
            </a:r>
            <a:r>
              <a:rPr lang="en-GB" dirty="0" err="1"/>
              <a:t>Dataframe</a:t>
            </a:r>
            <a:endParaRPr lang="en-GB" dirty="0"/>
          </a:p>
          <a:p>
            <a:pPr lvl="1"/>
            <a:r>
              <a:rPr lang="en-GB" dirty="0"/>
              <a:t>Write cleansed dataset to repository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661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en-GB" cap="none" dirty="0"/>
              <a:t>Data cleansing</a:t>
            </a:r>
            <a:endParaRPr lang="en-GB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GB" dirty="0"/>
              <a:t>UK Events</a:t>
            </a:r>
          </a:p>
          <a:p>
            <a:pPr lvl="1"/>
            <a:r>
              <a:rPr lang="en-GB" dirty="0"/>
              <a:t>Error classification</a:t>
            </a:r>
          </a:p>
          <a:p>
            <a:pPr lvl="2"/>
            <a:r>
              <a:rPr lang="en-GB" dirty="0"/>
              <a:t>(a) Incomplete/missing values</a:t>
            </a:r>
          </a:p>
          <a:p>
            <a:pPr lvl="2"/>
            <a:r>
              <a:rPr lang="en-GB" dirty="0"/>
              <a:t>(b) Corrupted values</a:t>
            </a:r>
          </a:p>
          <a:p>
            <a:pPr lvl="2"/>
            <a:r>
              <a:rPr lang="en-GB" dirty="0"/>
              <a:t>(c) Out of range values</a:t>
            </a:r>
          </a:p>
          <a:p>
            <a:pPr lvl="2"/>
            <a:r>
              <a:rPr lang="en-GB" dirty="0"/>
              <a:t>(d) Wrong data</a:t>
            </a:r>
          </a:p>
          <a:p>
            <a:pPr lvl="2"/>
            <a:r>
              <a:rPr lang="en-GB" dirty="0"/>
              <a:t>(e) Duplicate data</a:t>
            </a:r>
          </a:p>
          <a:p>
            <a:pPr lvl="2"/>
            <a:r>
              <a:rPr lang="en-GB" dirty="0"/>
              <a:t>(f) Other errors – a comma in the field treated by the database as a delimiter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52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Data cleansing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GB" dirty="0"/>
              <a:t>UK Events</a:t>
            </a:r>
          </a:p>
          <a:p>
            <a:pPr lvl="1"/>
            <a:r>
              <a:rPr lang="en-GB" dirty="0"/>
              <a:t>Data quality analysis</a:t>
            </a:r>
          </a:p>
          <a:p>
            <a:pPr lvl="1"/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0DA114-EB1C-4151-A3A9-4790E4F80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8047"/>
              </p:ext>
            </p:extLst>
          </p:nvPr>
        </p:nvGraphicFramePr>
        <p:xfrm>
          <a:off x="6093926" y="1266711"/>
          <a:ext cx="4821553" cy="3565448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901472">
                  <a:extLst>
                    <a:ext uri="{9D8B030D-6E8A-4147-A177-3AD203B41FA5}">
                      <a16:colId xmlns:a16="http://schemas.microsoft.com/office/drawing/2014/main" val="611741148"/>
                    </a:ext>
                  </a:extLst>
                </a:gridCol>
                <a:gridCol w="1499268">
                  <a:extLst>
                    <a:ext uri="{9D8B030D-6E8A-4147-A177-3AD203B41FA5}">
                      <a16:colId xmlns:a16="http://schemas.microsoft.com/office/drawing/2014/main" val="1594825673"/>
                    </a:ext>
                  </a:extLst>
                </a:gridCol>
                <a:gridCol w="986192">
                  <a:extLst>
                    <a:ext uri="{9D8B030D-6E8A-4147-A177-3AD203B41FA5}">
                      <a16:colId xmlns:a16="http://schemas.microsoft.com/office/drawing/2014/main" val="3275426103"/>
                    </a:ext>
                  </a:extLst>
                </a:gridCol>
                <a:gridCol w="1434621">
                  <a:extLst>
                    <a:ext uri="{9D8B030D-6E8A-4147-A177-3AD203B41FA5}">
                      <a16:colId xmlns:a16="http://schemas.microsoft.com/office/drawing/2014/main" val="1215706930"/>
                    </a:ext>
                  </a:extLst>
                </a:gridCol>
              </a:tblGrid>
              <a:tr h="4527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b="0" cap="all" spc="150">
                          <a:solidFill>
                            <a:schemeClr val="lt1"/>
                          </a:solidFill>
                          <a:effectLst/>
                        </a:rPr>
                        <a:t>S/No.</a:t>
                      </a:r>
                      <a:endParaRPr lang="en-GB" sz="900" b="0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b="0" cap="all" spc="150">
                          <a:solidFill>
                            <a:schemeClr val="lt1"/>
                          </a:solidFill>
                          <a:effectLst/>
                        </a:rPr>
                        <a:t>Field </a:t>
                      </a:r>
                      <a:endParaRPr lang="en-GB" sz="900" b="0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b="0" cap="all" spc="150">
                          <a:solidFill>
                            <a:schemeClr val="lt1"/>
                          </a:solidFill>
                          <a:effectLst/>
                        </a:rPr>
                        <a:t>Data Error</a:t>
                      </a:r>
                      <a:endParaRPr lang="en-GB" sz="900" b="0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b="0" cap="all" spc="150">
                          <a:solidFill>
                            <a:schemeClr val="lt1"/>
                          </a:solidFill>
                          <a:effectLst/>
                        </a:rPr>
                        <a:t>Cleaning stage (Remedy)</a:t>
                      </a:r>
                      <a:endParaRPr lang="en-GB" sz="900" b="0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739807"/>
                  </a:ext>
                </a:extLst>
              </a:tr>
              <a:tr h="2829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b="1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eventID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3818717"/>
                  </a:ext>
                </a:extLst>
              </a:tr>
              <a:tr h="2829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b="1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eventName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d, f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1, 2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05018"/>
                  </a:ext>
                </a:extLst>
              </a:tr>
              <a:tr h="2829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b="1" cap="none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eventType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5280237"/>
                  </a:ext>
                </a:extLst>
              </a:tr>
              <a:tr h="2829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b="1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eventURI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611637"/>
                  </a:ext>
                </a:extLst>
              </a:tr>
              <a:tr h="2829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b="1" cap="none" spc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eventAgeRestriction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a, d, f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1, 2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010720"/>
                  </a:ext>
                </a:extLst>
              </a:tr>
              <a:tr h="2829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b="1" cap="none" spc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artistMBID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797526"/>
                  </a:ext>
                </a:extLst>
              </a:tr>
              <a:tr h="2829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b="1" cap="none" spc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venueID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2453752"/>
                  </a:ext>
                </a:extLst>
              </a:tr>
              <a:tr h="2829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b="1" cap="none" spc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eventStartDate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306353"/>
                  </a:ext>
                </a:extLst>
              </a:tr>
              <a:tr h="2829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b="1" cap="none" spc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eventStartTime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2810371"/>
                  </a:ext>
                </a:extLst>
              </a:tr>
              <a:tr h="2829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b="1" cap="none" spc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venueCountry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336508"/>
                  </a:ext>
                </a:extLst>
              </a:tr>
              <a:tr h="2829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b="1" cap="none" spc="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eventFlaggedAsEnded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3709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675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9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11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Data cleansing</a:t>
            </a:r>
            <a:endParaRPr lang="en-GB" dirty="0"/>
          </a:p>
        </p:txBody>
      </p:sp>
      <p:sp>
        <p:nvSpPr>
          <p:cNvPr id="53" name="Rectangle 13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GB" dirty="0"/>
              <a:t>UK Events</a:t>
            </a:r>
          </a:p>
          <a:p>
            <a:pPr lvl="1"/>
            <a:r>
              <a:rPr lang="en-GB" dirty="0"/>
              <a:t>2 Cleansing stages</a:t>
            </a:r>
          </a:p>
          <a:p>
            <a:pPr lvl="2"/>
            <a:r>
              <a:rPr lang="en-GB" dirty="0"/>
              <a:t>Remove commas (,) and double quotes (“) using Microsoft Excel</a:t>
            </a:r>
          </a:p>
          <a:p>
            <a:pPr lvl="1"/>
            <a:endParaRPr lang="en-GB" dirty="0"/>
          </a:p>
        </p:txBody>
      </p:sp>
      <p:grpSp>
        <p:nvGrpSpPr>
          <p:cNvPr id="54" name="Group 15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6A1C244-0746-47D2-A052-F772935DA4EB}"/>
              </a:ext>
            </a:extLst>
          </p:cNvPr>
          <p:cNvPicPr/>
          <p:nvPr/>
        </p:nvPicPr>
        <p:blipFill rotWithShape="1">
          <a:blip r:embed="rId2"/>
          <a:srcRect r="2414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pic>
        <p:nvPicPr>
          <p:cNvPr id="55" name="Picture 19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6" name="Straight Connector 21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971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50970-0C0A-4542-AADD-63217C642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Introduction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72C93-EDBF-4FF0-9F66-BFB285C65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Team </a:t>
            </a:r>
            <a:r>
              <a:rPr lang="en-GB" dirty="0" err="1"/>
              <a:t>Gigalytics</a:t>
            </a:r>
            <a:r>
              <a:rPr lang="en-GB" dirty="0"/>
              <a:t>!</a:t>
            </a:r>
          </a:p>
          <a:p>
            <a:r>
              <a:rPr lang="en-GB" dirty="0"/>
              <a:t>The Business Scenario </a:t>
            </a:r>
          </a:p>
          <a:p>
            <a:r>
              <a:rPr lang="en-GB" dirty="0"/>
              <a:t>Initial business questions</a:t>
            </a:r>
          </a:p>
          <a:p>
            <a:r>
              <a:rPr lang="en-GB" dirty="0"/>
              <a:t>Datasets and justification</a:t>
            </a:r>
          </a:p>
          <a:p>
            <a:r>
              <a:rPr lang="en-GB" dirty="0"/>
              <a:t>Interpretation</a:t>
            </a:r>
          </a:p>
        </p:txBody>
      </p:sp>
    </p:spTree>
    <p:extLst>
      <p:ext uri="{BB962C8B-B14F-4D97-AF65-F5344CB8AC3E}">
        <p14:creationId xmlns:p14="http://schemas.microsoft.com/office/powerpoint/2010/main" val="15371476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60">
            <a:extLst>
              <a:ext uri="{FF2B5EF4-FFF2-40B4-BE49-F238E27FC236}">
                <a16:creationId xmlns:a16="http://schemas.microsoft.com/office/drawing/2014/main" id="{10419CA0-BFB4-4390-AB8F-5DBFCA45D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62">
            <a:extLst>
              <a:ext uri="{FF2B5EF4-FFF2-40B4-BE49-F238E27FC236}">
                <a16:creationId xmlns:a16="http://schemas.microsoft.com/office/drawing/2014/main" id="{5CF4C623-16D7-4722-8EFB-A5B0E3BC0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5550355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Data cleansing</a:t>
            </a:r>
            <a:endParaRPr lang="en-GB" dirty="0"/>
          </a:p>
        </p:txBody>
      </p:sp>
      <p:sp>
        <p:nvSpPr>
          <p:cNvPr id="93" name="Rectangle 64">
            <a:extLst>
              <a:ext uri="{FF2B5EF4-FFF2-40B4-BE49-F238E27FC236}">
                <a16:creationId xmlns:a16="http://schemas.microsoft.com/office/drawing/2014/main" id="{596E9C81-ACBE-459E-A7D5-2BB824B68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5550355" cy="3450613"/>
          </a:xfrm>
        </p:spPr>
        <p:txBody>
          <a:bodyPr>
            <a:normAutofit/>
          </a:bodyPr>
          <a:lstStyle/>
          <a:p>
            <a:r>
              <a:rPr lang="en-GB" dirty="0"/>
              <a:t>UK Events</a:t>
            </a:r>
          </a:p>
          <a:p>
            <a:pPr lvl="1"/>
            <a:r>
              <a:rPr lang="en-GB" dirty="0"/>
              <a:t>2 Cleansing stages</a:t>
            </a:r>
          </a:p>
          <a:p>
            <a:pPr lvl="2"/>
            <a:r>
              <a:rPr lang="en-GB" dirty="0"/>
              <a:t>Remove duplicate rows and automate missing data replacement using Python Pandas </a:t>
            </a:r>
            <a:r>
              <a:rPr lang="en-GB" dirty="0" err="1"/>
              <a:t>Dataframe</a:t>
            </a:r>
            <a:endParaRPr lang="en-GB" dirty="0"/>
          </a:p>
          <a:p>
            <a:pPr lvl="1"/>
            <a:endParaRPr lang="en-GB" dirty="0"/>
          </a:p>
        </p:txBody>
      </p:sp>
      <p:grpSp>
        <p:nvGrpSpPr>
          <p:cNvPr id="94" name="Group 66">
            <a:extLst>
              <a:ext uri="{FF2B5EF4-FFF2-40B4-BE49-F238E27FC236}">
                <a16:creationId xmlns:a16="http://schemas.microsoft.com/office/drawing/2014/main" id="{CEBDCB18-ABE5-43B0-8B68-89FEDAECB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63259" y="583365"/>
            <a:chExt cx="4074533" cy="5181928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83C65C6-7268-490D-B4A8-927D45FAB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4074533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68">
              <a:extLst>
                <a:ext uri="{FF2B5EF4-FFF2-40B4-BE49-F238E27FC236}">
                  <a16:creationId xmlns:a16="http://schemas.microsoft.com/office/drawing/2014/main" id="{6133D4A5-82E5-43A0-9FF0-81B7AC16C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345028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083E16C-831C-4C68-BFE8-AD112285D3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316" b="-4"/>
          <a:stretch/>
        </p:blipFill>
        <p:spPr>
          <a:xfrm>
            <a:off x="8116373" y="1116345"/>
            <a:ext cx="2799103" cy="3866172"/>
          </a:xfrm>
          <a:prstGeom prst="rect">
            <a:avLst/>
          </a:prstGeom>
        </p:spPr>
      </p:pic>
      <p:pic>
        <p:nvPicPr>
          <p:cNvPr id="96" name="Picture 70">
            <a:extLst>
              <a:ext uri="{FF2B5EF4-FFF2-40B4-BE49-F238E27FC236}">
                <a16:creationId xmlns:a16="http://schemas.microsoft.com/office/drawing/2014/main" id="{08EC5C75-E28F-4899-9C2E-39431B82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7" name="Straight Connector 72">
            <a:extLst>
              <a:ext uri="{FF2B5EF4-FFF2-40B4-BE49-F238E27FC236}">
                <a16:creationId xmlns:a16="http://schemas.microsoft.com/office/drawing/2014/main" id="{46AAE0A1-60AD-4190-B85D-2DD814836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1396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3EC13-44CB-4F89-9954-1D93AD13D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Data Extraction</a:t>
            </a:r>
            <a:endParaRPr lang="en-GB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C07E93C1-5033-449A-9D70-6C0FE27668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3744120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18679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8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9" name="Picture 10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0" name="Straight Connector 12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14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62" name="Rectangle 16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18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F8654A-80FD-4106-97CE-CEF393393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100" cap="none" dirty="0"/>
              <a:t>UK venues extraction: keywords &amp; search term</a:t>
            </a:r>
          </a:p>
        </p:txBody>
      </p:sp>
      <p:cxnSp>
        <p:nvCxnSpPr>
          <p:cNvPr id="64" name="Straight Connector 20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5" name="Group 22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66" name="Rectangle 23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24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D4813F-15F5-4F14-95B4-BDB92275C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3463"/>
          <a:stretch/>
        </p:blipFill>
        <p:spPr>
          <a:xfrm>
            <a:off x="4618374" y="1116345"/>
            <a:ext cx="6282919" cy="3866172"/>
          </a:xfrm>
          <a:prstGeom prst="rect">
            <a:avLst/>
          </a:prstGeom>
        </p:spPr>
      </p:pic>
      <p:pic>
        <p:nvPicPr>
          <p:cNvPr id="68" name="Picture 26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9" name="Straight Connector 28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row: Down 4">
            <a:extLst>
              <a:ext uri="{FF2B5EF4-FFF2-40B4-BE49-F238E27FC236}">
                <a16:creationId xmlns:a16="http://schemas.microsoft.com/office/drawing/2014/main" id="{C9DB8812-ECD1-4C90-ACF5-7DA9376C0CBE}"/>
              </a:ext>
            </a:extLst>
          </p:cNvPr>
          <p:cNvSpPr/>
          <p:nvPr/>
        </p:nvSpPr>
        <p:spPr>
          <a:xfrm>
            <a:off x="9001957" y="1862086"/>
            <a:ext cx="381740" cy="4378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2963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en-GB" cap="none"/>
              <a:t>Data cleansing</a:t>
            </a:r>
            <a:endParaRPr lang="en-GB" dirty="0"/>
          </a:p>
        </p:txBody>
      </p:sp>
      <p:cxnSp>
        <p:nvCxnSpPr>
          <p:cNvPr id="26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GB" dirty="0"/>
              <a:t>UK Venues</a:t>
            </a:r>
          </a:p>
          <a:p>
            <a:pPr lvl="1"/>
            <a:r>
              <a:rPr lang="en-GB" dirty="0"/>
              <a:t>Error classification</a:t>
            </a:r>
          </a:p>
          <a:p>
            <a:pPr lvl="1"/>
            <a:r>
              <a:rPr lang="en-GB" dirty="0"/>
              <a:t>Data quality analysis</a:t>
            </a:r>
          </a:p>
          <a:p>
            <a:pPr lvl="1"/>
            <a:r>
              <a:rPr lang="en-GB" dirty="0"/>
              <a:t>3 Cleansing stages</a:t>
            </a:r>
          </a:p>
          <a:p>
            <a:pPr lvl="2"/>
            <a:r>
              <a:rPr lang="en-GB" dirty="0"/>
              <a:t>Remove commas (,) and double quotes (“) using Microsoft Excel</a:t>
            </a:r>
          </a:p>
          <a:p>
            <a:pPr lvl="2"/>
            <a:r>
              <a:rPr lang="en-GB" dirty="0"/>
              <a:t>Using Notepad for every single record that occupies two lines, adjusts it to occupy a single line </a:t>
            </a:r>
          </a:p>
          <a:p>
            <a:pPr lvl="2"/>
            <a:r>
              <a:rPr lang="en-GB" dirty="0"/>
              <a:t>Remove duplicate rows and automate missing data replacement using Python Pandas </a:t>
            </a:r>
            <a:r>
              <a:rPr lang="en-GB" dirty="0" err="1"/>
              <a:t>Dataframe</a:t>
            </a:r>
            <a:endParaRPr lang="en-GB" dirty="0"/>
          </a:p>
          <a:p>
            <a:pPr lvl="1"/>
            <a:r>
              <a:rPr lang="en-GB" dirty="0"/>
              <a:t>Write cleansed dataset to repository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2261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GB" cap="none"/>
              <a:t>Data cleansing</a:t>
            </a:r>
            <a:endParaRPr lang="en-GB" dirty="0"/>
          </a:p>
        </p:txBody>
      </p:sp>
      <p:pic>
        <p:nvPicPr>
          <p:cNvPr id="7" name="Picture 6" descr="A picture containing large, people, group&#10;&#10;Description automatically generated">
            <a:extLst>
              <a:ext uri="{FF2B5EF4-FFF2-40B4-BE49-F238E27FC236}">
                <a16:creationId xmlns:a16="http://schemas.microsoft.com/office/drawing/2014/main" id="{907AE420-1A87-424A-8157-3026517BF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07" y="3299384"/>
            <a:ext cx="8429267" cy="2592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1058" y="2015734"/>
            <a:ext cx="4162555" cy="3450613"/>
          </a:xfrm>
        </p:spPr>
        <p:txBody>
          <a:bodyPr>
            <a:normAutofit/>
          </a:bodyPr>
          <a:lstStyle/>
          <a:p>
            <a:r>
              <a:rPr lang="en-GB" dirty="0"/>
              <a:t>UK Events</a:t>
            </a:r>
          </a:p>
          <a:p>
            <a:pPr lvl="1"/>
            <a:r>
              <a:rPr lang="en-GB" dirty="0"/>
              <a:t>3 Cleansing stages</a:t>
            </a:r>
          </a:p>
          <a:p>
            <a:pPr lvl="2"/>
            <a:r>
              <a:rPr lang="en-GB" dirty="0"/>
              <a:t>Using Notepad for every single record that occupies two lines, adjusts it to occupy a single line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9CDBE4D-36E7-41BD-BBFC-87D1EC0CC06F}"/>
              </a:ext>
            </a:extLst>
          </p:cNvPr>
          <p:cNvSpPr/>
          <p:nvPr/>
        </p:nvSpPr>
        <p:spPr>
          <a:xfrm>
            <a:off x="87549" y="3734665"/>
            <a:ext cx="205414" cy="2514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Arrow: Right 142">
            <a:extLst>
              <a:ext uri="{FF2B5EF4-FFF2-40B4-BE49-F238E27FC236}">
                <a16:creationId xmlns:a16="http://schemas.microsoft.com/office/drawing/2014/main" id="{BD0E7870-E324-4B4C-95F2-E57D9B528C56}"/>
              </a:ext>
            </a:extLst>
          </p:cNvPr>
          <p:cNvSpPr/>
          <p:nvPr/>
        </p:nvSpPr>
        <p:spPr>
          <a:xfrm>
            <a:off x="87549" y="5214938"/>
            <a:ext cx="205414" cy="2514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5924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D0BF6-B7C7-477D-A201-36FF1DCC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Extract Transform and Load (ETL)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3D606-8FC1-4A96-A8A3-8DC8D0139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5484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429F8-7EC2-47F0-B535-EACD634D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Data Mart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433A5-CAA8-4856-BD3F-24667C875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82742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61EAC-81CE-43A2-9A46-F0C20F68D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Reports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671D-CF03-4CE0-9B21-FECF739B4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8379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480FC-5948-4D17-B77F-42012263A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Interpretation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0BED1-6A8D-4B81-9427-6D8B3ACD3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887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DEA52-0EA9-414B-ADCB-2AE27572F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C16DE-002E-439F-AC7A-7F7C6131F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Graham, J. (2018). </a:t>
            </a:r>
            <a:r>
              <a:rPr lang="en-GB" i="1" dirty="0"/>
              <a:t>Gig ticket prices have doubled since 1990s.</a:t>
            </a:r>
            <a:r>
              <a:rPr lang="en-GB" dirty="0"/>
              <a:t> ().BBC. Retrieved from </a:t>
            </a:r>
            <a:r>
              <a:rPr lang="en-GB" dirty="0">
                <a:hlinkClick r:id="rId2"/>
              </a:rPr>
              <a:t>https://www.bbc.co.uk/news/business-42982769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7034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734FE-A01C-4DD4-867F-8E5ADE08B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Team </a:t>
            </a:r>
            <a:r>
              <a:rPr lang="en-GB" cap="none" dirty="0" err="1"/>
              <a:t>Gigalytics</a:t>
            </a:r>
            <a:r>
              <a:rPr lang="en-GB" cap="none" dirty="0"/>
              <a:t>!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13A8A-6112-422B-8442-9DA7DE79C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Shak </a:t>
            </a:r>
            <a:r>
              <a:rPr lang="en-GB" dirty="0" err="1"/>
              <a:t>Makanjuola</a:t>
            </a:r>
            <a:r>
              <a:rPr lang="en-GB" dirty="0"/>
              <a:t> (Database Administrator)</a:t>
            </a:r>
          </a:p>
          <a:p>
            <a:r>
              <a:rPr lang="en-GB" dirty="0" err="1"/>
              <a:t>Mahyar</a:t>
            </a:r>
            <a:r>
              <a:rPr lang="en-GB" dirty="0"/>
              <a:t> </a:t>
            </a:r>
            <a:r>
              <a:rPr lang="en-GB" dirty="0" err="1"/>
              <a:t>Mottaghi</a:t>
            </a:r>
            <a:r>
              <a:rPr lang="en-GB" dirty="0"/>
              <a:t> Zadeh (Lead Programmer)</a:t>
            </a:r>
          </a:p>
          <a:p>
            <a:r>
              <a:rPr lang="en-GB" dirty="0"/>
              <a:t>Isaac Odeghe (Team Leader)</a:t>
            </a:r>
          </a:p>
          <a:p>
            <a:r>
              <a:rPr lang="en-GB" dirty="0" err="1"/>
              <a:t>Debola</a:t>
            </a:r>
            <a:r>
              <a:rPr lang="en-GB" dirty="0"/>
              <a:t> </a:t>
            </a:r>
            <a:r>
              <a:rPr lang="en-GB" dirty="0" err="1"/>
              <a:t>Omolaja</a:t>
            </a:r>
            <a:r>
              <a:rPr lang="en-GB" dirty="0"/>
              <a:t> (Data Engineer)</a:t>
            </a:r>
          </a:p>
        </p:txBody>
      </p:sp>
    </p:spTree>
    <p:extLst>
      <p:ext uri="{BB962C8B-B14F-4D97-AF65-F5344CB8AC3E}">
        <p14:creationId xmlns:p14="http://schemas.microsoft.com/office/powerpoint/2010/main" val="6533207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3C3A1-DB7E-40FD-AE0E-F62CB61EE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Any Questions?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4FFD2-1B22-437E-B991-C74BBD8B6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Thank you for your attention.</a:t>
            </a:r>
          </a:p>
        </p:txBody>
      </p:sp>
    </p:spTree>
    <p:extLst>
      <p:ext uri="{BB962C8B-B14F-4D97-AF65-F5344CB8AC3E}">
        <p14:creationId xmlns:p14="http://schemas.microsoft.com/office/powerpoint/2010/main" val="904716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4E5074-44AD-40CE-80D8-3736B8819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GB" cap="none" dirty="0"/>
              <a:t>The Business Scenario</a:t>
            </a:r>
            <a:endParaRPr lang="en-GB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B9DB47-AB3B-445E-8201-C6F42D11DF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180583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27068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B4E5074-44AD-40CE-80D8-3736B8819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Why live music Industry?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64763-1E1A-4833-88DB-74CA2E294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 dirty="0"/>
              <a:t>Graham, 2018</a:t>
            </a:r>
            <a:endParaRPr lang="en-GB" sz="1400" dirty="0"/>
          </a:p>
          <a:p>
            <a:pPr>
              <a:lnSpc>
                <a:spcPct val="110000"/>
              </a:lnSpc>
            </a:pPr>
            <a:r>
              <a:rPr lang="en-GB" sz="1400" dirty="0"/>
              <a:t>Ticket prices for gigs have risen over 27% since late 1990’s</a:t>
            </a:r>
          </a:p>
          <a:p>
            <a:pPr>
              <a:lnSpc>
                <a:spcPct val="110000"/>
              </a:lnSpc>
            </a:pPr>
            <a:r>
              <a:rPr lang="en-GB" sz="1400" dirty="0"/>
              <a:t>The average ticket cost £22.58 in 1999, it is £47.14 in 2018</a:t>
            </a:r>
          </a:p>
          <a:p>
            <a:pPr>
              <a:lnSpc>
                <a:spcPct val="110000"/>
              </a:lnSpc>
            </a:pPr>
            <a:r>
              <a:rPr lang="en-GB" sz="1400" dirty="0"/>
              <a:t>In 1998 it cost £23.50 to see the Spice Girls at Wembley Stadium</a:t>
            </a:r>
          </a:p>
          <a:p>
            <a:pPr>
              <a:lnSpc>
                <a:spcPct val="110000"/>
              </a:lnSpc>
            </a:pPr>
            <a:r>
              <a:rPr lang="en-GB" sz="1400" dirty="0"/>
              <a:t>In June 2018 Taylor Swift played at Wembley Stadium for ticket prices of about £120</a:t>
            </a:r>
          </a:p>
          <a:p>
            <a:pPr>
              <a:lnSpc>
                <a:spcPct val="110000"/>
              </a:lnSpc>
            </a:pPr>
            <a:r>
              <a:rPr lang="en-GB" sz="1400" dirty="0"/>
              <a:t>According to </a:t>
            </a:r>
            <a:r>
              <a:rPr lang="en-GB" sz="1400" dirty="0" err="1"/>
              <a:t>Pollstar</a:t>
            </a:r>
            <a:r>
              <a:rPr lang="en-GB" sz="1400" dirty="0"/>
              <a:t>, money taken by the biggest events has jumped by 33% to £4.52bn since 2011</a:t>
            </a:r>
          </a:p>
        </p:txBody>
      </p:sp>
      <p:pic>
        <p:nvPicPr>
          <p:cNvPr id="7" name="Graphic 6" descr="Pound">
            <a:extLst>
              <a:ext uri="{FF2B5EF4-FFF2-40B4-BE49-F238E27FC236}">
                <a16:creationId xmlns:a16="http://schemas.microsoft.com/office/drawing/2014/main" id="{B01F3E63-BD5D-4580-B098-A15BEAD4F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557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B4E5074-44AD-40CE-80D8-3736B8819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Why not News or Public Service?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64763-1E1A-4833-88DB-74CA2E294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GB" dirty="0"/>
              <a:t>The group initial analyses of external data sources revealed:</a:t>
            </a:r>
          </a:p>
          <a:p>
            <a:pPr lvl="1"/>
            <a:r>
              <a:rPr lang="en-GB" dirty="0"/>
              <a:t>Good data sources for Live Music, News, and Public Service</a:t>
            </a:r>
          </a:p>
          <a:p>
            <a:pPr lvl="1"/>
            <a:r>
              <a:rPr lang="en-GB" dirty="0"/>
              <a:t>Each group member made their case for their choice</a:t>
            </a:r>
          </a:p>
          <a:p>
            <a:pPr lvl="1"/>
            <a:r>
              <a:rPr lang="en-GB" dirty="0"/>
              <a:t>A vote was taken</a:t>
            </a:r>
          </a:p>
          <a:p>
            <a:pPr lvl="1"/>
            <a:r>
              <a:rPr lang="en-GB" dirty="0"/>
              <a:t>Live Music came on top</a:t>
            </a:r>
          </a:p>
        </p:txBody>
      </p:sp>
      <p:pic>
        <p:nvPicPr>
          <p:cNvPr id="7" name="Graphic 6" descr="Blog">
            <a:extLst>
              <a:ext uri="{FF2B5EF4-FFF2-40B4-BE49-F238E27FC236}">
                <a16:creationId xmlns:a16="http://schemas.microsoft.com/office/drawing/2014/main" id="{14A7C1F5-75E8-4E27-A394-390AEEE5E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492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03C26-B37B-4912-AA06-23B4ABD81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Initial business questions</a:t>
            </a:r>
            <a:endParaRPr lang="en-GB" dirty="0"/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Rectangle 13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5C15716A-D6A3-426E-9088-29A0A7215C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2931643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118260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CC4F4B59BFF6458946AA999E959D1F" ma:contentTypeVersion="10" ma:contentTypeDescription="Create a new document." ma:contentTypeScope="" ma:versionID="558cb4bfa939cd0f707f0a751b3932de">
  <xsd:schema xmlns:xsd="http://www.w3.org/2001/XMLSchema" xmlns:xs="http://www.w3.org/2001/XMLSchema" xmlns:p="http://schemas.microsoft.com/office/2006/metadata/properties" xmlns:ns3="26a088a5-642d-441c-b4f3-b091af9fae5a" targetNamespace="http://schemas.microsoft.com/office/2006/metadata/properties" ma:root="true" ma:fieldsID="fb74e9af5aaaa2e4b62a7339b35085d6" ns3:_="">
    <xsd:import namespace="26a088a5-642d-441c-b4f3-b091af9fae5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a088a5-642d-441c-b4f3-b091af9fae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1F0E160-EC69-4758-A846-7F488049DB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a088a5-642d-441c-b4f3-b091af9fae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399EA4B-1924-4FCF-ABBE-F817F4B39BB7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3.xml><?xml version="1.0" encoding="utf-8"?>
<ds:datastoreItem xmlns:ds="http://schemas.openxmlformats.org/officeDocument/2006/customXml" ds:itemID="{5A0B2001-7F97-4EE5-A900-C76ACD6663E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F9A99FBF-6443-4BB0-A0ED-2AD63628208B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5.xml><?xml version="1.0" encoding="utf-8"?>
<ds:datastoreItem xmlns:ds="http://schemas.openxmlformats.org/officeDocument/2006/customXml" ds:itemID="{DFA34498-7D49-4151-9C77-97209626BFF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1480</Words>
  <Application>Microsoft Office PowerPoint</Application>
  <PresentationFormat>Widescreen</PresentationFormat>
  <Paragraphs>290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Calibri</vt:lpstr>
      <vt:lpstr>Gill Sans MT</vt:lpstr>
      <vt:lpstr>Gallery</vt:lpstr>
      <vt:lpstr>Innovators</vt:lpstr>
      <vt:lpstr>Contents (1 of 2)</vt:lpstr>
      <vt:lpstr>Contents (2 of 2)</vt:lpstr>
      <vt:lpstr>Introduction</vt:lpstr>
      <vt:lpstr>Team Gigalytics!</vt:lpstr>
      <vt:lpstr>The Business Scenario</vt:lpstr>
      <vt:lpstr>Why live music Industry?</vt:lpstr>
      <vt:lpstr>Why not News or Public Service?</vt:lpstr>
      <vt:lpstr>Initial business questions</vt:lpstr>
      <vt:lpstr>Why business question 1?</vt:lpstr>
      <vt:lpstr>Why business question 2?</vt:lpstr>
      <vt:lpstr>Why business question 3?</vt:lpstr>
      <vt:lpstr>Datasets and justification</vt:lpstr>
      <vt:lpstr>Spotify charts</vt:lpstr>
      <vt:lpstr>Musicbrainz</vt:lpstr>
      <vt:lpstr>Songkick</vt:lpstr>
      <vt:lpstr>Interpretation</vt:lpstr>
      <vt:lpstr>Business scenario: Music industry and event management</vt:lpstr>
      <vt:lpstr>5 Business questions (1 of 2)</vt:lpstr>
      <vt:lpstr>5 Business questions (2 of 2)</vt:lpstr>
      <vt:lpstr>Initial set of requirements</vt:lpstr>
      <vt:lpstr>Data sources</vt:lpstr>
      <vt:lpstr>Key features to be analysed</vt:lpstr>
      <vt:lpstr>Key features and Business questions</vt:lpstr>
      <vt:lpstr>Big Data and Distributed Systems (BDDS) and Data Integration (DI) tools</vt:lpstr>
      <vt:lpstr>Data Quality issues</vt:lpstr>
      <vt:lpstr>Data Extraction</vt:lpstr>
      <vt:lpstr>Data cleansing</vt:lpstr>
      <vt:lpstr>Data cleansing</vt:lpstr>
      <vt:lpstr>Data Extraction</vt:lpstr>
      <vt:lpstr>Data cleansing</vt:lpstr>
      <vt:lpstr>Data cleansing</vt:lpstr>
      <vt:lpstr>Data Extraction</vt:lpstr>
      <vt:lpstr>Extracting UK Events</vt:lpstr>
      <vt:lpstr>UK events extraction: keywords &amp; search terms</vt:lpstr>
      <vt:lpstr>Data cleansing</vt:lpstr>
      <vt:lpstr>Data cleansing</vt:lpstr>
      <vt:lpstr>Data cleansing</vt:lpstr>
      <vt:lpstr>Data cleansing</vt:lpstr>
      <vt:lpstr>Data cleansing</vt:lpstr>
      <vt:lpstr>Data Extraction</vt:lpstr>
      <vt:lpstr>UK venues extraction: keywords &amp; search term</vt:lpstr>
      <vt:lpstr>Data cleansing</vt:lpstr>
      <vt:lpstr>Data cleansing</vt:lpstr>
      <vt:lpstr>Extract Transform and Load (ETL)</vt:lpstr>
      <vt:lpstr>Data Mart</vt:lpstr>
      <vt:lpstr>Reports</vt:lpstr>
      <vt:lpstr>Interpretation</vt:lpstr>
      <vt:lpstr>References</vt:lpstr>
      <vt:lpstr>Any 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Innovators</dc:title>
  <dc:creator>Uruemu Odeghe</dc:creator>
  <cp:lastModifiedBy>Uruemu Odeghe</cp:lastModifiedBy>
  <cp:revision>1</cp:revision>
  <dcterms:created xsi:type="dcterms:W3CDTF">2020-04-19T21:18:35Z</dcterms:created>
  <dcterms:modified xsi:type="dcterms:W3CDTF">2020-04-20T21:55:38Z</dcterms:modified>
</cp:coreProperties>
</file>