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329" r:id="rId22"/>
    <p:sldId id="330" r:id="rId23"/>
    <p:sldId id="33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35" r:id="rId33"/>
    <p:sldId id="336" r:id="rId34"/>
    <p:sldId id="300" r:id="rId35"/>
    <p:sldId id="341" r:id="rId36"/>
    <p:sldId id="301" r:id="rId37"/>
    <p:sldId id="321" r:id="rId38"/>
    <p:sldId id="340" r:id="rId39"/>
    <p:sldId id="309" r:id="rId40"/>
    <p:sldId id="325" r:id="rId41"/>
    <p:sldId id="302" r:id="rId42"/>
    <p:sldId id="342" r:id="rId43"/>
    <p:sldId id="324" r:id="rId44"/>
    <p:sldId id="313" r:id="rId45"/>
    <p:sldId id="323" r:id="rId46"/>
    <p:sldId id="307" r:id="rId47"/>
    <p:sldId id="308" r:id="rId48"/>
    <p:sldId id="319" r:id="rId49"/>
    <p:sldId id="310" r:id="rId50"/>
    <p:sldId id="311" r:id="rId51"/>
    <p:sldId id="312" r:id="rId52"/>
    <p:sldId id="322" r:id="rId53"/>
    <p:sldId id="314" r:id="rId54"/>
    <p:sldId id="315" r:id="rId55"/>
    <p:sldId id="316" r:id="rId56"/>
    <p:sldId id="317" r:id="rId57"/>
    <p:sldId id="303" r:id="rId58"/>
    <p:sldId id="304" r:id="rId59"/>
    <p:sldId id="305" r:id="rId60"/>
    <p:sldId id="344" r:id="rId61"/>
    <p:sldId id="345" r:id="rId62"/>
    <p:sldId id="346" r:id="rId63"/>
    <p:sldId id="347" r:id="rId64"/>
    <p:sldId id="348" r:id="rId65"/>
    <p:sldId id="349" r:id="rId66"/>
    <p:sldId id="343" r:id="rId67"/>
    <p:sldId id="337" r:id="rId68"/>
    <p:sldId id="338" r:id="rId69"/>
    <p:sldId id="339" r:id="rId70"/>
    <p:sldId id="306" r:id="rId71"/>
    <p:sldId id="332" r:id="rId72"/>
    <p:sldId id="285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495" dt="2020-04-26T22:25:13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customXml" Target="../customXml/item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6T22:25:40.129" v="4646" actId="20577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19T19:30:53.274" v="371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19T20:47:37.719" v="1286" actId="26606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59:40.378" v="3917" actId="20577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6T20:59:40.378" v="3917" actId="20577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5T21:30:04.108" v="2609" actId="12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5T21:28:25.438" v="2604" actId="20577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">
        <pc:chgData name="Odeghe, Isaac" userId="5d4d540f-b79c-4f1d-abc2-639d713338f1" providerId="ADAL" clId="{42549D3C-B9F8-48C3-AC7A-7406A3EF6F1D}" dt="2020-04-26T22:14:27.719" v="4453" actId="20577"/>
        <pc:sldMkLst>
          <pc:docMk/>
          <pc:sldMk cId="1603741843" sldId="294"/>
        </pc:sldMkLst>
        <pc:spChg chg="mod">
          <ac:chgData name="Odeghe, Isaac" userId="5d4d540f-b79c-4f1d-abc2-639d713338f1" providerId="ADAL" clId="{42549D3C-B9F8-48C3-AC7A-7406A3EF6F1D}" dt="2020-04-26T22:14:27.719" v="4453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1:12.417" v="4412" actId="12"/>
          <ac:spMkLst>
            <pc:docMk/>
            <pc:sldMk cId="1603741843" sldId="294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6T22:14:33.052" v="4455" actId="20577"/>
        <pc:sldMkLst>
          <pc:docMk/>
          <pc:sldMk cId="1526405635" sldId="295"/>
        </pc:sldMkLst>
        <pc:spChg chg="mod">
          <ac:chgData name="Odeghe, Isaac" userId="5d4d540f-b79c-4f1d-abc2-639d713338f1" providerId="ADAL" clId="{42549D3C-B9F8-48C3-AC7A-7406A3EF6F1D}" dt="2020-04-26T22:14:33.052" v="4455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3:29.923" v="4430" actId="11"/>
          <ac:spMkLst>
            <pc:docMk/>
            <pc:sldMk cId="1526405635" sldId="295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09:35.680" v="3633" actId="26606"/>
        <pc:sldMkLst>
          <pc:docMk/>
          <pc:sldMk cId="50917925" sldId="300"/>
        </pc:sldMkLst>
        <pc:spChg chg="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2" creationId="{49E7130C-14D3-4783-942C-833B281AEFAF}"/>
          </ac:spMkLst>
        </pc:spChg>
        <pc:spChg chg="add del 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3" creationId="{A8BEF6EF-7360-49B1-8A5B-82739E3B7D85}"/>
          </ac:spMkLst>
        </pc:spChg>
        <pc:graphicFrameChg chg="add del">
          <ac:chgData name="Odeghe, Isaac" userId="5d4d540f-b79c-4f1d-abc2-639d713338f1" providerId="ADAL" clId="{42549D3C-B9F8-48C3-AC7A-7406A3EF6F1D}" dt="2020-04-26T20:09:20.776" v="3620" actId="26606"/>
          <ac:graphicFrameMkLst>
            <pc:docMk/>
            <pc:sldMk cId="50917925" sldId="300"/>
            <ac:graphicFrameMk id="5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4.142" v="3622" actId="26606"/>
          <ac:graphicFrameMkLst>
            <pc:docMk/>
            <pc:sldMk cId="50917925" sldId="300"/>
            <ac:graphicFrameMk id="7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6.038" v="3624" actId="26606"/>
          <ac:graphicFrameMkLst>
            <pc:docMk/>
            <pc:sldMk cId="50917925" sldId="300"/>
            <ac:graphicFrameMk id="9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8.346" v="3626" actId="26606"/>
          <ac:graphicFrameMkLst>
            <pc:docMk/>
            <pc:sldMk cId="50917925" sldId="300"/>
            <ac:graphicFrameMk id="11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0.898" v="3628" actId="26606"/>
          <ac:graphicFrameMkLst>
            <pc:docMk/>
            <pc:sldMk cId="50917925" sldId="300"/>
            <ac:graphicFrameMk id="13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3.029" v="3630" actId="26606"/>
          <ac:graphicFrameMkLst>
            <pc:docMk/>
            <pc:sldMk cId="50917925" sldId="300"/>
            <ac:graphicFrameMk id="15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5.635" v="3632" actId="26606"/>
          <ac:graphicFrameMkLst>
            <pc:docMk/>
            <pc:sldMk cId="50917925" sldId="300"/>
            <ac:graphicFrameMk id="17" creationId="{A65E48D0-5AE5-4E18-AF7A-45E403773F4B}"/>
          </ac:graphicFrameMkLst>
        </pc:graphicFrameChg>
        <pc:graphicFrameChg chg="add">
          <ac:chgData name="Odeghe, Isaac" userId="5d4d540f-b79c-4f1d-abc2-639d713338f1" providerId="ADAL" clId="{42549D3C-B9F8-48C3-AC7A-7406A3EF6F1D}" dt="2020-04-26T20:09:35.680" v="3633" actId="26606"/>
          <ac:graphicFrameMkLst>
            <pc:docMk/>
            <pc:sldMk cId="50917925" sldId="300"/>
            <ac:graphicFrameMk id="19" creationId="{0F52E70A-EDED-4926-BE9A-EF30FC7FD5B2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 mod setBg">
        <pc:chgData name="Odeghe, Isaac" userId="5d4d540f-b79c-4f1d-abc2-639d713338f1" providerId="ADAL" clId="{42549D3C-B9F8-48C3-AC7A-7406A3EF6F1D}" dt="2020-04-26T20:50:11.622" v="378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6T20:47:08.390" v="3732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0:11.622" v="3785" actId="20577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0.409" v="3695" actId="26606"/>
          <ac:grpSpMkLst>
            <pc:docMk/>
            <pc:sldMk cId="2606837951" sldId="305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8.168" v="3697" actId="26606"/>
          <ac:grpSpMkLst>
            <pc:docMk/>
            <pc:sldMk cId="2606837951" sldId="305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81" creationId="{82188758-E18A-4CE5-9D03-F4BF5D887C3F}"/>
          </ac:grpSpMkLst>
        </pc:grpChg>
        <pc:picChg chg="add del mod">
          <ac:chgData name="Odeghe, Isaac" userId="5d4d540f-b79c-4f1d-abc2-639d713338f1" providerId="ADAL" clId="{42549D3C-B9F8-48C3-AC7A-7406A3EF6F1D}" dt="2020-04-26T20:41:32.578" v="3692" actId="478"/>
          <ac:picMkLst>
            <pc:docMk/>
            <pc:sldMk cId="2606837951" sldId="305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13" creationId="{5843BC2E-8950-4642-916F-43511F37D8F5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0.409" v="3695" actId="26606"/>
          <ac:picMkLst>
            <pc:docMk/>
            <pc:sldMk cId="2606837951" sldId="305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8.168" v="3697" actId="26606"/>
          <ac:picMkLst>
            <pc:docMk/>
            <pc:sldMk cId="2606837951" sldId="305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83" creationId="{C6FAC23C-014D-4AC5-AD1B-36F7D0E7EF32}"/>
          </ac:cxnSpMkLst>
        </pc:cxn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modSp">
        <pc:chgData name="Odeghe, Isaac" userId="5d4d540f-b79c-4f1d-abc2-639d713338f1" providerId="ADAL" clId="{42549D3C-B9F8-48C3-AC7A-7406A3EF6F1D}" dt="2020-04-19T21:18:35.968" v="1596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9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9" creationId="{56388820-A63D-463C-9DBC-060A5ABE33B6}"/>
          </ac:spMkLst>
        </pc:spChg>
        <pc:grpChg chg="add">
          <ac:chgData name="Odeghe, Isaac" userId="5d4d540f-b79c-4f1d-abc2-639d713338f1" providerId="ADAL" clId="{42549D3C-B9F8-48C3-AC7A-7406A3EF6F1D}" dt="2020-04-19T21:18:35.968" v="1596" actId="26606"/>
          <ac:grpSpMkLst>
            <pc:docMk/>
            <pc:sldMk cId="257067556" sldId="311"/>
            <ac:grpSpMk id="15" creationId="{14EE34E3-F117-4487-8ACF-33DA65FA11B3}"/>
          </ac:grpSpMkLst>
        </pc:grpChg>
        <pc:graphicFrameChg chg="add mod">
          <ac:chgData name="Odeghe, Isaac" userId="5d4d540f-b79c-4f1d-abc2-639d713338f1" providerId="ADAL" clId="{42549D3C-B9F8-48C3-AC7A-7406A3EF6F1D}" dt="2020-04-19T21:18:35.968" v="1596" actId="26606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picChg chg="add">
          <ac:chgData name="Odeghe, Isaac" userId="5d4d540f-b79c-4f1d-abc2-639d713338f1" providerId="ADAL" clId="{42549D3C-B9F8-48C3-AC7A-7406A3EF6F1D}" dt="2020-04-19T21:18:35.968" v="1596" actId="26606"/>
          <ac:picMkLst>
            <pc:docMk/>
            <pc:sldMk cId="257067556" sldId="311"/>
            <ac:picMk id="21" creationId="{C04ED70F-D6FD-4EB1-A171-D30F885FE73E}"/>
          </ac:picMkLst>
        </pc:pic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23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19T20:53:11.907" v="136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19T20:47:08.554" v="1285" actId="26606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0T21:15:38.464" v="2081" actId="15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0T21:13:53.603" v="2052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6T20:59:18.724" v="3915" actId="20577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0T21:16:10.363" v="2084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6T20:59:18.724" v="3915" actId="20577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0T21:22:47.330" v="2186" actId="6549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0T21:20:27.730" v="2151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22:47.330" v="2186" actId="6549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Sp delSp modSp add mod setBg">
        <pc:chgData name="Odeghe, Isaac" userId="5d4d540f-b79c-4f1d-abc2-639d713338f1" providerId="ADAL" clId="{42549D3C-B9F8-48C3-AC7A-7406A3EF6F1D}" dt="2020-04-26T21:53:30.933" v="4364" actId="26606"/>
        <pc:sldMkLst>
          <pc:docMk/>
          <pc:sldMk cId="1918790201" sldId="333"/>
        </pc:sldMkLst>
        <pc:spChg chg="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2" creationId="{D40D1671-2B90-499B-8F48-6F92A406DCE9}"/>
          </ac:spMkLst>
        </pc:spChg>
        <pc:spChg chg="del 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3" creationId="{99C85D9D-D1D6-4487-B4AE-5F0D772B34BB}"/>
          </ac:spMkLst>
        </pc:spChg>
        <pc:graphicFrameChg chg="add">
          <ac:chgData name="Odeghe, Isaac" userId="5d4d540f-b79c-4f1d-abc2-639d713338f1" providerId="ADAL" clId="{42549D3C-B9F8-48C3-AC7A-7406A3EF6F1D}" dt="2020-04-26T21:53:30.933" v="4364" actId="26606"/>
          <ac:graphicFrameMkLst>
            <pc:docMk/>
            <pc:sldMk cId="1918790201" sldId="333"/>
            <ac:graphicFrameMk id="5" creationId="{CB35DBAD-3093-4596-990B-024AB336380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26T21:47:42.707" v="4264" actId="26606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2" creationId="{68D40F0D-22E4-4A63-A6C4-85ACB5B17512}"/>
          </ac:spMkLst>
        </pc:spChg>
        <pc:spChg chg="del 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3" creationId="{355172D0-829E-45F6-84CB-2B6924B2F790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26T21:47:42.707" v="4264" actId="26606"/>
          <ac:graphicFrameMkLst>
            <pc:docMk/>
            <pc:sldMk cId="643908695" sldId="334"/>
            <ac:graphicFrameMk id="5" creationId="{A4141CA2-7DA4-4970-8CFB-E04DCD85B270}"/>
          </ac:graphicFrameMkLst>
        </pc:graphicFrameChg>
        <pc:picChg chg="add">
          <ac:chgData name="Odeghe, Isaac" userId="5d4d540f-b79c-4f1d-abc2-639d713338f1" providerId="ADAL" clId="{42549D3C-B9F8-48C3-AC7A-7406A3EF6F1D}" dt="2020-04-26T21:47:42.707" v="4264" actId="26606"/>
          <ac:picMkLst>
            <pc:docMk/>
            <pc:sldMk cId="643908695" sldId="334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20" creationId="{FE1A49CE-B63D-457A-A180-1C883E1A63D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9:31.069" v="4016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09:31.069" v="4016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10:21.110" v="4046" actId="20577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5T22:21:05.066" v="2848" actId="20577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10:21.110" v="4046" actId="20577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2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4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14" creationId="{B8E7D86C-3CB3-4909-BDF0-5F1DC482BDC2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23.668" v="3118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23.668" v="3118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  <pc:sldChg chg="addSp delSp modSp add mod setBg">
        <pc:chgData name="Odeghe, Isaac" userId="5d4d540f-b79c-4f1d-abc2-639d713338f1" providerId="ADAL" clId="{42549D3C-B9F8-48C3-AC7A-7406A3EF6F1D}" dt="2020-04-26T20:09:56.367" v="3634" actId="26606"/>
        <pc:sldMkLst>
          <pc:docMk/>
          <pc:sldMk cId="893559922" sldId="341"/>
        </pc:sldMkLst>
        <pc:spChg chg="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2" creationId="{49E7130C-14D3-4783-942C-833B281AEFAF}"/>
          </ac:spMkLst>
        </pc:spChg>
        <pc:spChg chg="del 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3" creationId="{A8BEF6EF-7360-49B1-8A5B-82739E3B7D85}"/>
          </ac:spMkLst>
        </pc:spChg>
        <pc:graphicFrameChg chg="add">
          <ac:chgData name="Odeghe, Isaac" userId="5d4d540f-b79c-4f1d-abc2-639d713338f1" providerId="ADAL" clId="{42549D3C-B9F8-48C3-AC7A-7406A3EF6F1D}" dt="2020-04-26T20:09:56.367" v="3634" actId="26606"/>
          <ac:graphicFrameMkLst>
            <pc:docMk/>
            <pc:sldMk cId="893559922" sldId="341"/>
            <ac:graphicFrameMk id="5" creationId="{940390F6-96BC-42A1-8F35-9D8D890E1D83}"/>
          </ac:graphicFrameMkLst>
        </pc:graphicFrameChg>
      </pc:sldChg>
      <pc:sldChg chg="addSp delSp modSp add ord">
        <pc:chgData name="Odeghe, Isaac" userId="5d4d540f-b79c-4f1d-abc2-639d713338f1" providerId="ADAL" clId="{42549D3C-B9F8-48C3-AC7A-7406A3EF6F1D}" dt="2020-04-26T20:23:11.881" v="3666"/>
        <pc:sldMkLst>
          <pc:docMk/>
          <pc:sldMk cId="1064305335" sldId="342"/>
        </pc:sldMkLst>
        <pc:spChg chg="mod">
          <ac:chgData name="Odeghe, Isaac" userId="5d4d540f-b79c-4f1d-abc2-639d713338f1" providerId="ADAL" clId="{42549D3C-B9F8-48C3-AC7A-7406A3EF6F1D}" dt="2020-04-26T20:22:54.437" v="3658"/>
          <ac:spMkLst>
            <pc:docMk/>
            <pc:sldMk cId="1064305335" sldId="342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6T20:21:28.562" v="3653" actId="478"/>
          <ac:spMkLst>
            <pc:docMk/>
            <pc:sldMk cId="1064305335" sldId="342"/>
            <ac:spMk id="5" creationId="{39A53861-4DD2-4596-BBC4-14B8DFD1E812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1" creationId="{0CABCAE3-64FC-4149-819F-2C1812824154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5" creationId="{2FA7AD0A-1871-4DF8-9235-F49D0513B9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6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9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86" creationId="{84C75E2B-CACA-478C-B26B-182AF87A18E3}"/>
          </ac:spMkLst>
        </pc:spChg>
        <pc:grpChg chg="del">
          <ac:chgData name="Odeghe, Isaac" userId="5d4d540f-b79c-4f1d-abc2-639d713338f1" providerId="ADAL" clId="{42549D3C-B9F8-48C3-AC7A-7406A3EF6F1D}" dt="2020-04-26T20:22:40.817" v="3657" actId="26606"/>
          <ac:grpSpMkLst>
            <pc:docMk/>
            <pc:sldMk cId="1064305335" sldId="342"/>
            <ac:grpSpMk id="78" creationId="{E8ACF89C-CFC3-4D68-B3C4-2BEFB7BBE5F7}"/>
          </ac:grpSpMkLst>
        </pc:grpChg>
        <pc:picChg chg="del">
          <ac:chgData name="Odeghe, Isaac" userId="5d4d540f-b79c-4f1d-abc2-639d713338f1" providerId="ADAL" clId="{42549D3C-B9F8-48C3-AC7A-7406A3EF6F1D}" dt="2020-04-26T20:21:17.691" v="3652" actId="478"/>
          <ac:picMkLst>
            <pc:docMk/>
            <pc:sldMk cId="1064305335" sldId="342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" creationId="{7A8F3542-999D-4B3F-B5CF-B36CE58E63E6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2" creationId="{012FDCFE-9AD2-4D8A-8CBF-B3AA37EBF6DD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0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8" creationId="{50FF2874-547C-4D14-9E18-28B19002FB8C}"/>
          </ac:picMkLst>
        </pc:pic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4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7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81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0" creationId="{36CF827D-A163-47F7-BD87-34EB4FA7D696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2" creationId="{D299D9A9-1DA8-433D-A9BC-FB48D93D4217}"/>
          </ac:cxnSpMkLst>
        </pc:cxnChg>
      </pc:sldChg>
      <pc:sldChg chg="modSp add">
        <pc:chgData name="Odeghe, Isaac" userId="5d4d540f-b79c-4f1d-abc2-639d713338f1" providerId="ADAL" clId="{42549D3C-B9F8-48C3-AC7A-7406A3EF6F1D}" dt="2020-04-26T20:45:21.300" v="3704" actId="113"/>
        <pc:sldMkLst>
          <pc:docMk/>
          <pc:sldMk cId="4023601720" sldId="343"/>
        </pc:sldMkLst>
        <pc:spChg chg="mod">
          <ac:chgData name="Odeghe, Isaac" userId="5d4d540f-b79c-4f1d-abc2-639d713338f1" providerId="ADAL" clId="{42549D3C-B9F8-48C3-AC7A-7406A3EF6F1D}" dt="2020-04-26T20:45:21.300" v="3704" actId="113"/>
          <ac:spMkLst>
            <pc:docMk/>
            <pc:sldMk cId="4023601720" sldId="343"/>
            <ac:spMk id="3" creationId="{DD3C671D-CF03-4CE0-9B21-FECF739B4971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20:51:16.475" v="3859" actId="20577"/>
        <pc:sldMkLst>
          <pc:docMk/>
          <pc:sldMk cId="2812213315" sldId="344"/>
        </pc:sldMkLst>
        <pc:spChg chg="mo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1:16.475" v="3859" actId="20577"/>
          <ac:spMkLst>
            <pc:docMk/>
            <pc:sldMk cId="2812213315" sldId="344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78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0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9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6T20:50:51.211" v="3787" actId="26606"/>
          <ac:grpSpMkLst>
            <pc:docMk/>
            <pc:sldMk cId="2812213315" sldId="344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6T20:47:38.561" v="3736" actId="478"/>
          <ac:picMkLst>
            <pc:docMk/>
            <pc:sldMk cId="2812213315" sldId="344"/>
            <ac:picMk id="13" creationId="{5843BC2E-8950-4642-916F-43511F37D8F5}"/>
          </ac:picMkLst>
        </pc:picChg>
        <pc:picChg chg="add mo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8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9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79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83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0:52:49.544" v="3895" actId="20577"/>
        <pc:sldMkLst>
          <pc:docMk/>
          <pc:sldMk cId="3084008279" sldId="345"/>
        </pc:sldMkLst>
        <pc:spChg chg="mod">
          <ac:chgData name="Odeghe, Isaac" userId="5d4d540f-b79c-4f1d-abc2-639d713338f1" providerId="ADAL" clId="{42549D3C-B9F8-48C3-AC7A-7406A3EF6F1D}" dt="2020-04-26T20:51:43.662" v="3862" actId="20577"/>
          <ac:spMkLst>
            <pc:docMk/>
            <pc:sldMk cId="3084008279" sldId="34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2:49.544" v="3895" actId="20577"/>
          <ac:spMkLst>
            <pc:docMk/>
            <pc:sldMk cId="3084008279" sldId="345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8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9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" creationId="{0C59A39F-C896-4039-BA39-E7F992AF83B5}"/>
          </ac:picMkLst>
        </pc:picChg>
        <pc:picChg chg="del">
          <ac:chgData name="Odeghe, Isaac" userId="5d4d540f-b79c-4f1d-abc2-639d713338f1" providerId="ADAL" clId="{42549D3C-B9F8-48C3-AC7A-7406A3EF6F1D}" dt="2020-04-26T20:51:46.960" v="3863" actId="478"/>
          <ac:picMkLst>
            <pc:docMk/>
            <pc:sldMk cId="3084008279" sldId="345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9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5:15.257" v="3996" actId="20577"/>
        <pc:sldMkLst>
          <pc:docMk/>
          <pc:sldMk cId="3693153514" sldId="346"/>
        </pc:sldMkLst>
        <pc:spChg chg="mod">
          <ac:chgData name="Odeghe, Isaac" userId="5d4d540f-b79c-4f1d-abc2-639d713338f1" providerId="ADAL" clId="{42549D3C-B9F8-48C3-AC7A-7406A3EF6F1D}" dt="2020-04-26T21:02:20.148" v="3930" actId="20577"/>
          <ac:spMkLst>
            <pc:docMk/>
            <pc:sldMk cId="3693153514" sldId="346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5:15.257" v="3996" actId="20577"/>
          <ac:spMkLst>
            <pc:docMk/>
            <pc:sldMk cId="3693153514" sldId="346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1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5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4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8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1:03:14.867" v="3932" actId="478"/>
          <ac:picMkLst>
            <pc:docMk/>
            <pc:sldMk cId="3693153514" sldId="346"/>
            <ac:picMk id="10" creationId="{0C59A39F-C896-4039-BA39-E7F992AF83B5}"/>
          </ac:picMkLst>
        </pc:picChg>
        <pc:picChg chg="add mo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07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20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3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9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16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22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7:26.465" v="4012" actId="20577"/>
        <pc:sldMkLst>
          <pc:docMk/>
          <pc:sldMk cId="1862102382" sldId="347"/>
        </pc:sldMkLst>
        <pc:spChg chg="mod">
          <ac:chgData name="Odeghe, Isaac" userId="5d4d540f-b79c-4f1d-abc2-639d713338f1" providerId="ADAL" clId="{42549D3C-B9F8-48C3-AC7A-7406A3EF6F1D}" dt="2020-04-26T21:05:38.533" v="3999" actId="20577"/>
          <ac:spMkLst>
            <pc:docMk/>
            <pc:sldMk cId="1862102382" sldId="34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7:26.465" v="4012" actId="20577"/>
          <ac:spMkLst>
            <pc:docMk/>
            <pc:sldMk cId="1862102382" sldId="347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4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8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27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31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0" creationId="{101CE30E-2E5E-42C9-BF03-107EE670FE1A}"/>
          </ac:picMkLst>
        </pc:picChg>
        <pc:picChg chg="del">
          <ac:chgData name="Odeghe, Isaac" userId="5d4d540f-b79c-4f1d-abc2-639d713338f1" providerId="ADAL" clId="{42549D3C-B9F8-48C3-AC7A-7406A3EF6F1D}" dt="2020-04-26T21:05:40.889" v="4000" actId="478"/>
          <ac:picMkLst>
            <pc:docMk/>
            <pc:sldMk cId="1862102382" sldId="347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20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33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16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2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9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35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4:01.948" v="4626" actId="33524"/>
        <pc:sldMkLst>
          <pc:docMk/>
          <pc:sldMk cId="2093244642" sldId="348"/>
        </pc:sldMkLst>
        <pc:spChg chg="mod">
          <ac:chgData name="Odeghe, Isaac" userId="5d4d540f-b79c-4f1d-abc2-639d713338f1" providerId="ADAL" clId="{42549D3C-B9F8-48C3-AC7A-7406A3EF6F1D}" dt="2020-04-26T22:15:32.328" v="4460" actId="20577"/>
          <ac:spMkLst>
            <pc:docMk/>
            <pc:sldMk cId="2093244642" sldId="34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4:01.948" v="4626" actId="33524"/>
          <ac:spMkLst>
            <pc:docMk/>
            <pc:sldMk cId="2093244642" sldId="348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27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3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4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2:20:08.004" v="4464" actId="478"/>
          <ac:picMkLst>
            <pc:docMk/>
            <pc:sldMk cId="2093244642" sldId="348"/>
            <ac:picMk id="10" creationId="{101CE30E-2E5E-42C9-BF03-107EE670FE1A}"/>
          </ac:picMkLst>
        </pc:picChg>
        <pc:picChg chg="add mo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1" creationId="{FFD78483-1708-44CE-9F44-D09074B37532}"/>
          </ac:picMkLst>
        </pc:picChg>
        <pc:picChg chg="del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3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4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29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3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5:40.129" v="4646" actId="20577"/>
        <pc:sldMkLst>
          <pc:docMk/>
          <pc:sldMk cId="941274670" sldId="349"/>
        </pc:sldMkLst>
        <pc:spChg chg="mod">
          <ac:chgData name="Odeghe, Isaac" userId="5d4d540f-b79c-4f1d-abc2-639d713338f1" providerId="ADAL" clId="{42549D3C-B9F8-48C3-AC7A-7406A3EF6F1D}" dt="2020-04-26T22:24:24.103" v="4629" actId="20577"/>
          <ac:spMkLst>
            <pc:docMk/>
            <pc:sldMk cId="941274670" sldId="34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5:40.129" v="4646" actId="20577"/>
          <ac:spMkLst>
            <pc:docMk/>
            <pc:sldMk cId="941274670" sldId="349"/>
            <ac:spMk id="3" creationId="{DD3C671D-CF03-4CE0-9B21-FECF739B4971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89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93" creationId="{EF2A81E1-BCBE-426B-8C09-33274E69409D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0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0" creationId="{2A23F09F-1FBA-43DF-9871-FCA9DDF34626}"/>
          </ac:picMkLst>
        </pc:picChg>
        <pc:picChg chg="del">
          <ac:chgData name="Odeghe, Isaac" userId="5d4d540f-b79c-4f1d-abc2-639d713338f1" providerId="ADAL" clId="{42549D3C-B9F8-48C3-AC7A-7406A3EF6F1D}" dt="2020-04-26T22:24:27.391" v="4630" actId="478"/>
          <ac:picMkLst>
            <pc:docMk/>
            <pc:sldMk cId="941274670" sldId="349"/>
            <ac:picMk id="11" creationId="{FFD78483-1708-44CE-9F44-D09074B37532}"/>
          </ac:picMkLst>
        </pc:picChg>
        <pc:picChg chg="ad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95" creationId="{39D1DDD4-5BB3-45BA-B9B3-06B62299AD79}"/>
          </ac:picMkLst>
        </pc:picChg>
        <pc:picChg chg="del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4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1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7" creationId="{A24DAE64-2302-42EA-8239-F2F0775CA5AD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2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8" creationId="{A24DAE64-2302-42EA-8239-F2F0775CA5AD}"/>
          </ac:cxnSpMkLst>
        </pc:cxn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8.sv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8.sv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GB" dirty="0"/>
            <a:t>What is most popular time of the year and the day of week to hold an event in the UK?</a:t>
          </a:r>
          <a:endParaRPr lang="en-US" dirty="0"/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artists have enjoyed significant number of stream-count and at the same time performed in live music events across UK between Mar-2019 and Feb-2020?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44D3-74B7-4EEB-BE0A-D34261F9B77C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F682C7-9CB2-4881-9495-FA48BBD4BB46}">
      <dgm:prSet/>
      <dgm:spPr/>
      <dgm:t>
        <a:bodyPr/>
        <a:lstStyle/>
        <a:p>
          <a:r>
            <a:rPr lang="en-GB"/>
            <a:t>Spotify Charts </a:t>
          </a:r>
          <a:endParaRPr lang="en-US"/>
        </a:p>
      </dgm:t>
    </dgm:pt>
    <dgm:pt modelId="{39100FB3-AB3A-4E45-841B-F5E812CA0BE1}" type="parTrans" cxnId="{4453DF87-B340-4A3A-A315-B20D9681ADAD}">
      <dgm:prSet/>
      <dgm:spPr/>
      <dgm:t>
        <a:bodyPr/>
        <a:lstStyle/>
        <a:p>
          <a:endParaRPr lang="en-US"/>
        </a:p>
      </dgm:t>
    </dgm:pt>
    <dgm:pt modelId="{A5394EF1-965E-45FC-ABAE-EAA01125E0BE}" type="sibTrans" cxnId="{4453DF87-B340-4A3A-A315-B20D9681ADAD}">
      <dgm:prSet/>
      <dgm:spPr/>
      <dgm:t>
        <a:bodyPr/>
        <a:lstStyle/>
        <a:p>
          <a:endParaRPr lang="en-US"/>
        </a:p>
      </dgm:t>
    </dgm:pt>
    <dgm:pt modelId="{E847B31F-7A7B-4ED0-AC7E-0E3704AE9716}">
      <dgm:prSet/>
      <dgm:spPr/>
      <dgm:t>
        <a:bodyPr/>
        <a:lstStyle/>
        <a:p>
          <a:r>
            <a:rPr lang="en-GB"/>
            <a:t>124 million subscribers compared to Apple music’s 60 million (Feb 2020, musically.com)</a:t>
          </a:r>
          <a:endParaRPr lang="en-US"/>
        </a:p>
      </dgm:t>
    </dgm:pt>
    <dgm:pt modelId="{DC8E4A7A-8A9A-4B6A-8F5D-C6398368C1D5}" type="parTrans" cxnId="{E3C9BC14-3607-4332-804B-0561715B1BB5}">
      <dgm:prSet/>
      <dgm:spPr/>
      <dgm:t>
        <a:bodyPr/>
        <a:lstStyle/>
        <a:p>
          <a:endParaRPr lang="en-US"/>
        </a:p>
      </dgm:t>
    </dgm:pt>
    <dgm:pt modelId="{D2344441-F6DF-484C-B082-9E892884A0A3}" type="sibTrans" cxnId="{E3C9BC14-3607-4332-804B-0561715B1BB5}">
      <dgm:prSet/>
      <dgm:spPr/>
      <dgm:t>
        <a:bodyPr/>
        <a:lstStyle/>
        <a:p>
          <a:endParaRPr lang="en-US"/>
        </a:p>
      </dgm:t>
    </dgm:pt>
    <dgm:pt modelId="{2E5D5CF0-6F0E-42B5-AF13-6B1F86CB302D}">
      <dgm:prSet/>
      <dgm:spPr/>
      <dgm:t>
        <a:bodyPr/>
        <a:lstStyle/>
        <a:p>
          <a:r>
            <a:rPr lang="en-GB"/>
            <a:t>To provide data to identify artists (national or international) to invite for the gig </a:t>
          </a:r>
          <a:endParaRPr lang="en-US"/>
        </a:p>
      </dgm:t>
    </dgm:pt>
    <dgm:pt modelId="{BB896441-CFD3-46BA-A598-59F3F74C1EF6}" type="parTrans" cxnId="{4E6579F9-17C6-4239-9711-743E654EE0B0}">
      <dgm:prSet/>
      <dgm:spPr/>
      <dgm:t>
        <a:bodyPr/>
        <a:lstStyle/>
        <a:p>
          <a:endParaRPr lang="en-US"/>
        </a:p>
      </dgm:t>
    </dgm:pt>
    <dgm:pt modelId="{2627CF18-AB31-44F8-B4CF-FC976FB62CAB}" type="sibTrans" cxnId="{4E6579F9-17C6-4239-9711-743E654EE0B0}">
      <dgm:prSet/>
      <dgm:spPr/>
      <dgm:t>
        <a:bodyPr/>
        <a:lstStyle/>
        <a:p>
          <a:endParaRPr lang="en-US"/>
        </a:p>
      </dgm:t>
    </dgm:pt>
    <dgm:pt modelId="{7DE4D9ED-F241-4778-BFDF-95E662C35DE0}">
      <dgm:prSet/>
      <dgm:spPr/>
      <dgm:t>
        <a:bodyPr/>
        <a:lstStyle/>
        <a:p>
          <a:r>
            <a:rPr lang="en-GB"/>
            <a:t>To provide data to identify artists with recent success</a:t>
          </a:r>
          <a:endParaRPr lang="en-US"/>
        </a:p>
      </dgm:t>
    </dgm:pt>
    <dgm:pt modelId="{5EA1387C-820D-4A76-A1D2-48086FB65D7C}" type="parTrans" cxnId="{D737613A-3C65-4542-A326-ADE1BD695B12}">
      <dgm:prSet/>
      <dgm:spPr/>
      <dgm:t>
        <a:bodyPr/>
        <a:lstStyle/>
        <a:p>
          <a:endParaRPr lang="en-US"/>
        </a:p>
      </dgm:t>
    </dgm:pt>
    <dgm:pt modelId="{7BF045E3-F8BC-4BD1-A432-1D0E93EB7F18}" type="sibTrans" cxnId="{D737613A-3C65-4542-A326-ADE1BD695B12}">
      <dgm:prSet/>
      <dgm:spPr/>
      <dgm:t>
        <a:bodyPr/>
        <a:lstStyle/>
        <a:p>
          <a:endParaRPr lang="en-US"/>
        </a:p>
      </dgm:t>
    </dgm:pt>
    <dgm:pt modelId="{BA567D86-840C-4BA0-94B3-A270C89D5168}">
      <dgm:prSet/>
      <dgm:spPr/>
      <dgm:t>
        <a:bodyPr/>
        <a:lstStyle/>
        <a:p>
          <a:r>
            <a:rPr lang="en-GB"/>
            <a:t>MusicBrainz</a:t>
          </a:r>
          <a:endParaRPr lang="en-US"/>
        </a:p>
      </dgm:t>
    </dgm:pt>
    <dgm:pt modelId="{018D5A95-0451-489C-9A62-38F9DCD5243E}" type="parTrans" cxnId="{9080C4E4-2CF1-422B-9A4B-560D8FC9B0E4}">
      <dgm:prSet/>
      <dgm:spPr/>
      <dgm:t>
        <a:bodyPr/>
        <a:lstStyle/>
        <a:p>
          <a:endParaRPr lang="en-US"/>
        </a:p>
      </dgm:t>
    </dgm:pt>
    <dgm:pt modelId="{F37D123C-A23C-4760-A4C6-DF4A63153ADB}" type="sibTrans" cxnId="{9080C4E4-2CF1-422B-9A4B-560D8FC9B0E4}">
      <dgm:prSet/>
      <dgm:spPr/>
      <dgm:t>
        <a:bodyPr/>
        <a:lstStyle/>
        <a:p>
          <a:endParaRPr lang="en-US"/>
        </a:p>
      </dgm:t>
    </dgm:pt>
    <dgm:pt modelId="{FB5B4D54-4662-4A9C-8FD7-706E1F9845C6}">
      <dgm:prSet/>
      <dgm:spPr/>
      <dgm:t>
        <a:bodyPr/>
        <a:lstStyle/>
        <a:p>
          <a:r>
            <a:rPr lang="en-GB"/>
            <a:t>MusicBrainz Identifiers (MBIDs) links music datasets</a:t>
          </a:r>
          <a:endParaRPr lang="en-US"/>
        </a:p>
      </dgm:t>
    </dgm:pt>
    <dgm:pt modelId="{AB68A949-A292-44B1-8304-808FCF854655}" type="parTrans" cxnId="{EF44AC96-B987-4DC5-9893-010BBBC4AF13}">
      <dgm:prSet/>
      <dgm:spPr/>
      <dgm:t>
        <a:bodyPr/>
        <a:lstStyle/>
        <a:p>
          <a:endParaRPr lang="en-US"/>
        </a:p>
      </dgm:t>
    </dgm:pt>
    <dgm:pt modelId="{F2AD111D-AA90-4470-BCCD-13641BBC7D96}" type="sibTrans" cxnId="{EF44AC96-B987-4DC5-9893-010BBBC4AF13}">
      <dgm:prSet/>
      <dgm:spPr/>
      <dgm:t>
        <a:bodyPr/>
        <a:lstStyle/>
        <a:p>
          <a:endParaRPr lang="en-US"/>
        </a:p>
      </dgm:t>
    </dgm:pt>
    <dgm:pt modelId="{EFFC23D1-5C8A-4AD5-8498-998B42FD61E5}">
      <dgm:prSet/>
      <dgm:spPr/>
      <dgm:t>
        <a:bodyPr/>
        <a:lstStyle/>
        <a:p>
          <a:r>
            <a:rPr lang="en-GB"/>
            <a:t>Songkick</a:t>
          </a:r>
          <a:endParaRPr lang="en-US"/>
        </a:p>
      </dgm:t>
    </dgm:pt>
    <dgm:pt modelId="{A56C29BC-4BB0-476C-8B99-24B33EBC7573}" type="parTrans" cxnId="{5AAE5F3D-8703-4A7A-AF75-977170998A3F}">
      <dgm:prSet/>
      <dgm:spPr/>
      <dgm:t>
        <a:bodyPr/>
        <a:lstStyle/>
        <a:p>
          <a:endParaRPr lang="en-US"/>
        </a:p>
      </dgm:t>
    </dgm:pt>
    <dgm:pt modelId="{80970C68-BA7F-42FB-B2BF-5592C7731570}" type="sibTrans" cxnId="{5AAE5F3D-8703-4A7A-AF75-977170998A3F}">
      <dgm:prSet/>
      <dgm:spPr/>
      <dgm:t>
        <a:bodyPr/>
        <a:lstStyle/>
        <a:p>
          <a:endParaRPr lang="en-US"/>
        </a:p>
      </dgm:t>
    </dgm:pt>
    <dgm:pt modelId="{11F0457D-81BB-4BE4-8CE8-18E805B87F20}">
      <dgm:prSet/>
      <dgm:spPr/>
      <dgm:t>
        <a:bodyPr/>
        <a:lstStyle/>
        <a:p>
          <a:r>
            <a:rPr lang="en-GB"/>
            <a:t>To provide data to identify events or gigs with a lot of impact</a:t>
          </a:r>
          <a:endParaRPr lang="en-US"/>
        </a:p>
      </dgm:t>
    </dgm:pt>
    <dgm:pt modelId="{A7E49C61-628A-4451-86D3-59EBF286166F}" type="parTrans" cxnId="{207A4200-30A3-4E63-8A8D-CBBD9205F7CF}">
      <dgm:prSet/>
      <dgm:spPr/>
      <dgm:t>
        <a:bodyPr/>
        <a:lstStyle/>
        <a:p>
          <a:endParaRPr lang="en-US"/>
        </a:p>
      </dgm:t>
    </dgm:pt>
    <dgm:pt modelId="{58159D33-1E78-4D09-8C0F-6CB69AE14FB7}" type="sibTrans" cxnId="{207A4200-30A3-4E63-8A8D-CBBD9205F7CF}">
      <dgm:prSet/>
      <dgm:spPr/>
      <dgm:t>
        <a:bodyPr/>
        <a:lstStyle/>
        <a:p>
          <a:endParaRPr lang="en-US"/>
        </a:p>
      </dgm:t>
    </dgm:pt>
    <dgm:pt modelId="{456566B6-6A2E-45A1-ACE9-52EFF3C2A8D0}">
      <dgm:prSet/>
      <dgm:spPr/>
      <dgm:t>
        <a:bodyPr/>
        <a:lstStyle/>
        <a:p>
          <a:r>
            <a:rPr lang="en-GB"/>
            <a:t>To provide data to identify suitable location, venue, date, and time for the gig</a:t>
          </a:r>
          <a:endParaRPr lang="en-US"/>
        </a:p>
      </dgm:t>
    </dgm:pt>
    <dgm:pt modelId="{D5102CB5-E1C4-4811-9C3B-55B57386E8D4}" type="parTrans" cxnId="{73D1DA4F-B123-41FE-B42B-3CBD0027C07D}">
      <dgm:prSet/>
      <dgm:spPr/>
      <dgm:t>
        <a:bodyPr/>
        <a:lstStyle/>
        <a:p>
          <a:endParaRPr lang="en-US"/>
        </a:p>
      </dgm:t>
    </dgm:pt>
    <dgm:pt modelId="{56B88583-941A-4F54-AA81-26B4B0AD33D6}" type="sibTrans" cxnId="{73D1DA4F-B123-41FE-B42B-3CBD0027C07D}">
      <dgm:prSet/>
      <dgm:spPr/>
      <dgm:t>
        <a:bodyPr/>
        <a:lstStyle/>
        <a:p>
          <a:endParaRPr lang="en-US"/>
        </a:p>
      </dgm:t>
    </dgm:pt>
    <dgm:pt modelId="{EBA89779-EED2-4666-90F1-FB43FC236189}" type="pres">
      <dgm:prSet presAssocID="{917444D3-74B7-4EEB-BE0A-D34261F9B77C}" presName="Name0" presStyleCnt="0">
        <dgm:presLayoutVars>
          <dgm:dir/>
          <dgm:animLvl val="lvl"/>
          <dgm:resizeHandles val="exact"/>
        </dgm:presLayoutVars>
      </dgm:prSet>
      <dgm:spPr/>
    </dgm:pt>
    <dgm:pt modelId="{8DB0092A-2506-4160-A842-6F04A2965D50}" type="pres">
      <dgm:prSet presAssocID="{87F682C7-9CB2-4881-9495-FA48BBD4BB46}" presName="composite" presStyleCnt="0"/>
      <dgm:spPr/>
    </dgm:pt>
    <dgm:pt modelId="{4E03C3A6-3084-4264-B375-B7C2E6355E4F}" type="pres">
      <dgm:prSet presAssocID="{87F682C7-9CB2-4881-9495-FA48BBD4BB46}" presName="parTx" presStyleLbl="alignNode1" presStyleIdx="0" presStyleCnt="3">
        <dgm:presLayoutVars>
          <dgm:chMax val="0"/>
          <dgm:chPref val="0"/>
        </dgm:presLayoutVars>
      </dgm:prSet>
      <dgm:spPr/>
    </dgm:pt>
    <dgm:pt modelId="{F68A9B39-6A16-44F0-8DA7-08271A229BC3}" type="pres">
      <dgm:prSet presAssocID="{87F682C7-9CB2-4881-9495-FA48BBD4BB46}" presName="desTx" presStyleLbl="alignAccFollowNode1" presStyleIdx="0" presStyleCnt="3">
        <dgm:presLayoutVars/>
      </dgm:prSet>
      <dgm:spPr/>
    </dgm:pt>
    <dgm:pt modelId="{245ED549-D3B1-4DEF-8916-A10DEBD6E266}" type="pres">
      <dgm:prSet presAssocID="{A5394EF1-965E-45FC-ABAE-EAA01125E0BE}" presName="space" presStyleCnt="0"/>
      <dgm:spPr/>
    </dgm:pt>
    <dgm:pt modelId="{203BD28E-B298-4F2F-9CDB-C3DB932E5435}" type="pres">
      <dgm:prSet presAssocID="{BA567D86-840C-4BA0-94B3-A270C89D5168}" presName="composite" presStyleCnt="0"/>
      <dgm:spPr/>
    </dgm:pt>
    <dgm:pt modelId="{1DE2FA96-3C04-426A-A93F-75740284293E}" type="pres">
      <dgm:prSet presAssocID="{BA567D86-840C-4BA0-94B3-A270C89D5168}" presName="parTx" presStyleLbl="alignNode1" presStyleIdx="1" presStyleCnt="3">
        <dgm:presLayoutVars>
          <dgm:chMax val="0"/>
          <dgm:chPref val="0"/>
        </dgm:presLayoutVars>
      </dgm:prSet>
      <dgm:spPr/>
    </dgm:pt>
    <dgm:pt modelId="{8AA1E6DD-044F-44E0-84A0-E37DAAD0848B}" type="pres">
      <dgm:prSet presAssocID="{BA567D86-840C-4BA0-94B3-A270C89D5168}" presName="desTx" presStyleLbl="alignAccFollowNode1" presStyleIdx="1" presStyleCnt="3">
        <dgm:presLayoutVars/>
      </dgm:prSet>
      <dgm:spPr/>
    </dgm:pt>
    <dgm:pt modelId="{07A01808-8187-4999-BED4-8D8B0D808232}" type="pres">
      <dgm:prSet presAssocID="{F37D123C-A23C-4760-A4C6-DF4A63153ADB}" presName="space" presStyleCnt="0"/>
      <dgm:spPr/>
    </dgm:pt>
    <dgm:pt modelId="{DF6CB6F4-822D-4A85-877F-AC9CF0AE54B0}" type="pres">
      <dgm:prSet presAssocID="{EFFC23D1-5C8A-4AD5-8498-998B42FD61E5}" presName="composite" presStyleCnt="0"/>
      <dgm:spPr/>
    </dgm:pt>
    <dgm:pt modelId="{65B7C114-0AC9-47DC-940B-639668E70542}" type="pres">
      <dgm:prSet presAssocID="{EFFC23D1-5C8A-4AD5-8498-998B42FD61E5}" presName="parTx" presStyleLbl="alignNode1" presStyleIdx="2" presStyleCnt="3">
        <dgm:presLayoutVars>
          <dgm:chMax val="0"/>
          <dgm:chPref val="0"/>
        </dgm:presLayoutVars>
      </dgm:prSet>
      <dgm:spPr/>
    </dgm:pt>
    <dgm:pt modelId="{25B4F258-7CE6-4633-895D-E815DA0A0621}" type="pres">
      <dgm:prSet presAssocID="{EFFC23D1-5C8A-4AD5-8498-998B42FD61E5}" presName="desTx" presStyleLbl="alignAccFollowNode1" presStyleIdx="2" presStyleCnt="3">
        <dgm:presLayoutVars/>
      </dgm:prSet>
      <dgm:spPr/>
    </dgm:pt>
  </dgm:ptLst>
  <dgm:cxnLst>
    <dgm:cxn modelId="{207A4200-30A3-4E63-8A8D-CBBD9205F7CF}" srcId="{EFFC23D1-5C8A-4AD5-8498-998B42FD61E5}" destId="{11F0457D-81BB-4BE4-8CE8-18E805B87F20}" srcOrd="0" destOrd="0" parTransId="{A7E49C61-628A-4451-86D3-59EBF286166F}" sibTransId="{58159D33-1E78-4D09-8C0F-6CB69AE14FB7}"/>
    <dgm:cxn modelId="{E3C9BC14-3607-4332-804B-0561715B1BB5}" srcId="{87F682C7-9CB2-4881-9495-FA48BBD4BB46}" destId="{E847B31F-7A7B-4ED0-AC7E-0E3704AE9716}" srcOrd="0" destOrd="0" parTransId="{DC8E4A7A-8A9A-4B6A-8F5D-C6398368C1D5}" sibTransId="{D2344441-F6DF-484C-B082-9E892884A0A3}"/>
    <dgm:cxn modelId="{49734835-78B2-4350-B7FD-CFA261E19261}" type="presOf" srcId="{EFFC23D1-5C8A-4AD5-8498-998B42FD61E5}" destId="{65B7C114-0AC9-47DC-940B-639668E70542}" srcOrd="0" destOrd="0" presId="urn:microsoft.com/office/officeart/2016/7/layout/HorizontalActionList"/>
    <dgm:cxn modelId="{D737613A-3C65-4542-A326-ADE1BD695B12}" srcId="{87F682C7-9CB2-4881-9495-FA48BBD4BB46}" destId="{7DE4D9ED-F241-4778-BFDF-95E662C35DE0}" srcOrd="2" destOrd="0" parTransId="{5EA1387C-820D-4A76-A1D2-48086FB65D7C}" sibTransId="{7BF045E3-F8BC-4BD1-A432-1D0E93EB7F18}"/>
    <dgm:cxn modelId="{5AAE5F3D-8703-4A7A-AF75-977170998A3F}" srcId="{917444D3-74B7-4EEB-BE0A-D34261F9B77C}" destId="{EFFC23D1-5C8A-4AD5-8498-998B42FD61E5}" srcOrd="2" destOrd="0" parTransId="{A56C29BC-4BB0-476C-8B99-24B33EBC7573}" sibTransId="{80970C68-BA7F-42FB-B2BF-5592C7731570}"/>
    <dgm:cxn modelId="{0AC8485E-DB8C-465B-A582-D9181F058B2D}" type="presOf" srcId="{87F682C7-9CB2-4881-9495-FA48BBD4BB46}" destId="{4E03C3A6-3084-4264-B375-B7C2E6355E4F}" srcOrd="0" destOrd="0" presId="urn:microsoft.com/office/officeart/2016/7/layout/HorizontalActionList"/>
    <dgm:cxn modelId="{73D1DA4F-B123-41FE-B42B-3CBD0027C07D}" srcId="{EFFC23D1-5C8A-4AD5-8498-998B42FD61E5}" destId="{456566B6-6A2E-45A1-ACE9-52EFF3C2A8D0}" srcOrd="1" destOrd="0" parTransId="{D5102CB5-E1C4-4811-9C3B-55B57386E8D4}" sibTransId="{56B88583-941A-4F54-AA81-26B4B0AD33D6}"/>
    <dgm:cxn modelId="{DEBB3C87-9339-4696-B9D0-E81BFBB5A3A1}" type="presOf" srcId="{11F0457D-81BB-4BE4-8CE8-18E805B87F20}" destId="{25B4F258-7CE6-4633-895D-E815DA0A0621}" srcOrd="0" destOrd="0" presId="urn:microsoft.com/office/officeart/2016/7/layout/HorizontalActionList"/>
    <dgm:cxn modelId="{4453DF87-B340-4A3A-A315-B20D9681ADAD}" srcId="{917444D3-74B7-4EEB-BE0A-D34261F9B77C}" destId="{87F682C7-9CB2-4881-9495-FA48BBD4BB46}" srcOrd="0" destOrd="0" parTransId="{39100FB3-AB3A-4E45-841B-F5E812CA0BE1}" sibTransId="{A5394EF1-965E-45FC-ABAE-EAA01125E0BE}"/>
    <dgm:cxn modelId="{223FC193-C270-487C-A931-2E5AC1301F29}" type="presOf" srcId="{456566B6-6A2E-45A1-ACE9-52EFF3C2A8D0}" destId="{25B4F258-7CE6-4633-895D-E815DA0A0621}" srcOrd="0" destOrd="1" presId="urn:microsoft.com/office/officeart/2016/7/layout/HorizontalActionList"/>
    <dgm:cxn modelId="{EF44AC96-B987-4DC5-9893-010BBBC4AF13}" srcId="{BA567D86-840C-4BA0-94B3-A270C89D5168}" destId="{FB5B4D54-4662-4A9C-8FD7-706E1F9845C6}" srcOrd="0" destOrd="0" parTransId="{AB68A949-A292-44B1-8304-808FCF854655}" sibTransId="{F2AD111D-AA90-4470-BCCD-13641BBC7D96}"/>
    <dgm:cxn modelId="{BB7DCB9C-B976-4D85-A8BA-7518D847141B}" type="presOf" srcId="{E847B31F-7A7B-4ED0-AC7E-0E3704AE9716}" destId="{F68A9B39-6A16-44F0-8DA7-08271A229BC3}" srcOrd="0" destOrd="0" presId="urn:microsoft.com/office/officeart/2016/7/layout/HorizontalActionList"/>
    <dgm:cxn modelId="{84FFD7B6-B1DA-4CFB-BB5A-64FF27935AFE}" type="presOf" srcId="{917444D3-74B7-4EEB-BE0A-D34261F9B77C}" destId="{EBA89779-EED2-4666-90F1-FB43FC236189}" srcOrd="0" destOrd="0" presId="urn:microsoft.com/office/officeart/2016/7/layout/HorizontalActionList"/>
    <dgm:cxn modelId="{655601E3-0F82-4E59-94E0-6D5108CEE183}" type="presOf" srcId="{7DE4D9ED-F241-4778-BFDF-95E662C35DE0}" destId="{F68A9B39-6A16-44F0-8DA7-08271A229BC3}" srcOrd="0" destOrd="2" presId="urn:microsoft.com/office/officeart/2016/7/layout/HorizontalActionList"/>
    <dgm:cxn modelId="{9080C4E4-2CF1-422B-9A4B-560D8FC9B0E4}" srcId="{917444D3-74B7-4EEB-BE0A-D34261F9B77C}" destId="{BA567D86-840C-4BA0-94B3-A270C89D5168}" srcOrd="1" destOrd="0" parTransId="{018D5A95-0451-489C-9A62-38F9DCD5243E}" sibTransId="{F37D123C-A23C-4760-A4C6-DF4A63153ADB}"/>
    <dgm:cxn modelId="{121B1DEB-1719-46B8-AC4D-EF45ED2B3BDB}" type="presOf" srcId="{FB5B4D54-4662-4A9C-8FD7-706E1F9845C6}" destId="{8AA1E6DD-044F-44E0-84A0-E37DAAD0848B}" srcOrd="0" destOrd="0" presId="urn:microsoft.com/office/officeart/2016/7/layout/HorizontalActionList"/>
    <dgm:cxn modelId="{27EC27EC-1586-42AD-9A94-C9889798993A}" type="presOf" srcId="{BA567D86-840C-4BA0-94B3-A270C89D5168}" destId="{1DE2FA96-3C04-426A-A93F-75740284293E}" srcOrd="0" destOrd="0" presId="urn:microsoft.com/office/officeart/2016/7/layout/HorizontalActionList"/>
    <dgm:cxn modelId="{990E4EF9-C269-4E0C-B55A-E380B8F00C3C}" type="presOf" srcId="{2E5D5CF0-6F0E-42B5-AF13-6B1F86CB302D}" destId="{F68A9B39-6A16-44F0-8DA7-08271A229BC3}" srcOrd="0" destOrd="1" presId="urn:microsoft.com/office/officeart/2016/7/layout/HorizontalActionList"/>
    <dgm:cxn modelId="{4E6579F9-17C6-4239-9711-743E654EE0B0}" srcId="{87F682C7-9CB2-4881-9495-FA48BBD4BB46}" destId="{2E5D5CF0-6F0E-42B5-AF13-6B1F86CB302D}" srcOrd="1" destOrd="0" parTransId="{BB896441-CFD3-46BA-A598-59F3F74C1EF6}" sibTransId="{2627CF18-AB31-44F8-B4CF-FC976FB62CAB}"/>
    <dgm:cxn modelId="{3015734C-6CAD-47FF-A1E9-6DEE8A40E08E}" type="presParOf" srcId="{EBA89779-EED2-4666-90F1-FB43FC236189}" destId="{8DB0092A-2506-4160-A842-6F04A2965D50}" srcOrd="0" destOrd="0" presId="urn:microsoft.com/office/officeart/2016/7/layout/HorizontalActionList"/>
    <dgm:cxn modelId="{0504F05D-A0E9-4351-A492-F4888374ADFB}" type="presParOf" srcId="{8DB0092A-2506-4160-A842-6F04A2965D50}" destId="{4E03C3A6-3084-4264-B375-B7C2E6355E4F}" srcOrd="0" destOrd="0" presId="urn:microsoft.com/office/officeart/2016/7/layout/HorizontalActionList"/>
    <dgm:cxn modelId="{571422C5-2DC2-4F27-A9C0-830580B0C51A}" type="presParOf" srcId="{8DB0092A-2506-4160-A842-6F04A2965D50}" destId="{F68A9B39-6A16-44F0-8DA7-08271A229BC3}" srcOrd="1" destOrd="0" presId="urn:microsoft.com/office/officeart/2016/7/layout/HorizontalActionList"/>
    <dgm:cxn modelId="{131397F1-88AC-4B4E-B9C7-5FE5CE8226EB}" type="presParOf" srcId="{EBA89779-EED2-4666-90F1-FB43FC236189}" destId="{245ED549-D3B1-4DEF-8916-A10DEBD6E266}" srcOrd="1" destOrd="0" presId="urn:microsoft.com/office/officeart/2016/7/layout/HorizontalActionList"/>
    <dgm:cxn modelId="{09063B66-82C9-4223-8811-E9237C31A754}" type="presParOf" srcId="{EBA89779-EED2-4666-90F1-FB43FC236189}" destId="{203BD28E-B298-4F2F-9CDB-C3DB932E5435}" srcOrd="2" destOrd="0" presId="urn:microsoft.com/office/officeart/2016/7/layout/HorizontalActionList"/>
    <dgm:cxn modelId="{A0E4BCBB-14F4-4AC7-B545-F6E1137B01FF}" type="presParOf" srcId="{203BD28E-B298-4F2F-9CDB-C3DB932E5435}" destId="{1DE2FA96-3C04-426A-A93F-75740284293E}" srcOrd="0" destOrd="0" presId="urn:microsoft.com/office/officeart/2016/7/layout/HorizontalActionList"/>
    <dgm:cxn modelId="{3B00A13D-6F52-4D69-ABC5-6238145FC063}" type="presParOf" srcId="{203BD28E-B298-4F2F-9CDB-C3DB932E5435}" destId="{8AA1E6DD-044F-44E0-84A0-E37DAAD0848B}" srcOrd="1" destOrd="0" presId="urn:microsoft.com/office/officeart/2016/7/layout/HorizontalActionList"/>
    <dgm:cxn modelId="{913DA13D-BA16-403C-95F2-D55C176AE7D8}" type="presParOf" srcId="{EBA89779-EED2-4666-90F1-FB43FC236189}" destId="{07A01808-8187-4999-BED4-8D8B0D808232}" srcOrd="3" destOrd="0" presId="urn:microsoft.com/office/officeart/2016/7/layout/HorizontalActionList"/>
    <dgm:cxn modelId="{34F96A4D-62B0-4877-96C4-5714858C7F8B}" type="presParOf" srcId="{EBA89779-EED2-4666-90F1-FB43FC236189}" destId="{DF6CB6F4-822D-4A85-877F-AC9CF0AE54B0}" srcOrd="4" destOrd="0" presId="urn:microsoft.com/office/officeart/2016/7/layout/HorizontalActionList"/>
    <dgm:cxn modelId="{AED778C3-21D9-4B09-8112-89434B094748}" type="presParOf" srcId="{DF6CB6F4-822D-4A85-877F-AC9CF0AE54B0}" destId="{65B7C114-0AC9-47DC-940B-639668E70542}" srcOrd="0" destOrd="0" presId="urn:microsoft.com/office/officeart/2016/7/layout/HorizontalActionList"/>
    <dgm:cxn modelId="{82ED88C3-7067-4739-9C1D-BDAB50F777AF}" type="presParOf" srcId="{DF6CB6F4-822D-4A85-877F-AC9CF0AE54B0}" destId="{25B4F258-7CE6-4633-895D-E815DA0A06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E7432-7965-4F7B-A239-59102765C9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A1197-0F55-42FA-8082-0C79D946B250}">
      <dgm:prSet/>
      <dgm:spPr/>
      <dgm:t>
        <a:bodyPr/>
        <a:lstStyle/>
        <a:p>
          <a:r>
            <a:rPr lang="en-GB"/>
            <a:t>No user’s location data associated with play-counts</a:t>
          </a:r>
          <a:endParaRPr lang="en-US"/>
        </a:p>
      </dgm:t>
    </dgm:pt>
    <dgm:pt modelId="{59AEF150-5E47-4D38-AD49-90301A172A60}" type="parTrans" cxnId="{DBB4E871-23A7-426C-8746-D007DDE44E4B}">
      <dgm:prSet/>
      <dgm:spPr/>
      <dgm:t>
        <a:bodyPr/>
        <a:lstStyle/>
        <a:p>
          <a:endParaRPr lang="en-US"/>
        </a:p>
      </dgm:t>
    </dgm:pt>
    <dgm:pt modelId="{A83038DB-90DB-4D3E-866E-DAFD46B43BA1}" type="sibTrans" cxnId="{DBB4E871-23A7-426C-8746-D007DDE44E4B}">
      <dgm:prSet/>
      <dgm:spPr/>
      <dgm:t>
        <a:bodyPr/>
        <a:lstStyle/>
        <a:p>
          <a:endParaRPr lang="en-US"/>
        </a:p>
      </dgm:t>
    </dgm:pt>
    <dgm:pt modelId="{0B30C923-2029-4A19-96D0-C743B6FC94AA}">
      <dgm:prSet/>
      <dgm:spPr/>
      <dgm:t>
        <a:bodyPr/>
        <a:lstStyle/>
        <a:p>
          <a:r>
            <a:rPr lang="en-GB"/>
            <a:t>Play-count data useful for global analysis</a:t>
          </a:r>
          <a:endParaRPr lang="en-US"/>
        </a:p>
      </dgm:t>
    </dgm:pt>
    <dgm:pt modelId="{EB4A0326-B153-4D3C-A38F-6A46CCC84DC6}" type="parTrans" cxnId="{65B3E753-783F-4AF3-9AA4-44558508282D}">
      <dgm:prSet/>
      <dgm:spPr/>
      <dgm:t>
        <a:bodyPr/>
        <a:lstStyle/>
        <a:p>
          <a:endParaRPr lang="en-US"/>
        </a:p>
      </dgm:t>
    </dgm:pt>
    <dgm:pt modelId="{C60845E0-B57B-45CA-8EF1-0C0612C2C883}" type="sibTrans" cxnId="{65B3E753-783F-4AF3-9AA4-44558508282D}">
      <dgm:prSet/>
      <dgm:spPr/>
      <dgm:t>
        <a:bodyPr/>
        <a:lstStyle/>
        <a:p>
          <a:endParaRPr lang="en-US"/>
        </a:p>
      </dgm:t>
    </dgm:pt>
    <dgm:pt modelId="{99A495D8-034E-405C-9016-CF3DAFFAC1A5}">
      <dgm:prSet/>
      <dgm:spPr/>
      <dgm:t>
        <a:bodyPr/>
        <a:lstStyle/>
        <a:p>
          <a:r>
            <a:rPr lang="en-GB"/>
            <a:t>To get useful data will involve complex data mining</a:t>
          </a:r>
          <a:endParaRPr lang="en-US"/>
        </a:p>
      </dgm:t>
    </dgm:pt>
    <dgm:pt modelId="{2CA40211-65F2-4C9A-A381-608E11B00945}" type="parTrans" cxnId="{B14EB86C-1248-48D0-A60A-CD175AB92BED}">
      <dgm:prSet/>
      <dgm:spPr/>
      <dgm:t>
        <a:bodyPr/>
        <a:lstStyle/>
        <a:p>
          <a:endParaRPr lang="en-US"/>
        </a:p>
      </dgm:t>
    </dgm:pt>
    <dgm:pt modelId="{630512AB-2DB8-4491-A7AD-BDEECA18814B}" type="sibTrans" cxnId="{B14EB86C-1248-48D0-A60A-CD175AB92BED}">
      <dgm:prSet/>
      <dgm:spPr/>
      <dgm:t>
        <a:bodyPr/>
        <a:lstStyle/>
        <a:p>
          <a:endParaRPr lang="en-US"/>
        </a:p>
      </dgm:t>
    </dgm:pt>
    <dgm:pt modelId="{BFEC784D-D8F6-4FEA-803F-9887E7936184}" type="pres">
      <dgm:prSet presAssocID="{DA4E7432-7965-4F7B-A239-59102765C91A}" presName="root" presStyleCnt="0">
        <dgm:presLayoutVars>
          <dgm:dir/>
          <dgm:resizeHandles val="exact"/>
        </dgm:presLayoutVars>
      </dgm:prSet>
      <dgm:spPr/>
    </dgm:pt>
    <dgm:pt modelId="{84C4549A-EFF1-45FA-A111-7BEC6938788C}" type="pres">
      <dgm:prSet presAssocID="{D72A1197-0F55-42FA-8082-0C79D946B250}" presName="compNode" presStyleCnt="0"/>
      <dgm:spPr/>
    </dgm:pt>
    <dgm:pt modelId="{D2896148-46AA-40C9-BA7C-8124C0D4198C}" type="pres">
      <dgm:prSet presAssocID="{D72A1197-0F55-42FA-8082-0C79D946B250}" presName="bgRect" presStyleLbl="bgShp" presStyleIdx="0" presStyleCnt="3"/>
      <dgm:spPr/>
    </dgm:pt>
    <dgm:pt modelId="{88D08CCF-6CC7-4E0E-B2D6-04B8C8DDFC68}" type="pres">
      <dgm:prSet presAssocID="{D72A1197-0F55-42FA-8082-0C79D946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8D3CD2-7DBA-4019-B251-0FE693BEE9AE}" type="pres">
      <dgm:prSet presAssocID="{D72A1197-0F55-42FA-8082-0C79D946B250}" presName="spaceRect" presStyleCnt="0"/>
      <dgm:spPr/>
    </dgm:pt>
    <dgm:pt modelId="{EA6850F4-F4F1-4A46-BE87-D541772F8F0A}" type="pres">
      <dgm:prSet presAssocID="{D72A1197-0F55-42FA-8082-0C79D946B250}" presName="parTx" presStyleLbl="revTx" presStyleIdx="0" presStyleCnt="3">
        <dgm:presLayoutVars>
          <dgm:chMax val="0"/>
          <dgm:chPref val="0"/>
        </dgm:presLayoutVars>
      </dgm:prSet>
      <dgm:spPr/>
    </dgm:pt>
    <dgm:pt modelId="{BD86E8C6-9136-471F-8A31-23643F69AC68}" type="pres">
      <dgm:prSet presAssocID="{A83038DB-90DB-4D3E-866E-DAFD46B43BA1}" presName="sibTrans" presStyleCnt="0"/>
      <dgm:spPr/>
    </dgm:pt>
    <dgm:pt modelId="{32858C67-DF63-445D-B97F-D70182FC3CBE}" type="pres">
      <dgm:prSet presAssocID="{0B30C923-2029-4A19-96D0-C743B6FC94AA}" presName="compNode" presStyleCnt="0"/>
      <dgm:spPr/>
    </dgm:pt>
    <dgm:pt modelId="{C33902FD-BD47-40F2-B0D0-9BB49C9B91A0}" type="pres">
      <dgm:prSet presAssocID="{0B30C923-2029-4A19-96D0-C743B6FC94AA}" presName="bgRect" presStyleLbl="bgShp" presStyleIdx="1" presStyleCnt="3"/>
      <dgm:spPr/>
    </dgm:pt>
    <dgm:pt modelId="{CE81ED96-CF05-4552-8461-687A0C5AFB54}" type="pres">
      <dgm:prSet presAssocID="{0B30C923-2029-4A19-96D0-C743B6FC9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C4741-F28D-445E-8B9F-6FD89EA9C0B0}" type="pres">
      <dgm:prSet presAssocID="{0B30C923-2029-4A19-96D0-C743B6FC94AA}" presName="spaceRect" presStyleCnt="0"/>
      <dgm:spPr/>
    </dgm:pt>
    <dgm:pt modelId="{816CD472-59CE-4660-8686-1BB7219143FD}" type="pres">
      <dgm:prSet presAssocID="{0B30C923-2029-4A19-96D0-C743B6FC94AA}" presName="parTx" presStyleLbl="revTx" presStyleIdx="1" presStyleCnt="3">
        <dgm:presLayoutVars>
          <dgm:chMax val="0"/>
          <dgm:chPref val="0"/>
        </dgm:presLayoutVars>
      </dgm:prSet>
      <dgm:spPr/>
    </dgm:pt>
    <dgm:pt modelId="{183EF52A-5C14-4DFD-8EB4-108B78D835EF}" type="pres">
      <dgm:prSet presAssocID="{C60845E0-B57B-45CA-8EF1-0C0612C2C883}" presName="sibTrans" presStyleCnt="0"/>
      <dgm:spPr/>
    </dgm:pt>
    <dgm:pt modelId="{4BAC85ED-45B3-4B17-A6E2-50A294436816}" type="pres">
      <dgm:prSet presAssocID="{99A495D8-034E-405C-9016-CF3DAFFAC1A5}" presName="compNode" presStyleCnt="0"/>
      <dgm:spPr/>
    </dgm:pt>
    <dgm:pt modelId="{89696DD0-EF01-4C8D-973C-36052F2A9616}" type="pres">
      <dgm:prSet presAssocID="{99A495D8-034E-405C-9016-CF3DAFFAC1A5}" presName="bgRect" presStyleLbl="bgShp" presStyleIdx="2" presStyleCnt="3"/>
      <dgm:spPr/>
    </dgm:pt>
    <dgm:pt modelId="{5175AA07-0DAF-4F8C-AACC-8D23AE2057B0}" type="pres">
      <dgm:prSet presAssocID="{99A495D8-034E-405C-9016-CF3DAFFAC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AE2FD-E6C9-4346-BE19-2D53287C346D}" type="pres">
      <dgm:prSet presAssocID="{99A495D8-034E-405C-9016-CF3DAFFAC1A5}" presName="spaceRect" presStyleCnt="0"/>
      <dgm:spPr/>
    </dgm:pt>
    <dgm:pt modelId="{DD891F20-F1A4-4516-9DDB-426A106602AC}" type="pres">
      <dgm:prSet presAssocID="{99A495D8-034E-405C-9016-CF3DAFFAC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98403-D150-4779-9C07-DF6E4A7E04C1}" type="presOf" srcId="{99A495D8-034E-405C-9016-CF3DAFFAC1A5}" destId="{DD891F20-F1A4-4516-9DDB-426A106602AC}" srcOrd="0" destOrd="0" presId="urn:microsoft.com/office/officeart/2018/2/layout/IconVerticalSolidList"/>
    <dgm:cxn modelId="{4D96E60D-5084-422D-B489-405F51CDA559}" type="presOf" srcId="{0B30C923-2029-4A19-96D0-C743B6FC94AA}" destId="{816CD472-59CE-4660-8686-1BB7219143FD}" srcOrd="0" destOrd="0" presId="urn:microsoft.com/office/officeart/2018/2/layout/IconVerticalSolidList"/>
    <dgm:cxn modelId="{57615A5E-98FE-4545-9350-0889B5C6AA7B}" type="presOf" srcId="{DA4E7432-7965-4F7B-A239-59102765C91A}" destId="{BFEC784D-D8F6-4FEA-803F-9887E7936184}" srcOrd="0" destOrd="0" presId="urn:microsoft.com/office/officeart/2018/2/layout/IconVerticalSolidList"/>
    <dgm:cxn modelId="{B14EB86C-1248-48D0-A60A-CD175AB92BED}" srcId="{DA4E7432-7965-4F7B-A239-59102765C91A}" destId="{99A495D8-034E-405C-9016-CF3DAFFAC1A5}" srcOrd="2" destOrd="0" parTransId="{2CA40211-65F2-4C9A-A381-608E11B00945}" sibTransId="{630512AB-2DB8-4491-A7AD-BDEECA18814B}"/>
    <dgm:cxn modelId="{DBB4E871-23A7-426C-8746-D007DDE44E4B}" srcId="{DA4E7432-7965-4F7B-A239-59102765C91A}" destId="{D72A1197-0F55-42FA-8082-0C79D946B250}" srcOrd="0" destOrd="0" parTransId="{59AEF150-5E47-4D38-AD49-90301A172A60}" sibTransId="{A83038DB-90DB-4D3E-866E-DAFD46B43BA1}"/>
    <dgm:cxn modelId="{65B3E753-783F-4AF3-9AA4-44558508282D}" srcId="{DA4E7432-7965-4F7B-A239-59102765C91A}" destId="{0B30C923-2029-4A19-96D0-C743B6FC94AA}" srcOrd="1" destOrd="0" parTransId="{EB4A0326-B153-4D3C-A38F-6A46CCC84DC6}" sibTransId="{C60845E0-B57B-45CA-8EF1-0C0612C2C883}"/>
    <dgm:cxn modelId="{9FE7A9D1-BF34-4AF7-80CC-338F94462EBA}" type="presOf" srcId="{D72A1197-0F55-42FA-8082-0C79D946B250}" destId="{EA6850F4-F4F1-4A46-BE87-D541772F8F0A}" srcOrd="0" destOrd="0" presId="urn:microsoft.com/office/officeart/2018/2/layout/IconVerticalSolidList"/>
    <dgm:cxn modelId="{D1FF3C41-CB9C-4647-809D-9BD4181D0B2F}" type="presParOf" srcId="{BFEC784D-D8F6-4FEA-803F-9887E7936184}" destId="{84C4549A-EFF1-45FA-A111-7BEC6938788C}" srcOrd="0" destOrd="0" presId="urn:microsoft.com/office/officeart/2018/2/layout/IconVerticalSolidList"/>
    <dgm:cxn modelId="{C048E631-4E67-413F-A363-37C579DB6393}" type="presParOf" srcId="{84C4549A-EFF1-45FA-A111-7BEC6938788C}" destId="{D2896148-46AA-40C9-BA7C-8124C0D4198C}" srcOrd="0" destOrd="0" presId="urn:microsoft.com/office/officeart/2018/2/layout/IconVerticalSolidList"/>
    <dgm:cxn modelId="{4298680F-06F2-4EC6-AD11-F291CB5D9926}" type="presParOf" srcId="{84C4549A-EFF1-45FA-A111-7BEC6938788C}" destId="{88D08CCF-6CC7-4E0E-B2D6-04B8C8DDFC68}" srcOrd="1" destOrd="0" presId="urn:microsoft.com/office/officeart/2018/2/layout/IconVerticalSolidList"/>
    <dgm:cxn modelId="{C940FDE9-6B95-494C-B259-6C85DA878A09}" type="presParOf" srcId="{84C4549A-EFF1-45FA-A111-7BEC6938788C}" destId="{FD8D3CD2-7DBA-4019-B251-0FE693BEE9AE}" srcOrd="2" destOrd="0" presId="urn:microsoft.com/office/officeart/2018/2/layout/IconVerticalSolidList"/>
    <dgm:cxn modelId="{16B0E1B0-258C-4620-B1A7-2CD7E116FAFF}" type="presParOf" srcId="{84C4549A-EFF1-45FA-A111-7BEC6938788C}" destId="{EA6850F4-F4F1-4A46-BE87-D541772F8F0A}" srcOrd="3" destOrd="0" presId="urn:microsoft.com/office/officeart/2018/2/layout/IconVerticalSolidList"/>
    <dgm:cxn modelId="{0856532B-F05F-4BA0-9685-86F3991923CF}" type="presParOf" srcId="{BFEC784D-D8F6-4FEA-803F-9887E7936184}" destId="{BD86E8C6-9136-471F-8A31-23643F69AC68}" srcOrd="1" destOrd="0" presId="urn:microsoft.com/office/officeart/2018/2/layout/IconVerticalSolidList"/>
    <dgm:cxn modelId="{93627C0F-786D-4E59-80F8-FB34B6366772}" type="presParOf" srcId="{BFEC784D-D8F6-4FEA-803F-9887E7936184}" destId="{32858C67-DF63-445D-B97F-D70182FC3CBE}" srcOrd="2" destOrd="0" presId="urn:microsoft.com/office/officeart/2018/2/layout/IconVerticalSolidList"/>
    <dgm:cxn modelId="{ABC8A2EF-24C6-4F97-8B13-2C7C8668B47C}" type="presParOf" srcId="{32858C67-DF63-445D-B97F-D70182FC3CBE}" destId="{C33902FD-BD47-40F2-B0D0-9BB49C9B91A0}" srcOrd="0" destOrd="0" presId="urn:microsoft.com/office/officeart/2018/2/layout/IconVerticalSolidList"/>
    <dgm:cxn modelId="{FB1C4914-1F9E-4CDE-9649-3AC681B9C352}" type="presParOf" srcId="{32858C67-DF63-445D-B97F-D70182FC3CBE}" destId="{CE81ED96-CF05-4552-8461-687A0C5AFB54}" srcOrd="1" destOrd="0" presId="urn:microsoft.com/office/officeart/2018/2/layout/IconVerticalSolidList"/>
    <dgm:cxn modelId="{DF68612D-7B5D-4C5A-8B7D-526CC5086E48}" type="presParOf" srcId="{32858C67-DF63-445D-B97F-D70182FC3CBE}" destId="{1C2C4741-F28D-445E-8B9F-6FD89EA9C0B0}" srcOrd="2" destOrd="0" presId="urn:microsoft.com/office/officeart/2018/2/layout/IconVerticalSolidList"/>
    <dgm:cxn modelId="{7EFF431C-7888-464F-B4A0-6475D8E06D8C}" type="presParOf" srcId="{32858C67-DF63-445D-B97F-D70182FC3CBE}" destId="{816CD472-59CE-4660-8686-1BB7219143FD}" srcOrd="3" destOrd="0" presId="urn:microsoft.com/office/officeart/2018/2/layout/IconVerticalSolidList"/>
    <dgm:cxn modelId="{67DF8F6E-F001-4B65-B3EE-32643C5739D3}" type="presParOf" srcId="{BFEC784D-D8F6-4FEA-803F-9887E7936184}" destId="{183EF52A-5C14-4DFD-8EB4-108B78D835EF}" srcOrd="3" destOrd="0" presId="urn:microsoft.com/office/officeart/2018/2/layout/IconVerticalSolidList"/>
    <dgm:cxn modelId="{30A4AE06-BF6F-44F4-83E8-147A8BB9A5AF}" type="presParOf" srcId="{BFEC784D-D8F6-4FEA-803F-9887E7936184}" destId="{4BAC85ED-45B3-4B17-A6E2-50A294436816}" srcOrd="4" destOrd="0" presId="urn:microsoft.com/office/officeart/2018/2/layout/IconVerticalSolidList"/>
    <dgm:cxn modelId="{D4EEFD12-A0FF-4F94-8556-0EBA979BAEC0}" type="presParOf" srcId="{4BAC85ED-45B3-4B17-A6E2-50A294436816}" destId="{89696DD0-EF01-4C8D-973C-36052F2A9616}" srcOrd="0" destOrd="0" presId="urn:microsoft.com/office/officeart/2018/2/layout/IconVerticalSolidList"/>
    <dgm:cxn modelId="{A3480EB8-D75E-49A9-832B-50BF0EC28D40}" type="presParOf" srcId="{4BAC85ED-45B3-4B17-A6E2-50A294436816}" destId="{5175AA07-0DAF-4F8C-AACC-8D23AE2057B0}" srcOrd="1" destOrd="0" presId="urn:microsoft.com/office/officeart/2018/2/layout/IconVerticalSolidList"/>
    <dgm:cxn modelId="{6D1616B3-49F4-46B4-8B5A-0D695AE71AED}" type="presParOf" srcId="{4BAC85ED-45B3-4B17-A6E2-50A294436816}" destId="{170AE2FD-E6C9-4346-BE19-2D53287C346D}" srcOrd="2" destOrd="0" presId="urn:microsoft.com/office/officeart/2018/2/layout/IconVerticalSolidList"/>
    <dgm:cxn modelId="{D488EBC7-632E-41F7-AE2C-71EC83677F09}" type="presParOf" srcId="{4BAC85ED-45B3-4B17-A6E2-50A294436816}" destId="{DD891F20-F1A4-4516-9DDB-426A10660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09ECC-83ED-4E18-A4CC-B65DCAB09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63069D-349C-413A-8105-0BC3881E1F4C}">
      <dgm:prSet/>
      <dgm:spPr/>
      <dgm:t>
        <a:bodyPr/>
        <a:lstStyle/>
        <a:p>
          <a:pPr>
            <a:defRPr b="1"/>
          </a:pPr>
          <a:r>
            <a:rPr lang="en-GB"/>
            <a:t>PostgreSQL </a:t>
          </a:r>
          <a:endParaRPr lang="en-US"/>
        </a:p>
      </dgm:t>
    </dgm:pt>
    <dgm:pt modelId="{BA78D8A6-15B3-447B-9698-E17A6474850F}" type="parTrans" cxnId="{BDD5E5E3-F14B-4904-8396-F7533F5459EB}">
      <dgm:prSet/>
      <dgm:spPr/>
      <dgm:t>
        <a:bodyPr/>
        <a:lstStyle/>
        <a:p>
          <a:endParaRPr lang="en-US"/>
        </a:p>
      </dgm:t>
    </dgm:pt>
    <dgm:pt modelId="{4B43EB4A-1FF1-4B4A-80E9-048CF815E7CA}" type="sibTrans" cxnId="{BDD5E5E3-F14B-4904-8396-F7533F5459EB}">
      <dgm:prSet/>
      <dgm:spPr/>
      <dgm:t>
        <a:bodyPr/>
        <a:lstStyle/>
        <a:p>
          <a:endParaRPr lang="en-US"/>
        </a:p>
      </dgm:t>
    </dgm:pt>
    <dgm:pt modelId="{55FF5FC0-0F7D-4D94-B2BA-32E4E1A557C8}">
      <dgm:prSet/>
      <dgm:spPr/>
      <dgm:t>
        <a:bodyPr/>
        <a:lstStyle/>
        <a:p>
          <a:r>
            <a:rPr lang="en-GB"/>
            <a:t>Data storing and staging</a:t>
          </a:r>
          <a:endParaRPr lang="en-US"/>
        </a:p>
      </dgm:t>
    </dgm:pt>
    <dgm:pt modelId="{74870CD6-6924-4666-B3B5-84C56737E802}" type="parTrans" cxnId="{685F693A-F691-4BCC-9B4A-A4FC4FC30DE2}">
      <dgm:prSet/>
      <dgm:spPr/>
      <dgm:t>
        <a:bodyPr/>
        <a:lstStyle/>
        <a:p>
          <a:endParaRPr lang="en-US"/>
        </a:p>
      </dgm:t>
    </dgm:pt>
    <dgm:pt modelId="{505B9EEA-C308-43A3-AB96-23197BA7B66E}" type="sibTrans" cxnId="{685F693A-F691-4BCC-9B4A-A4FC4FC30DE2}">
      <dgm:prSet/>
      <dgm:spPr/>
      <dgm:t>
        <a:bodyPr/>
        <a:lstStyle/>
        <a:p>
          <a:endParaRPr lang="en-US"/>
        </a:p>
      </dgm:t>
    </dgm:pt>
    <dgm:pt modelId="{0A18EE09-B326-4510-818E-ABFF3C01D5E8}">
      <dgm:prSet/>
      <dgm:spPr/>
      <dgm:t>
        <a:bodyPr/>
        <a:lstStyle/>
        <a:p>
          <a:pPr>
            <a:defRPr b="1"/>
          </a:pPr>
          <a:r>
            <a:rPr lang="en-GB"/>
            <a:t>Jupyter Notebook</a:t>
          </a:r>
          <a:endParaRPr lang="en-US"/>
        </a:p>
      </dgm:t>
    </dgm:pt>
    <dgm:pt modelId="{BA9A4B72-37B0-428C-9D77-185C2B43BD62}" type="parTrans" cxnId="{7689D3BE-E96D-4828-A9FA-E001FDECD3D9}">
      <dgm:prSet/>
      <dgm:spPr/>
      <dgm:t>
        <a:bodyPr/>
        <a:lstStyle/>
        <a:p>
          <a:endParaRPr lang="en-US"/>
        </a:p>
      </dgm:t>
    </dgm:pt>
    <dgm:pt modelId="{A5E6B5E1-A2E0-4B3C-8DB0-FD2C740A7E43}" type="sibTrans" cxnId="{7689D3BE-E96D-4828-A9FA-E001FDECD3D9}">
      <dgm:prSet/>
      <dgm:spPr/>
      <dgm:t>
        <a:bodyPr/>
        <a:lstStyle/>
        <a:p>
          <a:endParaRPr lang="en-US"/>
        </a:p>
      </dgm:t>
    </dgm:pt>
    <dgm:pt modelId="{31640AEF-6935-4396-A1A5-A0E7C811901A}">
      <dgm:prSet/>
      <dgm:spPr/>
      <dgm:t>
        <a:bodyPr/>
        <a:lstStyle/>
        <a:p>
          <a:r>
            <a:rPr lang="en-GB"/>
            <a:t>Development environment</a:t>
          </a:r>
          <a:endParaRPr lang="en-US"/>
        </a:p>
      </dgm:t>
    </dgm:pt>
    <dgm:pt modelId="{9E703D6A-FF00-41F2-9CDA-E794C72BA87A}" type="parTrans" cxnId="{E047850E-153D-43CB-AC99-A1183A4281AD}">
      <dgm:prSet/>
      <dgm:spPr/>
      <dgm:t>
        <a:bodyPr/>
        <a:lstStyle/>
        <a:p>
          <a:endParaRPr lang="en-US"/>
        </a:p>
      </dgm:t>
    </dgm:pt>
    <dgm:pt modelId="{46926E77-F5C5-4F55-A65A-D6755BC09617}" type="sibTrans" cxnId="{E047850E-153D-43CB-AC99-A1183A4281AD}">
      <dgm:prSet/>
      <dgm:spPr/>
      <dgm:t>
        <a:bodyPr/>
        <a:lstStyle/>
        <a:p>
          <a:endParaRPr lang="en-US"/>
        </a:p>
      </dgm:t>
    </dgm:pt>
    <dgm:pt modelId="{AF2D92FF-38CF-4646-AE42-529AB937529E}">
      <dgm:prSet/>
      <dgm:spPr/>
      <dgm:t>
        <a:bodyPr/>
        <a:lstStyle/>
        <a:p>
          <a:pPr>
            <a:defRPr b="1"/>
          </a:pPr>
          <a:r>
            <a:rPr lang="en-GB"/>
            <a:t>Python</a:t>
          </a:r>
          <a:endParaRPr lang="en-US"/>
        </a:p>
      </dgm:t>
    </dgm:pt>
    <dgm:pt modelId="{12C8971F-6F4F-4164-BE02-ABC180FC63B8}" type="parTrans" cxnId="{5D3D6FDE-00C9-46F4-B0BA-1A4906886873}">
      <dgm:prSet/>
      <dgm:spPr/>
      <dgm:t>
        <a:bodyPr/>
        <a:lstStyle/>
        <a:p>
          <a:endParaRPr lang="en-US"/>
        </a:p>
      </dgm:t>
    </dgm:pt>
    <dgm:pt modelId="{6EA99075-F9DD-45B6-9616-928F7C93CAE3}" type="sibTrans" cxnId="{5D3D6FDE-00C9-46F4-B0BA-1A4906886873}">
      <dgm:prSet/>
      <dgm:spPr/>
      <dgm:t>
        <a:bodyPr/>
        <a:lstStyle/>
        <a:p>
          <a:endParaRPr lang="en-US"/>
        </a:p>
      </dgm:t>
    </dgm:pt>
    <dgm:pt modelId="{C8E92FB4-675F-4A30-BB60-C7ED72766124}">
      <dgm:prSet/>
      <dgm:spPr/>
      <dgm:t>
        <a:bodyPr/>
        <a:lstStyle/>
        <a:p>
          <a:r>
            <a:rPr lang="en-GB"/>
            <a:t>Data extraction, cleaning, and analysis</a:t>
          </a:r>
          <a:endParaRPr lang="en-US"/>
        </a:p>
      </dgm:t>
    </dgm:pt>
    <dgm:pt modelId="{9B37BAA3-AEBD-4026-8D94-D2E5683C8371}" type="parTrans" cxnId="{63F48317-6233-4A53-A826-4539CA1B8A83}">
      <dgm:prSet/>
      <dgm:spPr/>
      <dgm:t>
        <a:bodyPr/>
        <a:lstStyle/>
        <a:p>
          <a:endParaRPr lang="en-US"/>
        </a:p>
      </dgm:t>
    </dgm:pt>
    <dgm:pt modelId="{90407E57-77ED-484D-A403-E0E616EA0457}" type="sibTrans" cxnId="{63F48317-6233-4A53-A826-4539CA1B8A83}">
      <dgm:prSet/>
      <dgm:spPr/>
      <dgm:t>
        <a:bodyPr/>
        <a:lstStyle/>
        <a:p>
          <a:endParaRPr lang="en-US"/>
        </a:p>
      </dgm:t>
    </dgm:pt>
    <dgm:pt modelId="{4AE8C41F-6D67-448E-8225-592A26885617}">
      <dgm:prSet/>
      <dgm:spPr/>
      <dgm:t>
        <a:bodyPr/>
        <a:lstStyle/>
        <a:p>
          <a:pPr>
            <a:defRPr b="1"/>
          </a:pPr>
          <a:r>
            <a:rPr lang="en-GB"/>
            <a:t>GitHub repository</a:t>
          </a:r>
          <a:endParaRPr lang="en-US"/>
        </a:p>
      </dgm:t>
    </dgm:pt>
    <dgm:pt modelId="{049001F4-4633-4D68-9B7B-A3FD1CE4E95D}" type="parTrans" cxnId="{AC1D3099-7A18-4030-A996-5E1C796D05CC}">
      <dgm:prSet/>
      <dgm:spPr/>
      <dgm:t>
        <a:bodyPr/>
        <a:lstStyle/>
        <a:p>
          <a:endParaRPr lang="en-US"/>
        </a:p>
      </dgm:t>
    </dgm:pt>
    <dgm:pt modelId="{A4C8225D-F6B7-4887-BF87-819CB6960D89}" type="sibTrans" cxnId="{AC1D3099-7A18-4030-A996-5E1C796D05CC}">
      <dgm:prSet/>
      <dgm:spPr/>
      <dgm:t>
        <a:bodyPr/>
        <a:lstStyle/>
        <a:p>
          <a:endParaRPr lang="en-US"/>
        </a:p>
      </dgm:t>
    </dgm:pt>
    <dgm:pt modelId="{77729199-6B92-44A4-B0C4-E99D3826D83B}" type="pres">
      <dgm:prSet presAssocID="{12109ECC-83ED-4E18-A4CC-B65DCAB097A0}" presName="root" presStyleCnt="0">
        <dgm:presLayoutVars>
          <dgm:dir/>
          <dgm:resizeHandles val="exact"/>
        </dgm:presLayoutVars>
      </dgm:prSet>
      <dgm:spPr/>
    </dgm:pt>
    <dgm:pt modelId="{2FB82C1F-D306-46B5-9274-3367B32CBF2D}" type="pres">
      <dgm:prSet presAssocID="{C763069D-349C-413A-8105-0BC3881E1F4C}" presName="compNode" presStyleCnt="0"/>
      <dgm:spPr/>
    </dgm:pt>
    <dgm:pt modelId="{F3578649-2CBD-44F8-AF1B-F688EE15ECE3}" type="pres">
      <dgm:prSet presAssocID="{C763069D-349C-413A-8105-0BC3881E1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83631-12D1-4753-9283-8D975E8F43BA}" type="pres">
      <dgm:prSet presAssocID="{C763069D-349C-413A-8105-0BC3881E1F4C}" presName="iconSpace" presStyleCnt="0"/>
      <dgm:spPr/>
    </dgm:pt>
    <dgm:pt modelId="{3FCA325E-ACD8-4F64-8551-10AED8D9B2F7}" type="pres">
      <dgm:prSet presAssocID="{C763069D-349C-413A-8105-0BC3881E1F4C}" presName="parTx" presStyleLbl="revTx" presStyleIdx="0" presStyleCnt="8">
        <dgm:presLayoutVars>
          <dgm:chMax val="0"/>
          <dgm:chPref val="0"/>
        </dgm:presLayoutVars>
      </dgm:prSet>
      <dgm:spPr/>
    </dgm:pt>
    <dgm:pt modelId="{466D6F1A-E26F-44DC-8F8A-14E402D5F6EB}" type="pres">
      <dgm:prSet presAssocID="{C763069D-349C-413A-8105-0BC3881E1F4C}" presName="txSpace" presStyleCnt="0"/>
      <dgm:spPr/>
    </dgm:pt>
    <dgm:pt modelId="{B21A9DC9-1398-433D-87A8-A134469D8CE4}" type="pres">
      <dgm:prSet presAssocID="{C763069D-349C-413A-8105-0BC3881E1F4C}" presName="desTx" presStyleLbl="revTx" presStyleIdx="1" presStyleCnt="8">
        <dgm:presLayoutVars/>
      </dgm:prSet>
      <dgm:spPr/>
    </dgm:pt>
    <dgm:pt modelId="{8E461F83-9CE0-4D3C-8B62-A61716A2CEAA}" type="pres">
      <dgm:prSet presAssocID="{4B43EB4A-1FF1-4B4A-80E9-048CF815E7CA}" presName="sibTrans" presStyleCnt="0"/>
      <dgm:spPr/>
    </dgm:pt>
    <dgm:pt modelId="{192CAC1C-6B9F-48CB-B1EF-F53F168E0D39}" type="pres">
      <dgm:prSet presAssocID="{0A18EE09-B326-4510-818E-ABFF3C01D5E8}" presName="compNode" presStyleCnt="0"/>
      <dgm:spPr/>
    </dgm:pt>
    <dgm:pt modelId="{AABB1D5E-FC8E-47F8-8950-E19D70A3FB0F}" type="pres">
      <dgm:prSet presAssocID="{0A18EE09-B326-4510-818E-ABFF3C01D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05BDD30-5E87-4CAA-8E46-EC4280E06688}" type="pres">
      <dgm:prSet presAssocID="{0A18EE09-B326-4510-818E-ABFF3C01D5E8}" presName="iconSpace" presStyleCnt="0"/>
      <dgm:spPr/>
    </dgm:pt>
    <dgm:pt modelId="{2311201C-23B7-4500-AC4F-08E6813E9DD2}" type="pres">
      <dgm:prSet presAssocID="{0A18EE09-B326-4510-818E-ABFF3C01D5E8}" presName="parTx" presStyleLbl="revTx" presStyleIdx="2" presStyleCnt="8">
        <dgm:presLayoutVars>
          <dgm:chMax val="0"/>
          <dgm:chPref val="0"/>
        </dgm:presLayoutVars>
      </dgm:prSet>
      <dgm:spPr/>
    </dgm:pt>
    <dgm:pt modelId="{B19A3C1D-6894-4961-AE6C-E3BC01B8D96D}" type="pres">
      <dgm:prSet presAssocID="{0A18EE09-B326-4510-818E-ABFF3C01D5E8}" presName="txSpace" presStyleCnt="0"/>
      <dgm:spPr/>
    </dgm:pt>
    <dgm:pt modelId="{3F106D0F-B716-4042-B9C9-B450F8735FD0}" type="pres">
      <dgm:prSet presAssocID="{0A18EE09-B326-4510-818E-ABFF3C01D5E8}" presName="desTx" presStyleLbl="revTx" presStyleIdx="3" presStyleCnt="8">
        <dgm:presLayoutVars/>
      </dgm:prSet>
      <dgm:spPr/>
    </dgm:pt>
    <dgm:pt modelId="{C6FC36BF-A887-4A2A-990B-EA01F659E7C3}" type="pres">
      <dgm:prSet presAssocID="{A5E6B5E1-A2E0-4B3C-8DB0-FD2C740A7E43}" presName="sibTrans" presStyleCnt="0"/>
      <dgm:spPr/>
    </dgm:pt>
    <dgm:pt modelId="{6CDFDB2C-08EB-41BF-B2FE-ADA00B927246}" type="pres">
      <dgm:prSet presAssocID="{AF2D92FF-38CF-4646-AE42-529AB937529E}" presName="compNode" presStyleCnt="0"/>
      <dgm:spPr/>
    </dgm:pt>
    <dgm:pt modelId="{2DE2B459-0341-4B77-B83B-3EAC4ABD63EB}" type="pres">
      <dgm:prSet presAssocID="{AF2D92FF-38CF-4646-AE42-529AB937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87693-0EF0-4225-9430-0E02CE3C443A}" type="pres">
      <dgm:prSet presAssocID="{AF2D92FF-38CF-4646-AE42-529AB937529E}" presName="iconSpace" presStyleCnt="0"/>
      <dgm:spPr/>
    </dgm:pt>
    <dgm:pt modelId="{A88FFA35-12B7-4CCB-BCCD-95698C2038DE}" type="pres">
      <dgm:prSet presAssocID="{AF2D92FF-38CF-4646-AE42-529AB937529E}" presName="parTx" presStyleLbl="revTx" presStyleIdx="4" presStyleCnt="8">
        <dgm:presLayoutVars>
          <dgm:chMax val="0"/>
          <dgm:chPref val="0"/>
        </dgm:presLayoutVars>
      </dgm:prSet>
      <dgm:spPr/>
    </dgm:pt>
    <dgm:pt modelId="{DE95F5AE-5417-4C0C-8C19-F9D899B002DF}" type="pres">
      <dgm:prSet presAssocID="{AF2D92FF-38CF-4646-AE42-529AB937529E}" presName="txSpace" presStyleCnt="0"/>
      <dgm:spPr/>
    </dgm:pt>
    <dgm:pt modelId="{5D233466-607F-4105-8FF2-0B8A0CDFDB47}" type="pres">
      <dgm:prSet presAssocID="{AF2D92FF-38CF-4646-AE42-529AB937529E}" presName="desTx" presStyleLbl="revTx" presStyleIdx="5" presStyleCnt="8">
        <dgm:presLayoutVars/>
      </dgm:prSet>
      <dgm:spPr/>
    </dgm:pt>
    <dgm:pt modelId="{5C99347F-D761-4112-B12C-7F9C44AAE58A}" type="pres">
      <dgm:prSet presAssocID="{6EA99075-F9DD-45B6-9616-928F7C93CAE3}" presName="sibTrans" presStyleCnt="0"/>
      <dgm:spPr/>
    </dgm:pt>
    <dgm:pt modelId="{DDFA1C0C-ADA9-49C0-8BDE-92FE3CF9C0A4}" type="pres">
      <dgm:prSet presAssocID="{4AE8C41F-6D67-448E-8225-592A26885617}" presName="compNode" presStyleCnt="0"/>
      <dgm:spPr/>
    </dgm:pt>
    <dgm:pt modelId="{E8FDCCF1-CC6D-44FA-ADE8-D6839B150210}" type="pres">
      <dgm:prSet presAssocID="{4AE8C41F-6D67-448E-8225-592A2688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27C043-7251-4645-A8C3-9EFCCE5B2A03}" type="pres">
      <dgm:prSet presAssocID="{4AE8C41F-6D67-448E-8225-592A26885617}" presName="iconSpace" presStyleCnt="0"/>
      <dgm:spPr/>
    </dgm:pt>
    <dgm:pt modelId="{0C172EB8-F070-42B7-8DA3-5D2B6E9A5145}" type="pres">
      <dgm:prSet presAssocID="{4AE8C41F-6D67-448E-8225-592A26885617}" presName="parTx" presStyleLbl="revTx" presStyleIdx="6" presStyleCnt="8">
        <dgm:presLayoutVars>
          <dgm:chMax val="0"/>
          <dgm:chPref val="0"/>
        </dgm:presLayoutVars>
      </dgm:prSet>
      <dgm:spPr/>
    </dgm:pt>
    <dgm:pt modelId="{E4AD566D-7342-4978-9A84-2FFF5AC69301}" type="pres">
      <dgm:prSet presAssocID="{4AE8C41F-6D67-448E-8225-592A26885617}" presName="txSpace" presStyleCnt="0"/>
      <dgm:spPr/>
    </dgm:pt>
    <dgm:pt modelId="{D498840A-447B-442C-AD30-44615825749F}" type="pres">
      <dgm:prSet presAssocID="{4AE8C41F-6D67-448E-8225-592A26885617}" presName="desTx" presStyleLbl="revTx" presStyleIdx="7" presStyleCnt="8">
        <dgm:presLayoutVars/>
      </dgm:prSet>
      <dgm:spPr/>
    </dgm:pt>
  </dgm:ptLst>
  <dgm:cxnLst>
    <dgm:cxn modelId="{E047850E-153D-43CB-AC99-A1183A4281AD}" srcId="{0A18EE09-B326-4510-818E-ABFF3C01D5E8}" destId="{31640AEF-6935-4396-A1A5-A0E7C811901A}" srcOrd="0" destOrd="0" parTransId="{9E703D6A-FF00-41F2-9CDA-E794C72BA87A}" sibTransId="{46926E77-F5C5-4F55-A65A-D6755BC09617}"/>
    <dgm:cxn modelId="{DCFCF20F-9B49-4211-ABB3-CA9EE92ECD3B}" type="presOf" srcId="{AF2D92FF-38CF-4646-AE42-529AB937529E}" destId="{A88FFA35-12B7-4CCB-BCCD-95698C2038DE}" srcOrd="0" destOrd="0" presId="urn:microsoft.com/office/officeart/2018/2/layout/IconLabelDescriptionList"/>
    <dgm:cxn modelId="{5F72B616-7011-4759-B9A8-B2D86DA0B1C0}" type="presOf" srcId="{55FF5FC0-0F7D-4D94-B2BA-32E4E1A557C8}" destId="{B21A9DC9-1398-433D-87A8-A134469D8CE4}" srcOrd="0" destOrd="0" presId="urn:microsoft.com/office/officeart/2018/2/layout/IconLabelDescriptionList"/>
    <dgm:cxn modelId="{4C145817-40BE-4BF2-B985-206B9419D361}" type="presOf" srcId="{12109ECC-83ED-4E18-A4CC-B65DCAB097A0}" destId="{77729199-6B92-44A4-B0C4-E99D3826D83B}" srcOrd="0" destOrd="0" presId="urn:microsoft.com/office/officeart/2018/2/layout/IconLabelDescriptionList"/>
    <dgm:cxn modelId="{63F48317-6233-4A53-A826-4539CA1B8A83}" srcId="{AF2D92FF-38CF-4646-AE42-529AB937529E}" destId="{C8E92FB4-675F-4A30-BB60-C7ED72766124}" srcOrd="0" destOrd="0" parTransId="{9B37BAA3-AEBD-4026-8D94-D2E5683C8371}" sibTransId="{90407E57-77ED-484D-A403-E0E616EA0457}"/>
    <dgm:cxn modelId="{7EFDBD34-A153-4AC6-BA3C-A7F4B0CC68F2}" type="presOf" srcId="{C763069D-349C-413A-8105-0BC3881E1F4C}" destId="{3FCA325E-ACD8-4F64-8551-10AED8D9B2F7}" srcOrd="0" destOrd="0" presId="urn:microsoft.com/office/officeart/2018/2/layout/IconLabelDescriptionList"/>
    <dgm:cxn modelId="{685F693A-F691-4BCC-9B4A-A4FC4FC30DE2}" srcId="{C763069D-349C-413A-8105-0BC3881E1F4C}" destId="{55FF5FC0-0F7D-4D94-B2BA-32E4E1A557C8}" srcOrd="0" destOrd="0" parTransId="{74870CD6-6924-4666-B3B5-84C56737E802}" sibTransId="{505B9EEA-C308-43A3-AB96-23197BA7B66E}"/>
    <dgm:cxn modelId="{A1761A4D-44FE-4780-91D0-86BF80211D13}" type="presOf" srcId="{31640AEF-6935-4396-A1A5-A0E7C811901A}" destId="{3F106D0F-B716-4042-B9C9-B450F8735FD0}" srcOrd="0" destOrd="0" presId="urn:microsoft.com/office/officeart/2018/2/layout/IconLabelDescriptionList"/>
    <dgm:cxn modelId="{BA7B7B8A-C7B2-46D1-B0BD-ADE148DFCD44}" type="presOf" srcId="{4AE8C41F-6D67-448E-8225-592A26885617}" destId="{0C172EB8-F070-42B7-8DA3-5D2B6E9A5145}" srcOrd="0" destOrd="0" presId="urn:microsoft.com/office/officeart/2018/2/layout/IconLabelDescriptionList"/>
    <dgm:cxn modelId="{AC1D3099-7A18-4030-A996-5E1C796D05CC}" srcId="{12109ECC-83ED-4E18-A4CC-B65DCAB097A0}" destId="{4AE8C41F-6D67-448E-8225-592A26885617}" srcOrd="3" destOrd="0" parTransId="{049001F4-4633-4D68-9B7B-A3FD1CE4E95D}" sibTransId="{A4C8225D-F6B7-4887-BF87-819CB6960D89}"/>
    <dgm:cxn modelId="{7689D3BE-E96D-4828-A9FA-E001FDECD3D9}" srcId="{12109ECC-83ED-4E18-A4CC-B65DCAB097A0}" destId="{0A18EE09-B326-4510-818E-ABFF3C01D5E8}" srcOrd="1" destOrd="0" parTransId="{BA9A4B72-37B0-428C-9D77-185C2B43BD62}" sibTransId="{A5E6B5E1-A2E0-4B3C-8DB0-FD2C740A7E43}"/>
    <dgm:cxn modelId="{63F8D3D5-B81D-4B47-B0DC-EEFC94999AB3}" type="presOf" srcId="{0A18EE09-B326-4510-818E-ABFF3C01D5E8}" destId="{2311201C-23B7-4500-AC4F-08E6813E9DD2}" srcOrd="0" destOrd="0" presId="urn:microsoft.com/office/officeart/2018/2/layout/IconLabelDescriptionList"/>
    <dgm:cxn modelId="{5D3D6FDE-00C9-46F4-B0BA-1A4906886873}" srcId="{12109ECC-83ED-4E18-A4CC-B65DCAB097A0}" destId="{AF2D92FF-38CF-4646-AE42-529AB937529E}" srcOrd="2" destOrd="0" parTransId="{12C8971F-6F4F-4164-BE02-ABC180FC63B8}" sibTransId="{6EA99075-F9DD-45B6-9616-928F7C93CAE3}"/>
    <dgm:cxn modelId="{B4B30DE2-553F-4047-900A-702A59F41720}" type="presOf" srcId="{C8E92FB4-675F-4A30-BB60-C7ED72766124}" destId="{5D233466-607F-4105-8FF2-0B8A0CDFDB47}" srcOrd="0" destOrd="0" presId="urn:microsoft.com/office/officeart/2018/2/layout/IconLabelDescriptionList"/>
    <dgm:cxn modelId="{BDD5E5E3-F14B-4904-8396-F7533F5459EB}" srcId="{12109ECC-83ED-4E18-A4CC-B65DCAB097A0}" destId="{C763069D-349C-413A-8105-0BC3881E1F4C}" srcOrd="0" destOrd="0" parTransId="{BA78D8A6-15B3-447B-9698-E17A6474850F}" sibTransId="{4B43EB4A-1FF1-4B4A-80E9-048CF815E7CA}"/>
    <dgm:cxn modelId="{1CFFBB6D-58AB-4E73-B8DD-A1F134F366D6}" type="presParOf" srcId="{77729199-6B92-44A4-B0C4-E99D3826D83B}" destId="{2FB82C1F-D306-46B5-9274-3367B32CBF2D}" srcOrd="0" destOrd="0" presId="urn:microsoft.com/office/officeart/2018/2/layout/IconLabelDescriptionList"/>
    <dgm:cxn modelId="{76E6FE5B-EBA7-4535-9983-548BA74E380F}" type="presParOf" srcId="{2FB82C1F-D306-46B5-9274-3367B32CBF2D}" destId="{F3578649-2CBD-44F8-AF1B-F688EE15ECE3}" srcOrd="0" destOrd="0" presId="urn:microsoft.com/office/officeart/2018/2/layout/IconLabelDescriptionList"/>
    <dgm:cxn modelId="{58A84021-4E39-44A2-A722-85B47D1FC054}" type="presParOf" srcId="{2FB82C1F-D306-46B5-9274-3367B32CBF2D}" destId="{FA783631-12D1-4753-9283-8D975E8F43BA}" srcOrd="1" destOrd="0" presId="urn:microsoft.com/office/officeart/2018/2/layout/IconLabelDescriptionList"/>
    <dgm:cxn modelId="{D586F432-293B-4C87-BEAB-570AF26C603D}" type="presParOf" srcId="{2FB82C1F-D306-46B5-9274-3367B32CBF2D}" destId="{3FCA325E-ACD8-4F64-8551-10AED8D9B2F7}" srcOrd="2" destOrd="0" presId="urn:microsoft.com/office/officeart/2018/2/layout/IconLabelDescriptionList"/>
    <dgm:cxn modelId="{0E5028DD-D09C-467B-947C-CEB91990D071}" type="presParOf" srcId="{2FB82C1F-D306-46B5-9274-3367B32CBF2D}" destId="{466D6F1A-E26F-44DC-8F8A-14E402D5F6EB}" srcOrd="3" destOrd="0" presId="urn:microsoft.com/office/officeart/2018/2/layout/IconLabelDescriptionList"/>
    <dgm:cxn modelId="{52C683BB-0FFE-458C-B3E0-4E2435DDF233}" type="presParOf" srcId="{2FB82C1F-D306-46B5-9274-3367B32CBF2D}" destId="{B21A9DC9-1398-433D-87A8-A134469D8CE4}" srcOrd="4" destOrd="0" presId="urn:microsoft.com/office/officeart/2018/2/layout/IconLabelDescriptionList"/>
    <dgm:cxn modelId="{B066C1C4-8444-4847-970B-3B6C1B3302A6}" type="presParOf" srcId="{77729199-6B92-44A4-B0C4-E99D3826D83B}" destId="{8E461F83-9CE0-4D3C-8B62-A61716A2CEAA}" srcOrd="1" destOrd="0" presId="urn:microsoft.com/office/officeart/2018/2/layout/IconLabelDescriptionList"/>
    <dgm:cxn modelId="{5E796AD9-7E45-4CE8-BFB3-8CDBCE26CC93}" type="presParOf" srcId="{77729199-6B92-44A4-B0C4-E99D3826D83B}" destId="{192CAC1C-6B9F-48CB-B1EF-F53F168E0D39}" srcOrd="2" destOrd="0" presId="urn:microsoft.com/office/officeart/2018/2/layout/IconLabelDescriptionList"/>
    <dgm:cxn modelId="{9199AED2-43F2-41AB-870B-7410376CA455}" type="presParOf" srcId="{192CAC1C-6B9F-48CB-B1EF-F53F168E0D39}" destId="{AABB1D5E-FC8E-47F8-8950-E19D70A3FB0F}" srcOrd="0" destOrd="0" presId="urn:microsoft.com/office/officeart/2018/2/layout/IconLabelDescriptionList"/>
    <dgm:cxn modelId="{ADED639E-2D77-4079-A1E1-18A1C8826A1C}" type="presParOf" srcId="{192CAC1C-6B9F-48CB-B1EF-F53F168E0D39}" destId="{A05BDD30-5E87-4CAA-8E46-EC4280E06688}" srcOrd="1" destOrd="0" presId="urn:microsoft.com/office/officeart/2018/2/layout/IconLabelDescriptionList"/>
    <dgm:cxn modelId="{82CB2AFF-0065-4C35-BF5F-7A720B969573}" type="presParOf" srcId="{192CAC1C-6B9F-48CB-B1EF-F53F168E0D39}" destId="{2311201C-23B7-4500-AC4F-08E6813E9DD2}" srcOrd="2" destOrd="0" presId="urn:microsoft.com/office/officeart/2018/2/layout/IconLabelDescriptionList"/>
    <dgm:cxn modelId="{885D686A-0660-4113-AAB6-85F0BAE6E0FC}" type="presParOf" srcId="{192CAC1C-6B9F-48CB-B1EF-F53F168E0D39}" destId="{B19A3C1D-6894-4961-AE6C-E3BC01B8D96D}" srcOrd="3" destOrd="0" presId="urn:microsoft.com/office/officeart/2018/2/layout/IconLabelDescriptionList"/>
    <dgm:cxn modelId="{370D10C8-3A08-439B-94CE-DEFFC69E4DDF}" type="presParOf" srcId="{192CAC1C-6B9F-48CB-B1EF-F53F168E0D39}" destId="{3F106D0F-B716-4042-B9C9-B450F8735FD0}" srcOrd="4" destOrd="0" presId="urn:microsoft.com/office/officeart/2018/2/layout/IconLabelDescriptionList"/>
    <dgm:cxn modelId="{ADA66546-B1C9-422B-AD82-6DAB1A857545}" type="presParOf" srcId="{77729199-6B92-44A4-B0C4-E99D3826D83B}" destId="{C6FC36BF-A887-4A2A-990B-EA01F659E7C3}" srcOrd="3" destOrd="0" presId="urn:microsoft.com/office/officeart/2018/2/layout/IconLabelDescriptionList"/>
    <dgm:cxn modelId="{36A22DBD-E37F-4DE4-80A0-BA6A9B77C356}" type="presParOf" srcId="{77729199-6B92-44A4-B0C4-E99D3826D83B}" destId="{6CDFDB2C-08EB-41BF-B2FE-ADA00B927246}" srcOrd="4" destOrd="0" presId="urn:microsoft.com/office/officeart/2018/2/layout/IconLabelDescriptionList"/>
    <dgm:cxn modelId="{6E22533E-F3EA-4796-84C0-AB720BBCC59A}" type="presParOf" srcId="{6CDFDB2C-08EB-41BF-B2FE-ADA00B927246}" destId="{2DE2B459-0341-4B77-B83B-3EAC4ABD63EB}" srcOrd="0" destOrd="0" presId="urn:microsoft.com/office/officeart/2018/2/layout/IconLabelDescriptionList"/>
    <dgm:cxn modelId="{A5411D9C-5323-4EA0-A5D4-EC89F8AC4005}" type="presParOf" srcId="{6CDFDB2C-08EB-41BF-B2FE-ADA00B927246}" destId="{97987693-0EF0-4225-9430-0E02CE3C443A}" srcOrd="1" destOrd="0" presId="urn:microsoft.com/office/officeart/2018/2/layout/IconLabelDescriptionList"/>
    <dgm:cxn modelId="{3A345289-02A7-4C64-9D0F-BF35D2D4C601}" type="presParOf" srcId="{6CDFDB2C-08EB-41BF-B2FE-ADA00B927246}" destId="{A88FFA35-12B7-4CCB-BCCD-95698C2038DE}" srcOrd="2" destOrd="0" presId="urn:microsoft.com/office/officeart/2018/2/layout/IconLabelDescriptionList"/>
    <dgm:cxn modelId="{83D85E7D-13D7-4482-96F8-73274F5224E7}" type="presParOf" srcId="{6CDFDB2C-08EB-41BF-B2FE-ADA00B927246}" destId="{DE95F5AE-5417-4C0C-8C19-F9D899B002DF}" srcOrd="3" destOrd="0" presId="urn:microsoft.com/office/officeart/2018/2/layout/IconLabelDescriptionList"/>
    <dgm:cxn modelId="{CCD3E282-87EA-4CEA-BC2F-1FD18004A055}" type="presParOf" srcId="{6CDFDB2C-08EB-41BF-B2FE-ADA00B927246}" destId="{5D233466-607F-4105-8FF2-0B8A0CDFDB47}" srcOrd="4" destOrd="0" presId="urn:microsoft.com/office/officeart/2018/2/layout/IconLabelDescriptionList"/>
    <dgm:cxn modelId="{E45081D3-7EAC-414C-85F0-BE3D1404ABCF}" type="presParOf" srcId="{77729199-6B92-44A4-B0C4-E99D3826D83B}" destId="{5C99347F-D761-4112-B12C-7F9C44AAE58A}" srcOrd="5" destOrd="0" presId="urn:microsoft.com/office/officeart/2018/2/layout/IconLabelDescriptionList"/>
    <dgm:cxn modelId="{DA5D850E-5155-4B1F-9D10-C293AC290705}" type="presParOf" srcId="{77729199-6B92-44A4-B0C4-E99D3826D83B}" destId="{DDFA1C0C-ADA9-49C0-8BDE-92FE3CF9C0A4}" srcOrd="6" destOrd="0" presId="urn:microsoft.com/office/officeart/2018/2/layout/IconLabelDescriptionList"/>
    <dgm:cxn modelId="{921BE4C7-C673-472E-BB87-168FA728D1E9}" type="presParOf" srcId="{DDFA1C0C-ADA9-49C0-8BDE-92FE3CF9C0A4}" destId="{E8FDCCF1-CC6D-44FA-ADE8-D6839B150210}" srcOrd="0" destOrd="0" presId="urn:microsoft.com/office/officeart/2018/2/layout/IconLabelDescriptionList"/>
    <dgm:cxn modelId="{435CD1DF-C3E1-46C4-BE85-F56E4772B61C}" type="presParOf" srcId="{DDFA1C0C-ADA9-49C0-8BDE-92FE3CF9C0A4}" destId="{E427C043-7251-4645-A8C3-9EFCCE5B2A03}" srcOrd="1" destOrd="0" presId="urn:microsoft.com/office/officeart/2018/2/layout/IconLabelDescriptionList"/>
    <dgm:cxn modelId="{78F7C3E2-079A-4526-B5C5-45D962AB0FB0}" type="presParOf" srcId="{DDFA1C0C-ADA9-49C0-8BDE-92FE3CF9C0A4}" destId="{0C172EB8-F070-42B7-8DA3-5D2B6E9A5145}" srcOrd="2" destOrd="0" presId="urn:microsoft.com/office/officeart/2018/2/layout/IconLabelDescriptionList"/>
    <dgm:cxn modelId="{CF14F1D6-0196-4FDA-A12D-F8454E28644C}" type="presParOf" srcId="{DDFA1C0C-ADA9-49C0-8BDE-92FE3CF9C0A4}" destId="{E4AD566D-7342-4978-9A84-2FFF5AC69301}" srcOrd="3" destOrd="0" presId="urn:microsoft.com/office/officeart/2018/2/layout/IconLabelDescriptionList"/>
    <dgm:cxn modelId="{EED5F24E-BAD3-477C-B47A-96102477026F}" type="presParOf" srcId="{DDFA1C0C-ADA9-49C0-8BDE-92FE3CF9C0A4}" destId="{D498840A-447B-442C-AD30-4461582574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73836-C1C8-4EC2-82A7-BEC3FD1BFD6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065E36-F49D-469E-907F-CD671C96FA7A}">
      <dgm:prSet/>
      <dgm:spPr/>
      <dgm:t>
        <a:bodyPr/>
        <a:lstStyle/>
        <a:p>
          <a:pPr>
            <a:defRPr b="1"/>
          </a:pPr>
          <a:r>
            <a:rPr lang="en-GB"/>
            <a:t>Microsoft Access</a:t>
          </a:r>
          <a:endParaRPr lang="en-US"/>
        </a:p>
      </dgm:t>
    </dgm:pt>
    <dgm:pt modelId="{5EAA9649-34CE-4267-A063-DB1F7C38567A}" type="parTrans" cxnId="{ADA02C8F-C73C-4EA0-9AE3-1FD663D7E9ED}">
      <dgm:prSet/>
      <dgm:spPr/>
      <dgm:t>
        <a:bodyPr/>
        <a:lstStyle/>
        <a:p>
          <a:endParaRPr lang="en-US"/>
        </a:p>
      </dgm:t>
    </dgm:pt>
    <dgm:pt modelId="{2E9D7C23-E2E4-4B25-9F05-C34FD8C2537D}" type="sibTrans" cxnId="{ADA02C8F-C73C-4EA0-9AE3-1FD663D7E9ED}">
      <dgm:prSet/>
      <dgm:spPr/>
      <dgm:t>
        <a:bodyPr/>
        <a:lstStyle/>
        <a:p>
          <a:endParaRPr lang="en-US"/>
        </a:p>
      </dgm:t>
    </dgm:pt>
    <dgm:pt modelId="{E8B5102E-698D-4D0A-B059-72868ABDC70B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B8620A24-887F-4CEF-8E5D-EBB4415C7EF7}" type="parTrans" cxnId="{4D7C6594-5B67-494C-AF44-BE26473BC036}">
      <dgm:prSet/>
      <dgm:spPr/>
      <dgm:t>
        <a:bodyPr/>
        <a:lstStyle/>
        <a:p>
          <a:endParaRPr lang="en-US"/>
        </a:p>
      </dgm:t>
    </dgm:pt>
    <dgm:pt modelId="{35C62559-037D-4AA6-AA92-7C7A2A3233AE}" type="sibTrans" cxnId="{4D7C6594-5B67-494C-AF44-BE26473BC036}">
      <dgm:prSet/>
      <dgm:spPr/>
      <dgm:t>
        <a:bodyPr/>
        <a:lstStyle/>
        <a:p>
          <a:endParaRPr lang="en-US"/>
        </a:p>
      </dgm:t>
    </dgm:pt>
    <dgm:pt modelId="{7829C628-73F1-44BF-956C-B789C3D37378}">
      <dgm:prSet/>
      <dgm:spPr/>
      <dgm:t>
        <a:bodyPr/>
        <a:lstStyle/>
        <a:p>
          <a:pPr>
            <a:defRPr b="1"/>
          </a:pPr>
          <a:r>
            <a:rPr lang="en-GB"/>
            <a:t>Microsoft Excel</a:t>
          </a:r>
          <a:endParaRPr lang="en-US"/>
        </a:p>
      </dgm:t>
    </dgm:pt>
    <dgm:pt modelId="{A514E75E-375F-4885-860D-64FA56A870B9}" type="parTrans" cxnId="{8A65BEB6-C150-4E88-B668-0C22319145AC}">
      <dgm:prSet/>
      <dgm:spPr/>
      <dgm:t>
        <a:bodyPr/>
        <a:lstStyle/>
        <a:p>
          <a:endParaRPr lang="en-US"/>
        </a:p>
      </dgm:t>
    </dgm:pt>
    <dgm:pt modelId="{B0C71054-A9B3-464A-8B2F-52DF26027F1B}" type="sibTrans" cxnId="{8A65BEB6-C150-4E88-B668-0C22319145AC}">
      <dgm:prSet/>
      <dgm:spPr/>
      <dgm:t>
        <a:bodyPr/>
        <a:lstStyle/>
        <a:p>
          <a:endParaRPr lang="en-US"/>
        </a:p>
      </dgm:t>
    </dgm:pt>
    <dgm:pt modelId="{F210B394-D28E-4E3C-A260-834420395F01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09820B8E-7A4F-4054-861A-D8A92F10D18A}" type="parTrans" cxnId="{B9AEFD99-502C-46D9-A26B-E9ADC3E7820B}">
      <dgm:prSet/>
      <dgm:spPr/>
      <dgm:t>
        <a:bodyPr/>
        <a:lstStyle/>
        <a:p>
          <a:endParaRPr lang="en-US"/>
        </a:p>
      </dgm:t>
    </dgm:pt>
    <dgm:pt modelId="{11428602-88F0-4BA5-9800-399D78464DBA}" type="sibTrans" cxnId="{B9AEFD99-502C-46D9-A26B-E9ADC3E7820B}">
      <dgm:prSet/>
      <dgm:spPr/>
      <dgm:t>
        <a:bodyPr/>
        <a:lstStyle/>
        <a:p>
          <a:endParaRPr lang="en-US"/>
        </a:p>
      </dgm:t>
    </dgm:pt>
    <dgm:pt modelId="{E5F86DA3-66DF-43DB-8138-956067B9D692}">
      <dgm:prSet/>
      <dgm:spPr/>
      <dgm:t>
        <a:bodyPr/>
        <a:lstStyle/>
        <a:p>
          <a:pPr>
            <a:defRPr b="1"/>
          </a:pPr>
          <a:r>
            <a:rPr lang="en-GB"/>
            <a:t>Tableau</a:t>
          </a:r>
          <a:endParaRPr lang="en-US"/>
        </a:p>
      </dgm:t>
    </dgm:pt>
    <dgm:pt modelId="{9A3431DD-934D-4E64-A308-AA3269F5C5F8}" type="parTrans" cxnId="{D7E6547E-D8EA-4EB9-8A18-8FEDE8597614}">
      <dgm:prSet/>
      <dgm:spPr/>
      <dgm:t>
        <a:bodyPr/>
        <a:lstStyle/>
        <a:p>
          <a:endParaRPr lang="en-US"/>
        </a:p>
      </dgm:t>
    </dgm:pt>
    <dgm:pt modelId="{FF89099F-A152-4A36-8F1D-189B86748E1B}" type="sibTrans" cxnId="{D7E6547E-D8EA-4EB9-8A18-8FEDE8597614}">
      <dgm:prSet/>
      <dgm:spPr/>
      <dgm:t>
        <a:bodyPr/>
        <a:lstStyle/>
        <a:p>
          <a:endParaRPr lang="en-US"/>
        </a:p>
      </dgm:t>
    </dgm:pt>
    <dgm:pt modelId="{B3FE87F0-B3AF-47F6-9559-CA5977AF2C90}">
      <dgm:prSet/>
      <dgm:spPr/>
      <dgm:t>
        <a:bodyPr/>
        <a:lstStyle/>
        <a:p>
          <a:r>
            <a:rPr lang="en-GB"/>
            <a:t>User reports</a:t>
          </a:r>
          <a:endParaRPr lang="en-US"/>
        </a:p>
      </dgm:t>
    </dgm:pt>
    <dgm:pt modelId="{4CE7C893-1F91-415F-B86E-F60DEC5DF20E}" type="parTrans" cxnId="{2F090140-3546-4DE5-A943-AEF7D3CA1224}">
      <dgm:prSet/>
      <dgm:spPr/>
      <dgm:t>
        <a:bodyPr/>
        <a:lstStyle/>
        <a:p>
          <a:endParaRPr lang="en-US"/>
        </a:p>
      </dgm:t>
    </dgm:pt>
    <dgm:pt modelId="{CADDF46B-65DB-4B08-98CD-F6BED44BCA87}" type="sibTrans" cxnId="{2F090140-3546-4DE5-A943-AEF7D3CA1224}">
      <dgm:prSet/>
      <dgm:spPr/>
      <dgm:t>
        <a:bodyPr/>
        <a:lstStyle/>
        <a:p>
          <a:endParaRPr lang="en-US"/>
        </a:p>
      </dgm:t>
    </dgm:pt>
    <dgm:pt modelId="{FFEB5B1E-EC41-4783-820A-77931DA856D9}">
      <dgm:prSet/>
      <dgm:spPr/>
      <dgm:t>
        <a:bodyPr/>
        <a:lstStyle/>
        <a:p>
          <a:pPr>
            <a:defRPr b="1"/>
          </a:pPr>
          <a:r>
            <a:rPr lang="en-GB"/>
            <a:t>Notepad</a:t>
          </a:r>
          <a:endParaRPr lang="en-US"/>
        </a:p>
      </dgm:t>
    </dgm:pt>
    <dgm:pt modelId="{79D09F10-4264-4837-83B8-DEC279B2900D}" type="parTrans" cxnId="{94FDB309-3C3A-4C67-829A-2656C4847B1B}">
      <dgm:prSet/>
      <dgm:spPr/>
      <dgm:t>
        <a:bodyPr/>
        <a:lstStyle/>
        <a:p>
          <a:endParaRPr lang="en-US"/>
        </a:p>
      </dgm:t>
    </dgm:pt>
    <dgm:pt modelId="{C2CE43FA-EF9F-4D22-9356-3B8DD64A3629}" type="sibTrans" cxnId="{94FDB309-3C3A-4C67-829A-2656C4847B1B}">
      <dgm:prSet/>
      <dgm:spPr/>
      <dgm:t>
        <a:bodyPr/>
        <a:lstStyle/>
        <a:p>
          <a:endParaRPr lang="en-US"/>
        </a:p>
      </dgm:t>
    </dgm:pt>
    <dgm:pt modelId="{FEB0636E-8DBF-432B-B1C5-E62BE3357660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5C796C00-4B18-47C8-AA42-03AE4C4C42E4}" type="parTrans" cxnId="{DF7CC0C1-F4AC-4800-AF12-E500AB5AE113}">
      <dgm:prSet/>
      <dgm:spPr/>
      <dgm:t>
        <a:bodyPr/>
        <a:lstStyle/>
        <a:p>
          <a:endParaRPr lang="en-US"/>
        </a:p>
      </dgm:t>
    </dgm:pt>
    <dgm:pt modelId="{74ED1FF1-ADAB-489B-8DD3-EEF0280BAF27}" type="sibTrans" cxnId="{DF7CC0C1-F4AC-4800-AF12-E500AB5AE113}">
      <dgm:prSet/>
      <dgm:spPr/>
      <dgm:t>
        <a:bodyPr/>
        <a:lstStyle/>
        <a:p>
          <a:endParaRPr lang="en-US"/>
        </a:p>
      </dgm:t>
    </dgm:pt>
    <dgm:pt modelId="{5495571F-DBAA-443D-AE35-2B6D694C7B25}">
      <dgm:prSet/>
      <dgm:spPr/>
      <dgm:t>
        <a:bodyPr/>
        <a:lstStyle/>
        <a:p>
          <a:pPr>
            <a:defRPr b="1"/>
          </a:pPr>
          <a:r>
            <a:rPr lang="en-GB"/>
            <a:t>PostgreSQL</a:t>
          </a:r>
          <a:endParaRPr lang="en-US"/>
        </a:p>
      </dgm:t>
    </dgm:pt>
    <dgm:pt modelId="{5960DD79-0AD4-4E0D-936A-CB1B4B98F242}" type="parTrans" cxnId="{F0E40393-814F-4176-A537-4A48378A125A}">
      <dgm:prSet/>
      <dgm:spPr/>
      <dgm:t>
        <a:bodyPr/>
        <a:lstStyle/>
        <a:p>
          <a:endParaRPr lang="en-US"/>
        </a:p>
      </dgm:t>
    </dgm:pt>
    <dgm:pt modelId="{EF9E4543-F208-47CB-B086-92075903C5A1}" type="sibTrans" cxnId="{F0E40393-814F-4176-A537-4A48378A125A}">
      <dgm:prSet/>
      <dgm:spPr/>
      <dgm:t>
        <a:bodyPr/>
        <a:lstStyle/>
        <a:p>
          <a:endParaRPr lang="en-US"/>
        </a:p>
      </dgm:t>
    </dgm:pt>
    <dgm:pt modelId="{4208A6C6-B47A-4F57-81E8-0407CABCE245}">
      <dgm:prSet/>
      <dgm:spPr/>
      <dgm:t>
        <a:bodyPr/>
        <a:lstStyle/>
        <a:p>
          <a:r>
            <a:rPr lang="en-GB"/>
            <a:t>Data warehouse</a:t>
          </a:r>
          <a:endParaRPr lang="en-US"/>
        </a:p>
      </dgm:t>
    </dgm:pt>
    <dgm:pt modelId="{21CDAC4D-135E-4466-AB8F-C6503157162D}" type="parTrans" cxnId="{135A8081-C927-4C56-8042-E7F22E7884D2}">
      <dgm:prSet/>
      <dgm:spPr/>
      <dgm:t>
        <a:bodyPr/>
        <a:lstStyle/>
        <a:p>
          <a:endParaRPr lang="en-US"/>
        </a:p>
      </dgm:t>
    </dgm:pt>
    <dgm:pt modelId="{B5D63944-344A-483C-A25D-AE8F71FD83C7}" type="sibTrans" cxnId="{135A8081-C927-4C56-8042-E7F22E7884D2}">
      <dgm:prSet/>
      <dgm:spPr/>
      <dgm:t>
        <a:bodyPr/>
        <a:lstStyle/>
        <a:p>
          <a:endParaRPr lang="en-US"/>
        </a:p>
      </dgm:t>
    </dgm:pt>
    <dgm:pt modelId="{EB9548AA-D6C7-4DB0-9CDC-7DF35193CCAD}">
      <dgm:prSet/>
      <dgm:spPr/>
      <dgm:t>
        <a:bodyPr/>
        <a:lstStyle/>
        <a:p>
          <a:pPr>
            <a:defRPr b="1"/>
          </a:pPr>
          <a:r>
            <a:rPr lang="en-GB"/>
            <a:t>Dbeaver</a:t>
          </a:r>
          <a:endParaRPr lang="en-US"/>
        </a:p>
      </dgm:t>
    </dgm:pt>
    <dgm:pt modelId="{2A22284B-2E5C-4B4D-A8CE-2CB17E60E525}" type="parTrans" cxnId="{2DF3F7A2-A84D-4B7D-882F-AE92A68BD866}">
      <dgm:prSet/>
      <dgm:spPr/>
      <dgm:t>
        <a:bodyPr/>
        <a:lstStyle/>
        <a:p>
          <a:endParaRPr lang="en-US"/>
        </a:p>
      </dgm:t>
    </dgm:pt>
    <dgm:pt modelId="{739560F1-7F70-45D9-A31F-A718AC91B777}" type="sibTrans" cxnId="{2DF3F7A2-A84D-4B7D-882F-AE92A68BD866}">
      <dgm:prSet/>
      <dgm:spPr/>
      <dgm:t>
        <a:bodyPr/>
        <a:lstStyle/>
        <a:p>
          <a:endParaRPr lang="en-US"/>
        </a:p>
      </dgm:t>
    </dgm:pt>
    <dgm:pt modelId="{51A585F6-BFCB-409D-9636-1F658FEA0A10}">
      <dgm:prSet/>
      <dgm:spPr/>
      <dgm:t>
        <a:bodyPr/>
        <a:lstStyle/>
        <a:p>
          <a:r>
            <a:rPr lang="en-GB"/>
            <a:t>Data analysis</a:t>
          </a:r>
          <a:endParaRPr lang="en-US"/>
        </a:p>
      </dgm:t>
    </dgm:pt>
    <dgm:pt modelId="{284A9517-04C0-474E-91F6-9B6209EC9E25}" type="parTrans" cxnId="{7D61BB16-9FFF-4B59-8115-1DB442D1DA84}">
      <dgm:prSet/>
      <dgm:spPr/>
      <dgm:t>
        <a:bodyPr/>
        <a:lstStyle/>
        <a:p>
          <a:endParaRPr lang="en-US"/>
        </a:p>
      </dgm:t>
    </dgm:pt>
    <dgm:pt modelId="{FD887D91-4439-43D2-8170-AD78D3599B81}" type="sibTrans" cxnId="{7D61BB16-9FFF-4B59-8115-1DB442D1DA84}">
      <dgm:prSet/>
      <dgm:spPr/>
      <dgm:t>
        <a:bodyPr/>
        <a:lstStyle/>
        <a:p>
          <a:endParaRPr lang="en-US"/>
        </a:p>
      </dgm:t>
    </dgm:pt>
    <dgm:pt modelId="{2FE7E8E4-9154-4D87-9993-130947C6F03A}" type="pres">
      <dgm:prSet presAssocID="{98273836-C1C8-4EC2-82A7-BEC3FD1BFD68}" presName="root" presStyleCnt="0">
        <dgm:presLayoutVars>
          <dgm:dir/>
          <dgm:resizeHandles val="exact"/>
        </dgm:presLayoutVars>
      </dgm:prSet>
      <dgm:spPr/>
    </dgm:pt>
    <dgm:pt modelId="{771C6F94-B336-4225-BB03-AF0AD59DF16C}" type="pres">
      <dgm:prSet presAssocID="{6D065E36-F49D-469E-907F-CD671C96FA7A}" presName="compNode" presStyleCnt="0"/>
      <dgm:spPr/>
    </dgm:pt>
    <dgm:pt modelId="{FAFB2639-7FC4-4C66-92CF-A02E8857C656}" type="pres">
      <dgm:prSet presAssocID="{6D065E36-F49D-469E-907F-CD671C96FA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86BF64-B3A9-4F22-8DD2-922DCEBAA66A}" type="pres">
      <dgm:prSet presAssocID="{6D065E36-F49D-469E-907F-CD671C96FA7A}" presName="iconSpace" presStyleCnt="0"/>
      <dgm:spPr/>
    </dgm:pt>
    <dgm:pt modelId="{306E62FB-86B6-4ED3-8FFE-06E664A28660}" type="pres">
      <dgm:prSet presAssocID="{6D065E36-F49D-469E-907F-CD671C96FA7A}" presName="parTx" presStyleLbl="revTx" presStyleIdx="0" presStyleCnt="12">
        <dgm:presLayoutVars>
          <dgm:chMax val="0"/>
          <dgm:chPref val="0"/>
        </dgm:presLayoutVars>
      </dgm:prSet>
      <dgm:spPr/>
    </dgm:pt>
    <dgm:pt modelId="{EF5657EA-C95A-4581-8E55-828D212681B4}" type="pres">
      <dgm:prSet presAssocID="{6D065E36-F49D-469E-907F-CD671C96FA7A}" presName="txSpace" presStyleCnt="0"/>
      <dgm:spPr/>
    </dgm:pt>
    <dgm:pt modelId="{8BCEE59F-E0DB-4663-AF3B-DA8FB30363D3}" type="pres">
      <dgm:prSet presAssocID="{6D065E36-F49D-469E-907F-CD671C96FA7A}" presName="desTx" presStyleLbl="revTx" presStyleIdx="1" presStyleCnt="12">
        <dgm:presLayoutVars/>
      </dgm:prSet>
      <dgm:spPr/>
    </dgm:pt>
    <dgm:pt modelId="{23DFBC29-CBE0-4DBB-9AA0-57A16B8C1333}" type="pres">
      <dgm:prSet presAssocID="{2E9D7C23-E2E4-4B25-9F05-C34FD8C2537D}" presName="sibTrans" presStyleCnt="0"/>
      <dgm:spPr/>
    </dgm:pt>
    <dgm:pt modelId="{8F45546C-6F1F-4F62-A06F-168D09B0D230}" type="pres">
      <dgm:prSet presAssocID="{7829C628-73F1-44BF-956C-B789C3D37378}" presName="compNode" presStyleCnt="0"/>
      <dgm:spPr/>
    </dgm:pt>
    <dgm:pt modelId="{4B5D846A-0C7D-4C60-8D2B-1EF145CD0C6D}" type="pres">
      <dgm:prSet presAssocID="{7829C628-73F1-44BF-956C-B789C3D373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854DD5-1F0D-49E2-860F-6CE20697A55C}" type="pres">
      <dgm:prSet presAssocID="{7829C628-73F1-44BF-956C-B789C3D37378}" presName="iconSpace" presStyleCnt="0"/>
      <dgm:spPr/>
    </dgm:pt>
    <dgm:pt modelId="{51042247-2EDC-4CC1-A433-0BCF09FE00E0}" type="pres">
      <dgm:prSet presAssocID="{7829C628-73F1-44BF-956C-B789C3D37378}" presName="parTx" presStyleLbl="revTx" presStyleIdx="2" presStyleCnt="12">
        <dgm:presLayoutVars>
          <dgm:chMax val="0"/>
          <dgm:chPref val="0"/>
        </dgm:presLayoutVars>
      </dgm:prSet>
      <dgm:spPr/>
    </dgm:pt>
    <dgm:pt modelId="{C0C1F9AB-5174-4CB1-9D69-EC7E05F4D708}" type="pres">
      <dgm:prSet presAssocID="{7829C628-73F1-44BF-956C-B789C3D37378}" presName="txSpace" presStyleCnt="0"/>
      <dgm:spPr/>
    </dgm:pt>
    <dgm:pt modelId="{A4CD659E-305B-4ED2-A71F-7EC1B96017C7}" type="pres">
      <dgm:prSet presAssocID="{7829C628-73F1-44BF-956C-B789C3D37378}" presName="desTx" presStyleLbl="revTx" presStyleIdx="3" presStyleCnt="12">
        <dgm:presLayoutVars/>
      </dgm:prSet>
      <dgm:spPr/>
    </dgm:pt>
    <dgm:pt modelId="{7D90BE5F-F38D-4B75-903F-D1AAAB7BD2C3}" type="pres">
      <dgm:prSet presAssocID="{B0C71054-A9B3-464A-8B2F-52DF26027F1B}" presName="sibTrans" presStyleCnt="0"/>
      <dgm:spPr/>
    </dgm:pt>
    <dgm:pt modelId="{274F117C-08BD-4663-9C88-EB1665FF221A}" type="pres">
      <dgm:prSet presAssocID="{E5F86DA3-66DF-43DB-8138-956067B9D692}" presName="compNode" presStyleCnt="0"/>
      <dgm:spPr/>
    </dgm:pt>
    <dgm:pt modelId="{CFDE7F5E-889E-4F93-81E2-46C2468FC348}" type="pres">
      <dgm:prSet presAssocID="{E5F86DA3-66DF-43DB-8138-956067B9D6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5D47-C599-41D9-A8FE-34BABD18BF83}" type="pres">
      <dgm:prSet presAssocID="{E5F86DA3-66DF-43DB-8138-956067B9D692}" presName="iconSpace" presStyleCnt="0"/>
      <dgm:spPr/>
    </dgm:pt>
    <dgm:pt modelId="{AB48A22D-D20A-45EE-9921-A32BC772B2C2}" type="pres">
      <dgm:prSet presAssocID="{E5F86DA3-66DF-43DB-8138-956067B9D692}" presName="parTx" presStyleLbl="revTx" presStyleIdx="4" presStyleCnt="12">
        <dgm:presLayoutVars>
          <dgm:chMax val="0"/>
          <dgm:chPref val="0"/>
        </dgm:presLayoutVars>
      </dgm:prSet>
      <dgm:spPr/>
    </dgm:pt>
    <dgm:pt modelId="{EBC0AD72-C16E-4C73-87B4-089661EB69D1}" type="pres">
      <dgm:prSet presAssocID="{E5F86DA3-66DF-43DB-8138-956067B9D692}" presName="txSpace" presStyleCnt="0"/>
      <dgm:spPr/>
    </dgm:pt>
    <dgm:pt modelId="{212B5B44-95C7-4B86-8098-221154FDE5B8}" type="pres">
      <dgm:prSet presAssocID="{E5F86DA3-66DF-43DB-8138-956067B9D692}" presName="desTx" presStyleLbl="revTx" presStyleIdx="5" presStyleCnt="12">
        <dgm:presLayoutVars/>
      </dgm:prSet>
      <dgm:spPr/>
    </dgm:pt>
    <dgm:pt modelId="{DA5E9415-5E8C-41B9-B444-FCF85C7B8D08}" type="pres">
      <dgm:prSet presAssocID="{FF89099F-A152-4A36-8F1D-189B86748E1B}" presName="sibTrans" presStyleCnt="0"/>
      <dgm:spPr/>
    </dgm:pt>
    <dgm:pt modelId="{FA8F69B2-FDF9-422A-ACE4-9CDC1503EF81}" type="pres">
      <dgm:prSet presAssocID="{FFEB5B1E-EC41-4783-820A-77931DA856D9}" presName="compNode" presStyleCnt="0"/>
      <dgm:spPr/>
    </dgm:pt>
    <dgm:pt modelId="{07D5E340-16C3-4FA9-90B6-E1212653A92C}" type="pres">
      <dgm:prSet presAssocID="{FFEB5B1E-EC41-4783-820A-77931DA856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2400169-B0B7-4729-80B0-9EC5959E6061}" type="pres">
      <dgm:prSet presAssocID="{FFEB5B1E-EC41-4783-820A-77931DA856D9}" presName="iconSpace" presStyleCnt="0"/>
      <dgm:spPr/>
    </dgm:pt>
    <dgm:pt modelId="{F0EF8AFF-CEFE-4B7D-9AD9-8C7328008C34}" type="pres">
      <dgm:prSet presAssocID="{FFEB5B1E-EC41-4783-820A-77931DA856D9}" presName="parTx" presStyleLbl="revTx" presStyleIdx="6" presStyleCnt="12">
        <dgm:presLayoutVars>
          <dgm:chMax val="0"/>
          <dgm:chPref val="0"/>
        </dgm:presLayoutVars>
      </dgm:prSet>
      <dgm:spPr/>
    </dgm:pt>
    <dgm:pt modelId="{08C7D375-1EB2-4855-9446-2208D0ABC543}" type="pres">
      <dgm:prSet presAssocID="{FFEB5B1E-EC41-4783-820A-77931DA856D9}" presName="txSpace" presStyleCnt="0"/>
      <dgm:spPr/>
    </dgm:pt>
    <dgm:pt modelId="{0C6DB4C2-FF9D-4274-9D26-A475166147C5}" type="pres">
      <dgm:prSet presAssocID="{FFEB5B1E-EC41-4783-820A-77931DA856D9}" presName="desTx" presStyleLbl="revTx" presStyleIdx="7" presStyleCnt="12">
        <dgm:presLayoutVars/>
      </dgm:prSet>
      <dgm:spPr/>
    </dgm:pt>
    <dgm:pt modelId="{99CA7A04-29EB-4E6B-86DC-C7AEF1F2E60C}" type="pres">
      <dgm:prSet presAssocID="{C2CE43FA-EF9F-4D22-9356-3B8DD64A3629}" presName="sibTrans" presStyleCnt="0"/>
      <dgm:spPr/>
    </dgm:pt>
    <dgm:pt modelId="{A0935752-B1CD-4888-8033-3B91AC347B63}" type="pres">
      <dgm:prSet presAssocID="{5495571F-DBAA-443D-AE35-2B6D694C7B25}" presName="compNode" presStyleCnt="0"/>
      <dgm:spPr/>
    </dgm:pt>
    <dgm:pt modelId="{15E86F2E-FD22-44D1-AED5-886889265B94}" type="pres">
      <dgm:prSet presAssocID="{5495571F-DBAA-443D-AE35-2B6D694C7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6C1E26-5052-44AE-95BD-C1CAF937C658}" type="pres">
      <dgm:prSet presAssocID="{5495571F-DBAA-443D-AE35-2B6D694C7B25}" presName="iconSpace" presStyleCnt="0"/>
      <dgm:spPr/>
    </dgm:pt>
    <dgm:pt modelId="{1B1F43A8-A906-4380-B084-D65FB956E270}" type="pres">
      <dgm:prSet presAssocID="{5495571F-DBAA-443D-AE35-2B6D694C7B25}" presName="parTx" presStyleLbl="revTx" presStyleIdx="8" presStyleCnt="12">
        <dgm:presLayoutVars>
          <dgm:chMax val="0"/>
          <dgm:chPref val="0"/>
        </dgm:presLayoutVars>
      </dgm:prSet>
      <dgm:spPr/>
    </dgm:pt>
    <dgm:pt modelId="{F6A3B8A7-96C9-4067-97D5-37D2EAB5BFE1}" type="pres">
      <dgm:prSet presAssocID="{5495571F-DBAA-443D-AE35-2B6D694C7B25}" presName="txSpace" presStyleCnt="0"/>
      <dgm:spPr/>
    </dgm:pt>
    <dgm:pt modelId="{7AC85CAD-0E1C-4A26-AB3B-9C3C559DA284}" type="pres">
      <dgm:prSet presAssocID="{5495571F-DBAA-443D-AE35-2B6D694C7B25}" presName="desTx" presStyleLbl="revTx" presStyleIdx="9" presStyleCnt="12">
        <dgm:presLayoutVars/>
      </dgm:prSet>
      <dgm:spPr/>
    </dgm:pt>
    <dgm:pt modelId="{C5E89954-69B8-461E-89C8-344EF438C492}" type="pres">
      <dgm:prSet presAssocID="{EF9E4543-F208-47CB-B086-92075903C5A1}" presName="sibTrans" presStyleCnt="0"/>
      <dgm:spPr/>
    </dgm:pt>
    <dgm:pt modelId="{A4EE112F-8322-4A94-933C-7E25282584F2}" type="pres">
      <dgm:prSet presAssocID="{EB9548AA-D6C7-4DB0-9CDC-7DF35193CCAD}" presName="compNode" presStyleCnt="0"/>
      <dgm:spPr/>
    </dgm:pt>
    <dgm:pt modelId="{10C4C847-328E-484D-B467-E2301421C1F1}" type="pres">
      <dgm:prSet presAssocID="{EB9548AA-D6C7-4DB0-9CDC-7DF35193CC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23F18-EBBC-4343-B692-400F5A6EFB76}" type="pres">
      <dgm:prSet presAssocID="{EB9548AA-D6C7-4DB0-9CDC-7DF35193CCAD}" presName="iconSpace" presStyleCnt="0"/>
      <dgm:spPr/>
    </dgm:pt>
    <dgm:pt modelId="{C78DF676-E458-4940-A21E-1FAC2AB77C94}" type="pres">
      <dgm:prSet presAssocID="{EB9548AA-D6C7-4DB0-9CDC-7DF35193CCAD}" presName="parTx" presStyleLbl="revTx" presStyleIdx="10" presStyleCnt="12">
        <dgm:presLayoutVars>
          <dgm:chMax val="0"/>
          <dgm:chPref val="0"/>
        </dgm:presLayoutVars>
      </dgm:prSet>
      <dgm:spPr/>
    </dgm:pt>
    <dgm:pt modelId="{B01DA307-E943-4B40-B0B2-42000D5C7B02}" type="pres">
      <dgm:prSet presAssocID="{EB9548AA-D6C7-4DB0-9CDC-7DF35193CCAD}" presName="txSpace" presStyleCnt="0"/>
      <dgm:spPr/>
    </dgm:pt>
    <dgm:pt modelId="{1A80EBF8-1509-4EFA-A73F-23B6DEED99BD}" type="pres">
      <dgm:prSet presAssocID="{EB9548AA-D6C7-4DB0-9CDC-7DF35193CCAD}" presName="desTx" presStyleLbl="revTx" presStyleIdx="11" presStyleCnt="12">
        <dgm:presLayoutVars/>
      </dgm:prSet>
      <dgm:spPr/>
    </dgm:pt>
  </dgm:ptLst>
  <dgm:cxnLst>
    <dgm:cxn modelId="{94FDB309-3C3A-4C67-829A-2656C4847B1B}" srcId="{98273836-C1C8-4EC2-82A7-BEC3FD1BFD68}" destId="{FFEB5B1E-EC41-4783-820A-77931DA856D9}" srcOrd="3" destOrd="0" parTransId="{79D09F10-4264-4837-83B8-DEC279B2900D}" sibTransId="{C2CE43FA-EF9F-4D22-9356-3B8DD64A3629}"/>
    <dgm:cxn modelId="{7D61BB16-9FFF-4B59-8115-1DB442D1DA84}" srcId="{EB9548AA-D6C7-4DB0-9CDC-7DF35193CCAD}" destId="{51A585F6-BFCB-409D-9636-1F658FEA0A10}" srcOrd="0" destOrd="0" parTransId="{284A9517-04C0-474E-91F6-9B6209EC9E25}" sibTransId="{FD887D91-4439-43D2-8170-AD78D3599B81}"/>
    <dgm:cxn modelId="{5AC4E629-40DD-4C13-9DC8-0C7E17C3A9EF}" type="presOf" srcId="{FFEB5B1E-EC41-4783-820A-77931DA856D9}" destId="{F0EF8AFF-CEFE-4B7D-9AD9-8C7328008C34}" srcOrd="0" destOrd="0" presId="urn:microsoft.com/office/officeart/2018/5/layout/CenteredIconLabelDescriptionList"/>
    <dgm:cxn modelId="{2F090140-3546-4DE5-A943-AEF7D3CA1224}" srcId="{E5F86DA3-66DF-43DB-8138-956067B9D692}" destId="{B3FE87F0-B3AF-47F6-9559-CA5977AF2C90}" srcOrd="0" destOrd="0" parTransId="{4CE7C893-1F91-415F-B86E-F60DEC5DF20E}" sibTransId="{CADDF46B-65DB-4B08-98CD-F6BED44BCA87}"/>
    <dgm:cxn modelId="{2BCC2E40-CF5D-4FB1-8E96-8AC1CC6A0E3A}" type="presOf" srcId="{E8B5102E-698D-4D0A-B059-72868ABDC70B}" destId="{8BCEE59F-E0DB-4663-AF3B-DA8FB30363D3}" srcOrd="0" destOrd="0" presId="urn:microsoft.com/office/officeart/2018/5/layout/CenteredIconLabelDescriptionList"/>
    <dgm:cxn modelId="{EF6D9540-8561-4B7F-8C77-219B049E36C6}" type="presOf" srcId="{F210B394-D28E-4E3C-A260-834420395F01}" destId="{A4CD659E-305B-4ED2-A71F-7EC1B96017C7}" srcOrd="0" destOrd="0" presId="urn:microsoft.com/office/officeart/2018/5/layout/CenteredIconLabelDescriptionList"/>
    <dgm:cxn modelId="{069A0249-4641-49D2-9E09-EF242F573485}" type="presOf" srcId="{E5F86DA3-66DF-43DB-8138-956067B9D692}" destId="{AB48A22D-D20A-45EE-9921-A32BC772B2C2}" srcOrd="0" destOrd="0" presId="urn:microsoft.com/office/officeart/2018/5/layout/CenteredIconLabelDescriptionList"/>
    <dgm:cxn modelId="{E2285E7C-7D4E-4B97-80C2-BF95426A452B}" type="presOf" srcId="{5495571F-DBAA-443D-AE35-2B6D694C7B25}" destId="{1B1F43A8-A906-4380-B084-D65FB956E270}" srcOrd="0" destOrd="0" presId="urn:microsoft.com/office/officeart/2018/5/layout/CenteredIconLabelDescriptionList"/>
    <dgm:cxn modelId="{D7E6547E-D8EA-4EB9-8A18-8FEDE8597614}" srcId="{98273836-C1C8-4EC2-82A7-BEC3FD1BFD68}" destId="{E5F86DA3-66DF-43DB-8138-956067B9D692}" srcOrd="2" destOrd="0" parTransId="{9A3431DD-934D-4E64-A308-AA3269F5C5F8}" sibTransId="{FF89099F-A152-4A36-8F1D-189B86748E1B}"/>
    <dgm:cxn modelId="{4ADB7980-2851-4FD9-A2BA-078EF248D889}" type="presOf" srcId="{98273836-C1C8-4EC2-82A7-BEC3FD1BFD68}" destId="{2FE7E8E4-9154-4D87-9993-130947C6F03A}" srcOrd="0" destOrd="0" presId="urn:microsoft.com/office/officeart/2018/5/layout/CenteredIconLabelDescriptionList"/>
    <dgm:cxn modelId="{135A8081-C927-4C56-8042-E7F22E7884D2}" srcId="{5495571F-DBAA-443D-AE35-2B6D694C7B25}" destId="{4208A6C6-B47A-4F57-81E8-0407CABCE245}" srcOrd="0" destOrd="0" parTransId="{21CDAC4D-135E-4466-AB8F-C6503157162D}" sibTransId="{B5D63944-344A-483C-A25D-AE8F71FD83C7}"/>
    <dgm:cxn modelId="{ADA02C8F-C73C-4EA0-9AE3-1FD663D7E9ED}" srcId="{98273836-C1C8-4EC2-82A7-BEC3FD1BFD68}" destId="{6D065E36-F49D-469E-907F-CD671C96FA7A}" srcOrd="0" destOrd="0" parTransId="{5EAA9649-34CE-4267-A063-DB1F7C38567A}" sibTransId="{2E9D7C23-E2E4-4B25-9F05-C34FD8C2537D}"/>
    <dgm:cxn modelId="{F0E40393-814F-4176-A537-4A48378A125A}" srcId="{98273836-C1C8-4EC2-82A7-BEC3FD1BFD68}" destId="{5495571F-DBAA-443D-AE35-2B6D694C7B25}" srcOrd="4" destOrd="0" parTransId="{5960DD79-0AD4-4E0D-936A-CB1B4B98F242}" sibTransId="{EF9E4543-F208-47CB-B086-92075903C5A1}"/>
    <dgm:cxn modelId="{4D7C6594-5B67-494C-AF44-BE26473BC036}" srcId="{6D065E36-F49D-469E-907F-CD671C96FA7A}" destId="{E8B5102E-698D-4D0A-B059-72868ABDC70B}" srcOrd="0" destOrd="0" parTransId="{B8620A24-887F-4CEF-8E5D-EBB4415C7EF7}" sibTransId="{35C62559-037D-4AA6-AA92-7C7A2A3233AE}"/>
    <dgm:cxn modelId="{3257C997-F700-46D9-9D9A-02B673855A48}" type="presOf" srcId="{EB9548AA-D6C7-4DB0-9CDC-7DF35193CCAD}" destId="{C78DF676-E458-4940-A21E-1FAC2AB77C94}" srcOrd="0" destOrd="0" presId="urn:microsoft.com/office/officeart/2018/5/layout/CenteredIconLabelDescriptionList"/>
    <dgm:cxn modelId="{B9AEFD99-502C-46D9-A26B-E9ADC3E7820B}" srcId="{7829C628-73F1-44BF-956C-B789C3D37378}" destId="{F210B394-D28E-4E3C-A260-834420395F01}" srcOrd="0" destOrd="0" parTransId="{09820B8E-7A4F-4054-861A-D8A92F10D18A}" sibTransId="{11428602-88F0-4BA5-9800-399D78464DBA}"/>
    <dgm:cxn modelId="{2DF3F7A2-A84D-4B7D-882F-AE92A68BD866}" srcId="{98273836-C1C8-4EC2-82A7-BEC3FD1BFD68}" destId="{EB9548AA-D6C7-4DB0-9CDC-7DF35193CCAD}" srcOrd="5" destOrd="0" parTransId="{2A22284B-2E5C-4B4D-A8CE-2CB17E60E525}" sibTransId="{739560F1-7F70-45D9-A31F-A718AC91B777}"/>
    <dgm:cxn modelId="{8A65BEB6-C150-4E88-B668-0C22319145AC}" srcId="{98273836-C1C8-4EC2-82A7-BEC3FD1BFD68}" destId="{7829C628-73F1-44BF-956C-B789C3D37378}" srcOrd="1" destOrd="0" parTransId="{A514E75E-375F-4885-860D-64FA56A870B9}" sibTransId="{B0C71054-A9B3-464A-8B2F-52DF26027F1B}"/>
    <dgm:cxn modelId="{E5A0E9BD-8195-4304-AA27-82F8FBA80FED}" type="presOf" srcId="{B3FE87F0-B3AF-47F6-9559-CA5977AF2C90}" destId="{212B5B44-95C7-4B86-8098-221154FDE5B8}" srcOrd="0" destOrd="0" presId="urn:microsoft.com/office/officeart/2018/5/layout/CenteredIconLabelDescriptionList"/>
    <dgm:cxn modelId="{DF7CC0C1-F4AC-4800-AF12-E500AB5AE113}" srcId="{FFEB5B1E-EC41-4783-820A-77931DA856D9}" destId="{FEB0636E-8DBF-432B-B1C5-E62BE3357660}" srcOrd="0" destOrd="0" parTransId="{5C796C00-4B18-47C8-AA42-03AE4C4C42E4}" sibTransId="{74ED1FF1-ADAB-489B-8DD3-EEF0280BAF27}"/>
    <dgm:cxn modelId="{745820C5-9151-4520-867B-1F48C22A0E18}" type="presOf" srcId="{7829C628-73F1-44BF-956C-B789C3D37378}" destId="{51042247-2EDC-4CC1-A433-0BCF09FE00E0}" srcOrd="0" destOrd="0" presId="urn:microsoft.com/office/officeart/2018/5/layout/CenteredIconLabelDescriptionList"/>
    <dgm:cxn modelId="{4575B4C6-94AD-4EBF-94D4-502DBAD37A82}" type="presOf" srcId="{4208A6C6-B47A-4F57-81E8-0407CABCE245}" destId="{7AC85CAD-0E1C-4A26-AB3B-9C3C559DA284}" srcOrd="0" destOrd="0" presId="urn:microsoft.com/office/officeart/2018/5/layout/CenteredIconLabelDescriptionList"/>
    <dgm:cxn modelId="{194027D7-ECCD-4574-AAD6-844AD9B788B4}" type="presOf" srcId="{FEB0636E-8DBF-432B-B1C5-E62BE3357660}" destId="{0C6DB4C2-FF9D-4274-9D26-A475166147C5}" srcOrd="0" destOrd="0" presId="urn:microsoft.com/office/officeart/2018/5/layout/CenteredIconLabelDescriptionList"/>
    <dgm:cxn modelId="{68BB59E8-C6A6-4E6F-8E38-4A8FDC1ACA1C}" type="presOf" srcId="{6D065E36-F49D-469E-907F-CD671C96FA7A}" destId="{306E62FB-86B6-4ED3-8FFE-06E664A28660}" srcOrd="0" destOrd="0" presId="urn:microsoft.com/office/officeart/2018/5/layout/CenteredIconLabelDescriptionList"/>
    <dgm:cxn modelId="{CB6012FD-7919-49D1-B2BD-A54D3D97FE27}" type="presOf" srcId="{51A585F6-BFCB-409D-9636-1F658FEA0A10}" destId="{1A80EBF8-1509-4EFA-A73F-23B6DEED99BD}" srcOrd="0" destOrd="0" presId="urn:microsoft.com/office/officeart/2018/5/layout/CenteredIconLabelDescriptionList"/>
    <dgm:cxn modelId="{A1D79390-B658-4105-B435-8680BA0BB415}" type="presParOf" srcId="{2FE7E8E4-9154-4D87-9993-130947C6F03A}" destId="{771C6F94-B336-4225-BB03-AF0AD59DF16C}" srcOrd="0" destOrd="0" presId="urn:microsoft.com/office/officeart/2018/5/layout/CenteredIconLabelDescriptionList"/>
    <dgm:cxn modelId="{47A3D597-D66D-42A6-AD9F-F24969A42497}" type="presParOf" srcId="{771C6F94-B336-4225-BB03-AF0AD59DF16C}" destId="{FAFB2639-7FC4-4C66-92CF-A02E8857C656}" srcOrd="0" destOrd="0" presId="urn:microsoft.com/office/officeart/2018/5/layout/CenteredIconLabelDescriptionList"/>
    <dgm:cxn modelId="{2AD32543-2D4F-4A1A-8C15-09D4BF0D7A68}" type="presParOf" srcId="{771C6F94-B336-4225-BB03-AF0AD59DF16C}" destId="{5A86BF64-B3A9-4F22-8DD2-922DCEBAA66A}" srcOrd="1" destOrd="0" presId="urn:microsoft.com/office/officeart/2018/5/layout/CenteredIconLabelDescriptionList"/>
    <dgm:cxn modelId="{8CFDFB57-1356-4C63-9A84-A4E38318A45E}" type="presParOf" srcId="{771C6F94-B336-4225-BB03-AF0AD59DF16C}" destId="{306E62FB-86B6-4ED3-8FFE-06E664A28660}" srcOrd="2" destOrd="0" presId="urn:microsoft.com/office/officeart/2018/5/layout/CenteredIconLabelDescriptionList"/>
    <dgm:cxn modelId="{071AC70A-1CF0-4CF3-9639-AE3536059BEA}" type="presParOf" srcId="{771C6F94-B336-4225-BB03-AF0AD59DF16C}" destId="{EF5657EA-C95A-4581-8E55-828D212681B4}" srcOrd="3" destOrd="0" presId="urn:microsoft.com/office/officeart/2018/5/layout/CenteredIconLabelDescriptionList"/>
    <dgm:cxn modelId="{509C52A7-00F5-4929-BAFD-27B84C2B943A}" type="presParOf" srcId="{771C6F94-B336-4225-BB03-AF0AD59DF16C}" destId="{8BCEE59F-E0DB-4663-AF3B-DA8FB30363D3}" srcOrd="4" destOrd="0" presId="urn:microsoft.com/office/officeart/2018/5/layout/CenteredIconLabelDescriptionList"/>
    <dgm:cxn modelId="{3F68ED73-9B89-456C-B710-63E975F65B4B}" type="presParOf" srcId="{2FE7E8E4-9154-4D87-9993-130947C6F03A}" destId="{23DFBC29-CBE0-4DBB-9AA0-57A16B8C1333}" srcOrd="1" destOrd="0" presId="urn:microsoft.com/office/officeart/2018/5/layout/CenteredIconLabelDescriptionList"/>
    <dgm:cxn modelId="{A2FC0864-C7EF-41D8-A8EB-27AF11AEDB76}" type="presParOf" srcId="{2FE7E8E4-9154-4D87-9993-130947C6F03A}" destId="{8F45546C-6F1F-4F62-A06F-168D09B0D230}" srcOrd="2" destOrd="0" presId="urn:microsoft.com/office/officeart/2018/5/layout/CenteredIconLabelDescriptionList"/>
    <dgm:cxn modelId="{2DE5D3CB-3C2D-4C70-B0A3-E1581E739F0E}" type="presParOf" srcId="{8F45546C-6F1F-4F62-A06F-168D09B0D230}" destId="{4B5D846A-0C7D-4C60-8D2B-1EF145CD0C6D}" srcOrd="0" destOrd="0" presId="urn:microsoft.com/office/officeart/2018/5/layout/CenteredIconLabelDescriptionList"/>
    <dgm:cxn modelId="{11DABE45-D6DA-4799-836A-E18E0C9CCE4B}" type="presParOf" srcId="{8F45546C-6F1F-4F62-A06F-168D09B0D230}" destId="{E3854DD5-1F0D-49E2-860F-6CE20697A55C}" srcOrd="1" destOrd="0" presId="urn:microsoft.com/office/officeart/2018/5/layout/CenteredIconLabelDescriptionList"/>
    <dgm:cxn modelId="{68118EEF-E3BF-4C05-A8B9-54253EFF6E8C}" type="presParOf" srcId="{8F45546C-6F1F-4F62-A06F-168D09B0D230}" destId="{51042247-2EDC-4CC1-A433-0BCF09FE00E0}" srcOrd="2" destOrd="0" presId="urn:microsoft.com/office/officeart/2018/5/layout/CenteredIconLabelDescriptionList"/>
    <dgm:cxn modelId="{0ED29F03-98D4-4C61-B1D9-BBC1674E5C00}" type="presParOf" srcId="{8F45546C-6F1F-4F62-A06F-168D09B0D230}" destId="{C0C1F9AB-5174-4CB1-9D69-EC7E05F4D708}" srcOrd="3" destOrd="0" presId="urn:microsoft.com/office/officeart/2018/5/layout/CenteredIconLabelDescriptionList"/>
    <dgm:cxn modelId="{D37C69D2-F8D0-4A9F-AB34-42C7CA3B6D8E}" type="presParOf" srcId="{8F45546C-6F1F-4F62-A06F-168D09B0D230}" destId="{A4CD659E-305B-4ED2-A71F-7EC1B96017C7}" srcOrd="4" destOrd="0" presId="urn:microsoft.com/office/officeart/2018/5/layout/CenteredIconLabelDescriptionList"/>
    <dgm:cxn modelId="{2598DEB4-2A0F-4FDF-B591-FB07DF74EB20}" type="presParOf" srcId="{2FE7E8E4-9154-4D87-9993-130947C6F03A}" destId="{7D90BE5F-F38D-4B75-903F-D1AAAB7BD2C3}" srcOrd="3" destOrd="0" presId="urn:microsoft.com/office/officeart/2018/5/layout/CenteredIconLabelDescriptionList"/>
    <dgm:cxn modelId="{EA34587A-C7A6-43CA-8F04-49E189CBF1E3}" type="presParOf" srcId="{2FE7E8E4-9154-4D87-9993-130947C6F03A}" destId="{274F117C-08BD-4663-9C88-EB1665FF221A}" srcOrd="4" destOrd="0" presId="urn:microsoft.com/office/officeart/2018/5/layout/CenteredIconLabelDescriptionList"/>
    <dgm:cxn modelId="{08D244CA-E68F-464D-939E-1883DDCA7437}" type="presParOf" srcId="{274F117C-08BD-4663-9C88-EB1665FF221A}" destId="{CFDE7F5E-889E-4F93-81E2-46C2468FC348}" srcOrd="0" destOrd="0" presId="urn:microsoft.com/office/officeart/2018/5/layout/CenteredIconLabelDescriptionList"/>
    <dgm:cxn modelId="{267049F5-C13C-4856-93B9-E6F22E3CB6EE}" type="presParOf" srcId="{274F117C-08BD-4663-9C88-EB1665FF221A}" destId="{14F05D47-C599-41D9-A8FE-34BABD18BF83}" srcOrd="1" destOrd="0" presId="urn:microsoft.com/office/officeart/2018/5/layout/CenteredIconLabelDescriptionList"/>
    <dgm:cxn modelId="{C2BA62F0-B1DC-4C07-9B64-E1FA22CC8A9F}" type="presParOf" srcId="{274F117C-08BD-4663-9C88-EB1665FF221A}" destId="{AB48A22D-D20A-45EE-9921-A32BC772B2C2}" srcOrd="2" destOrd="0" presId="urn:microsoft.com/office/officeart/2018/5/layout/CenteredIconLabelDescriptionList"/>
    <dgm:cxn modelId="{E1EB57E8-9EF2-4FDB-ADCB-2556C17B5D76}" type="presParOf" srcId="{274F117C-08BD-4663-9C88-EB1665FF221A}" destId="{EBC0AD72-C16E-4C73-87B4-089661EB69D1}" srcOrd="3" destOrd="0" presId="urn:microsoft.com/office/officeart/2018/5/layout/CenteredIconLabelDescriptionList"/>
    <dgm:cxn modelId="{2BA561A2-89AA-4784-80AF-815F15919151}" type="presParOf" srcId="{274F117C-08BD-4663-9C88-EB1665FF221A}" destId="{212B5B44-95C7-4B86-8098-221154FDE5B8}" srcOrd="4" destOrd="0" presId="urn:microsoft.com/office/officeart/2018/5/layout/CenteredIconLabelDescriptionList"/>
    <dgm:cxn modelId="{60D1F941-F5CA-47A3-9FC1-B372A33C89EF}" type="presParOf" srcId="{2FE7E8E4-9154-4D87-9993-130947C6F03A}" destId="{DA5E9415-5E8C-41B9-B444-FCF85C7B8D08}" srcOrd="5" destOrd="0" presId="urn:microsoft.com/office/officeart/2018/5/layout/CenteredIconLabelDescriptionList"/>
    <dgm:cxn modelId="{491D7B7D-46A7-4D9A-88C3-95FC0595F27D}" type="presParOf" srcId="{2FE7E8E4-9154-4D87-9993-130947C6F03A}" destId="{FA8F69B2-FDF9-422A-ACE4-9CDC1503EF81}" srcOrd="6" destOrd="0" presId="urn:microsoft.com/office/officeart/2018/5/layout/CenteredIconLabelDescriptionList"/>
    <dgm:cxn modelId="{4E594BD4-F135-49E5-8245-A650049A663A}" type="presParOf" srcId="{FA8F69B2-FDF9-422A-ACE4-9CDC1503EF81}" destId="{07D5E340-16C3-4FA9-90B6-E1212653A92C}" srcOrd="0" destOrd="0" presId="urn:microsoft.com/office/officeart/2018/5/layout/CenteredIconLabelDescriptionList"/>
    <dgm:cxn modelId="{127D9E8C-3C09-4ED2-964B-3390D26330A8}" type="presParOf" srcId="{FA8F69B2-FDF9-422A-ACE4-9CDC1503EF81}" destId="{02400169-B0B7-4729-80B0-9EC5959E6061}" srcOrd="1" destOrd="0" presId="urn:microsoft.com/office/officeart/2018/5/layout/CenteredIconLabelDescriptionList"/>
    <dgm:cxn modelId="{C99D3DDA-9071-4BFE-B992-23A2AF568215}" type="presParOf" srcId="{FA8F69B2-FDF9-422A-ACE4-9CDC1503EF81}" destId="{F0EF8AFF-CEFE-4B7D-9AD9-8C7328008C34}" srcOrd="2" destOrd="0" presId="urn:microsoft.com/office/officeart/2018/5/layout/CenteredIconLabelDescriptionList"/>
    <dgm:cxn modelId="{6A20B7EE-E721-418D-97E5-8E24510A6B04}" type="presParOf" srcId="{FA8F69B2-FDF9-422A-ACE4-9CDC1503EF81}" destId="{08C7D375-1EB2-4855-9446-2208D0ABC543}" srcOrd="3" destOrd="0" presId="urn:microsoft.com/office/officeart/2018/5/layout/CenteredIconLabelDescriptionList"/>
    <dgm:cxn modelId="{D2DAC0B7-EB5E-41C0-AD29-3EAB5932697A}" type="presParOf" srcId="{FA8F69B2-FDF9-422A-ACE4-9CDC1503EF81}" destId="{0C6DB4C2-FF9D-4274-9D26-A475166147C5}" srcOrd="4" destOrd="0" presId="urn:microsoft.com/office/officeart/2018/5/layout/CenteredIconLabelDescriptionList"/>
    <dgm:cxn modelId="{CEEFDD8D-5AD0-40D4-9B44-B4CAACC20CEB}" type="presParOf" srcId="{2FE7E8E4-9154-4D87-9993-130947C6F03A}" destId="{99CA7A04-29EB-4E6B-86DC-C7AEF1F2E60C}" srcOrd="7" destOrd="0" presId="urn:microsoft.com/office/officeart/2018/5/layout/CenteredIconLabelDescriptionList"/>
    <dgm:cxn modelId="{356C51EC-1008-4BE3-84B9-D4B920DBB928}" type="presParOf" srcId="{2FE7E8E4-9154-4D87-9993-130947C6F03A}" destId="{A0935752-B1CD-4888-8033-3B91AC347B63}" srcOrd="8" destOrd="0" presId="urn:microsoft.com/office/officeart/2018/5/layout/CenteredIconLabelDescriptionList"/>
    <dgm:cxn modelId="{9DEB1A1B-7EB3-4557-A803-0535B9203EC4}" type="presParOf" srcId="{A0935752-B1CD-4888-8033-3B91AC347B63}" destId="{15E86F2E-FD22-44D1-AED5-886889265B94}" srcOrd="0" destOrd="0" presId="urn:microsoft.com/office/officeart/2018/5/layout/CenteredIconLabelDescriptionList"/>
    <dgm:cxn modelId="{8A255798-4345-4CBF-9021-941FCFAF4D56}" type="presParOf" srcId="{A0935752-B1CD-4888-8033-3B91AC347B63}" destId="{B26C1E26-5052-44AE-95BD-C1CAF937C658}" srcOrd="1" destOrd="0" presId="urn:microsoft.com/office/officeart/2018/5/layout/CenteredIconLabelDescriptionList"/>
    <dgm:cxn modelId="{D8C350ED-826C-4FA6-856E-6CC252586F29}" type="presParOf" srcId="{A0935752-B1CD-4888-8033-3B91AC347B63}" destId="{1B1F43A8-A906-4380-B084-D65FB956E270}" srcOrd="2" destOrd="0" presId="urn:microsoft.com/office/officeart/2018/5/layout/CenteredIconLabelDescriptionList"/>
    <dgm:cxn modelId="{6DF7E294-5043-4F7C-A7FB-1F79EA9FAF61}" type="presParOf" srcId="{A0935752-B1CD-4888-8033-3B91AC347B63}" destId="{F6A3B8A7-96C9-4067-97D5-37D2EAB5BFE1}" srcOrd="3" destOrd="0" presId="urn:microsoft.com/office/officeart/2018/5/layout/CenteredIconLabelDescriptionList"/>
    <dgm:cxn modelId="{029B5FAE-BD31-495A-935A-0C04978BFA49}" type="presParOf" srcId="{A0935752-B1CD-4888-8033-3B91AC347B63}" destId="{7AC85CAD-0E1C-4A26-AB3B-9C3C559DA284}" srcOrd="4" destOrd="0" presId="urn:microsoft.com/office/officeart/2018/5/layout/CenteredIconLabelDescriptionList"/>
    <dgm:cxn modelId="{860FFD6F-E163-4538-A0D4-D5CDC39BBCE0}" type="presParOf" srcId="{2FE7E8E4-9154-4D87-9993-130947C6F03A}" destId="{C5E89954-69B8-461E-89C8-344EF438C492}" srcOrd="9" destOrd="0" presId="urn:microsoft.com/office/officeart/2018/5/layout/CenteredIconLabelDescriptionList"/>
    <dgm:cxn modelId="{56195E60-64F1-441F-8170-826EA8F1A2B8}" type="presParOf" srcId="{2FE7E8E4-9154-4D87-9993-130947C6F03A}" destId="{A4EE112F-8322-4A94-933C-7E25282584F2}" srcOrd="10" destOrd="0" presId="urn:microsoft.com/office/officeart/2018/5/layout/CenteredIconLabelDescriptionList"/>
    <dgm:cxn modelId="{BAF7E357-8DCD-4FAA-9883-C23B245A0A84}" type="presParOf" srcId="{A4EE112F-8322-4A94-933C-7E25282584F2}" destId="{10C4C847-328E-484D-B467-E2301421C1F1}" srcOrd="0" destOrd="0" presId="urn:microsoft.com/office/officeart/2018/5/layout/CenteredIconLabelDescriptionList"/>
    <dgm:cxn modelId="{FD3B5D05-EF29-4BFD-9780-FC5DE0A702D0}" type="presParOf" srcId="{A4EE112F-8322-4A94-933C-7E25282584F2}" destId="{8BA23F18-EBBC-4343-B692-400F5A6EFB76}" srcOrd="1" destOrd="0" presId="urn:microsoft.com/office/officeart/2018/5/layout/CenteredIconLabelDescriptionList"/>
    <dgm:cxn modelId="{3DFCE0EB-29D2-447D-A2D7-AC901994A307}" type="presParOf" srcId="{A4EE112F-8322-4A94-933C-7E25282584F2}" destId="{C78DF676-E458-4940-A21E-1FAC2AB77C94}" srcOrd="2" destOrd="0" presId="urn:microsoft.com/office/officeart/2018/5/layout/CenteredIconLabelDescriptionList"/>
    <dgm:cxn modelId="{4E03AA27-422A-49FA-AF52-DF1AE24F35E3}" type="presParOf" srcId="{A4EE112F-8322-4A94-933C-7E25282584F2}" destId="{B01DA307-E943-4B40-B0B2-42000D5C7B02}" srcOrd="3" destOrd="0" presId="urn:microsoft.com/office/officeart/2018/5/layout/CenteredIconLabelDescriptionList"/>
    <dgm:cxn modelId="{1333610D-3169-4A27-BA78-A84D3A2CC872}" type="presParOf" srcId="{A4EE112F-8322-4A94-933C-7E25282584F2}" destId="{1A80EBF8-1509-4EFA-A73F-23B6DEED9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Which artist have enjoyed the most stream count and have tracks in the top chart position in the UK?</a:t>
          </a:r>
          <a:endParaRPr lang="en-US" sz="16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What is most popular time of the year and the day of week to hold an event in the UK?</a:t>
          </a:r>
          <a:endParaRPr lang="en-US" sz="1600" kern="1200" dirty="0"/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Which artists have enjoyed significant number of stream-count and at the same time performed in live music events across UK between Mar-2019 and Feb-2020?</a:t>
          </a:r>
          <a:endParaRPr lang="en-US" sz="16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C3A6-3084-4264-B375-B7C2E6355E4F}">
      <dsp:nvSpPr>
        <dsp:cNvPr id="0" name=""/>
        <dsp:cNvSpPr/>
      </dsp:nvSpPr>
      <dsp:spPr>
        <a:xfrm>
          <a:off x="6893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Spotify Charts </a:t>
          </a:r>
          <a:endParaRPr lang="en-US" sz="3300" kern="1200"/>
        </a:p>
      </dsp:txBody>
      <dsp:txXfrm>
        <a:off x="6893" y="384075"/>
        <a:ext cx="3124932" cy="937479"/>
      </dsp:txXfrm>
    </dsp:sp>
    <dsp:sp modelId="{F68A9B39-6A16-44F0-8DA7-08271A229BC3}">
      <dsp:nvSpPr>
        <dsp:cNvPr id="0" name=""/>
        <dsp:cNvSpPr/>
      </dsp:nvSpPr>
      <dsp:spPr>
        <a:xfrm>
          <a:off x="6893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124 million subscribers compared to Apple music’s 60 million (Feb 2020, musically.com)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(national or international) to invite for the gig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with recent success</a:t>
          </a:r>
          <a:endParaRPr lang="en-US" sz="1100" kern="1200"/>
        </a:p>
      </dsp:txBody>
      <dsp:txXfrm>
        <a:off x="6893" y="1321555"/>
        <a:ext cx="3124932" cy="1618862"/>
      </dsp:txXfrm>
    </dsp:sp>
    <dsp:sp modelId="{1DE2FA96-3C04-426A-A93F-75740284293E}">
      <dsp:nvSpPr>
        <dsp:cNvPr id="0" name=""/>
        <dsp:cNvSpPr/>
      </dsp:nvSpPr>
      <dsp:spPr>
        <a:xfrm>
          <a:off x="3239721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MusicBrainz</a:t>
          </a:r>
          <a:endParaRPr lang="en-US" sz="3300" kern="1200"/>
        </a:p>
      </dsp:txBody>
      <dsp:txXfrm>
        <a:off x="3239721" y="384075"/>
        <a:ext cx="3124932" cy="937479"/>
      </dsp:txXfrm>
    </dsp:sp>
    <dsp:sp modelId="{8AA1E6DD-044F-44E0-84A0-E37DAAD0848B}">
      <dsp:nvSpPr>
        <dsp:cNvPr id="0" name=""/>
        <dsp:cNvSpPr/>
      </dsp:nvSpPr>
      <dsp:spPr>
        <a:xfrm>
          <a:off x="3239721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MusicBrainz Identifiers (MBIDs) links music datasets</a:t>
          </a:r>
          <a:endParaRPr lang="en-US" sz="1100" kern="1200"/>
        </a:p>
      </dsp:txBody>
      <dsp:txXfrm>
        <a:off x="3239721" y="1321555"/>
        <a:ext cx="3124932" cy="1618862"/>
      </dsp:txXfrm>
    </dsp:sp>
    <dsp:sp modelId="{65B7C114-0AC9-47DC-940B-639668E70542}">
      <dsp:nvSpPr>
        <dsp:cNvPr id="0" name=""/>
        <dsp:cNvSpPr/>
      </dsp:nvSpPr>
      <dsp:spPr>
        <a:xfrm>
          <a:off x="6472548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Songkick</a:t>
          </a:r>
          <a:endParaRPr lang="en-US" sz="3300" kern="1200"/>
        </a:p>
      </dsp:txBody>
      <dsp:txXfrm>
        <a:off x="6472548" y="384075"/>
        <a:ext cx="3124932" cy="937479"/>
      </dsp:txXfrm>
    </dsp:sp>
    <dsp:sp modelId="{25B4F258-7CE6-4633-895D-E815DA0A0621}">
      <dsp:nvSpPr>
        <dsp:cNvPr id="0" name=""/>
        <dsp:cNvSpPr/>
      </dsp:nvSpPr>
      <dsp:spPr>
        <a:xfrm>
          <a:off x="6472548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events or gigs with a lot of impact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suitable location, venue, date, and time for the gig</a:t>
          </a:r>
          <a:endParaRPr lang="en-US" sz="1100" kern="1200"/>
        </a:p>
      </dsp:txBody>
      <dsp:txXfrm>
        <a:off x="6472548" y="1321555"/>
        <a:ext cx="3124932" cy="161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6148-46AA-40C9-BA7C-8124C0D4198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08CCF-6CC7-4E0E-B2D6-04B8C8DDFC6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50F4-F4F1-4A46-BE87-D541772F8F0A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user’s location data associated with play-counts</a:t>
          </a:r>
          <a:endParaRPr lang="en-US" sz="2500" kern="1200"/>
        </a:p>
      </dsp:txBody>
      <dsp:txXfrm>
        <a:off x="1529865" y="566"/>
        <a:ext cx="4383571" cy="1324558"/>
      </dsp:txXfrm>
    </dsp:sp>
    <dsp:sp modelId="{C33902FD-BD47-40F2-B0D0-9BB49C9B91A0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ED96-CF05-4552-8461-687A0C5AFB5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D472-59CE-4660-8686-1BB7219143F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Play-count data useful for global analysis</a:t>
          </a:r>
          <a:endParaRPr lang="en-US" sz="2500" kern="1200"/>
        </a:p>
      </dsp:txBody>
      <dsp:txXfrm>
        <a:off x="1529865" y="1656264"/>
        <a:ext cx="4383571" cy="1324558"/>
      </dsp:txXfrm>
    </dsp:sp>
    <dsp:sp modelId="{89696DD0-EF01-4C8D-973C-36052F2A961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5AA07-0DAF-4F8C-AACC-8D23AE2057B0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1F20-F1A4-4516-9DDB-426A106602A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get useful data will involve complex data mining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8649-2CBD-44F8-AF1B-F688EE15ECE3}">
      <dsp:nvSpPr>
        <dsp:cNvPr id="0" name=""/>
        <dsp:cNvSpPr/>
      </dsp:nvSpPr>
      <dsp:spPr>
        <a:xfrm>
          <a:off x="109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325E-ACD8-4F64-8551-10AED8D9B2F7}">
      <dsp:nvSpPr>
        <dsp:cNvPr id="0" name=""/>
        <dsp:cNvSpPr/>
      </dsp:nvSpPr>
      <dsp:spPr>
        <a:xfrm>
          <a:off x="109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PostgreSQL </a:t>
          </a:r>
          <a:endParaRPr lang="en-US" sz="1900" kern="1200"/>
        </a:p>
      </dsp:txBody>
      <dsp:txXfrm>
        <a:off x="1091" y="1705251"/>
        <a:ext cx="2122031" cy="318304"/>
      </dsp:txXfrm>
    </dsp:sp>
    <dsp:sp modelId="{B21A9DC9-1398-433D-87A8-A134469D8CE4}">
      <dsp:nvSpPr>
        <dsp:cNvPr id="0" name=""/>
        <dsp:cNvSpPr/>
      </dsp:nvSpPr>
      <dsp:spPr>
        <a:xfrm>
          <a:off x="109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storing and staging</a:t>
          </a:r>
          <a:endParaRPr lang="en-US" sz="1400" kern="1200"/>
        </a:p>
      </dsp:txBody>
      <dsp:txXfrm>
        <a:off x="1091" y="2054178"/>
        <a:ext cx="2122031" cy="373611"/>
      </dsp:txXfrm>
    </dsp:sp>
    <dsp:sp modelId="{AABB1D5E-FC8E-47F8-8950-E19D70A3FB0F}">
      <dsp:nvSpPr>
        <dsp:cNvPr id="0" name=""/>
        <dsp:cNvSpPr/>
      </dsp:nvSpPr>
      <dsp:spPr>
        <a:xfrm>
          <a:off x="2494478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201C-23B7-4500-AC4F-08E6813E9DD2}">
      <dsp:nvSpPr>
        <dsp:cNvPr id="0" name=""/>
        <dsp:cNvSpPr/>
      </dsp:nvSpPr>
      <dsp:spPr>
        <a:xfrm>
          <a:off x="2494478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Jupyter Notebook</a:t>
          </a:r>
          <a:endParaRPr lang="en-US" sz="1900" kern="1200"/>
        </a:p>
      </dsp:txBody>
      <dsp:txXfrm>
        <a:off x="2494478" y="1705251"/>
        <a:ext cx="2122031" cy="318304"/>
      </dsp:txXfrm>
    </dsp:sp>
    <dsp:sp modelId="{3F106D0F-B716-4042-B9C9-B450F8735FD0}">
      <dsp:nvSpPr>
        <dsp:cNvPr id="0" name=""/>
        <dsp:cNvSpPr/>
      </dsp:nvSpPr>
      <dsp:spPr>
        <a:xfrm>
          <a:off x="2494478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Development environment</a:t>
          </a:r>
          <a:endParaRPr lang="en-US" sz="1400" kern="1200"/>
        </a:p>
      </dsp:txBody>
      <dsp:txXfrm>
        <a:off x="2494478" y="2054178"/>
        <a:ext cx="2122031" cy="373611"/>
      </dsp:txXfrm>
    </dsp:sp>
    <dsp:sp modelId="{2DE2B459-0341-4B77-B83B-3EAC4ABD63EB}">
      <dsp:nvSpPr>
        <dsp:cNvPr id="0" name=""/>
        <dsp:cNvSpPr/>
      </dsp:nvSpPr>
      <dsp:spPr>
        <a:xfrm>
          <a:off x="4987865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FA35-12B7-4CCB-BCCD-95698C2038DE}">
      <dsp:nvSpPr>
        <dsp:cNvPr id="0" name=""/>
        <dsp:cNvSpPr/>
      </dsp:nvSpPr>
      <dsp:spPr>
        <a:xfrm>
          <a:off x="4987865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Python</a:t>
          </a:r>
          <a:endParaRPr lang="en-US" sz="1900" kern="1200"/>
        </a:p>
      </dsp:txBody>
      <dsp:txXfrm>
        <a:off x="4987865" y="1705251"/>
        <a:ext cx="2122031" cy="318304"/>
      </dsp:txXfrm>
    </dsp:sp>
    <dsp:sp modelId="{5D233466-607F-4105-8FF2-0B8A0CDFDB47}">
      <dsp:nvSpPr>
        <dsp:cNvPr id="0" name=""/>
        <dsp:cNvSpPr/>
      </dsp:nvSpPr>
      <dsp:spPr>
        <a:xfrm>
          <a:off x="4987865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extraction, cleaning, and analysis</a:t>
          </a:r>
          <a:endParaRPr lang="en-US" sz="1400" kern="1200"/>
        </a:p>
      </dsp:txBody>
      <dsp:txXfrm>
        <a:off x="4987865" y="2054178"/>
        <a:ext cx="2122031" cy="373611"/>
      </dsp:txXfrm>
    </dsp:sp>
    <dsp:sp modelId="{E8FDCCF1-CC6D-44FA-ADE8-D6839B150210}">
      <dsp:nvSpPr>
        <dsp:cNvPr id="0" name=""/>
        <dsp:cNvSpPr/>
      </dsp:nvSpPr>
      <dsp:spPr>
        <a:xfrm>
          <a:off x="748125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2EB8-F070-42B7-8DA3-5D2B6E9A5145}">
      <dsp:nvSpPr>
        <dsp:cNvPr id="0" name=""/>
        <dsp:cNvSpPr/>
      </dsp:nvSpPr>
      <dsp:spPr>
        <a:xfrm>
          <a:off x="748125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GitHub repository</a:t>
          </a:r>
          <a:endParaRPr lang="en-US" sz="1900" kern="1200"/>
        </a:p>
      </dsp:txBody>
      <dsp:txXfrm>
        <a:off x="7481251" y="1705251"/>
        <a:ext cx="2122031" cy="318304"/>
      </dsp:txXfrm>
    </dsp:sp>
    <dsp:sp modelId="{D498840A-447B-442C-AD30-44615825749F}">
      <dsp:nvSpPr>
        <dsp:cNvPr id="0" name=""/>
        <dsp:cNvSpPr/>
      </dsp:nvSpPr>
      <dsp:spPr>
        <a:xfrm>
          <a:off x="748125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2639-7FC4-4C66-92CF-A02E8857C656}">
      <dsp:nvSpPr>
        <dsp:cNvPr id="0" name=""/>
        <dsp:cNvSpPr/>
      </dsp:nvSpPr>
      <dsp:spPr>
        <a:xfrm>
          <a:off x="455873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62FB-86B6-4ED3-8FFE-06E664A28660}">
      <dsp:nvSpPr>
        <dsp:cNvPr id="0" name=""/>
        <dsp:cNvSpPr/>
      </dsp:nvSpPr>
      <dsp:spPr>
        <a:xfrm>
          <a:off x="2041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Access</a:t>
          </a:r>
          <a:endParaRPr lang="en-US" sz="1400" kern="1200"/>
        </a:p>
      </dsp:txBody>
      <dsp:txXfrm>
        <a:off x="2041" y="1467306"/>
        <a:ext cx="1396406" cy="209460"/>
      </dsp:txXfrm>
    </dsp:sp>
    <dsp:sp modelId="{8BCEE59F-E0DB-4663-AF3B-DA8FB30363D3}">
      <dsp:nvSpPr>
        <dsp:cNvPr id="0" name=""/>
        <dsp:cNvSpPr/>
      </dsp:nvSpPr>
      <dsp:spPr>
        <a:xfrm>
          <a:off x="2041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2041" y="1706688"/>
        <a:ext cx="1396406" cy="703569"/>
      </dsp:txXfrm>
    </dsp:sp>
    <dsp:sp modelId="{4B5D846A-0C7D-4C60-8D2B-1EF145CD0C6D}">
      <dsp:nvSpPr>
        <dsp:cNvPr id="0" name=""/>
        <dsp:cNvSpPr/>
      </dsp:nvSpPr>
      <dsp:spPr>
        <a:xfrm>
          <a:off x="2096650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2247-2EDC-4CC1-A433-0BCF09FE00E0}">
      <dsp:nvSpPr>
        <dsp:cNvPr id="0" name=""/>
        <dsp:cNvSpPr/>
      </dsp:nvSpPr>
      <dsp:spPr>
        <a:xfrm>
          <a:off x="1642818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Excel</a:t>
          </a:r>
          <a:endParaRPr lang="en-US" sz="1400" kern="1200"/>
        </a:p>
      </dsp:txBody>
      <dsp:txXfrm>
        <a:off x="1642818" y="1467306"/>
        <a:ext cx="1396406" cy="209460"/>
      </dsp:txXfrm>
    </dsp:sp>
    <dsp:sp modelId="{A4CD659E-305B-4ED2-A71F-7EC1B96017C7}">
      <dsp:nvSpPr>
        <dsp:cNvPr id="0" name=""/>
        <dsp:cNvSpPr/>
      </dsp:nvSpPr>
      <dsp:spPr>
        <a:xfrm>
          <a:off x="1642818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1642818" y="1706688"/>
        <a:ext cx="1396406" cy="703569"/>
      </dsp:txXfrm>
    </dsp:sp>
    <dsp:sp modelId="{CFDE7F5E-889E-4F93-81E2-46C2468FC348}">
      <dsp:nvSpPr>
        <dsp:cNvPr id="0" name=""/>
        <dsp:cNvSpPr/>
      </dsp:nvSpPr>
      <dsp:spPr>
        <a:xfrm>
          <a:off x="3737427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A22D-D20A-45EE-9921-A32BC772B2C2}">
      <dsp:nvSpPr>
        <dsp:cNvPr id="0" name=""/>
        <dsp:cNvSpPr/>
      </dsp:nvSpPr>
      <dsp:spPr>
        <a:xfrm>
          <a:off x="3283595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Tableau</a:t>
          </a:r>
          <a:endParaRPr lang="en-US" sz="1400" kern="1200"/>
        </a:p>
      </dsp:txBody>
      <dsp:txXfrm>
        <a:off x="3283595" y="1467306"/>
        <a:ext cx="1396406" cy="209460"/>
      </dsp:txXfrm>
    </dsp:sp>
    <dsp:sp modelId="{212B5B44-95C7-4B86-8098-221154FDE5B8}">
      <dsp:nvSpPr>
        <dsp:cNvPr id="0" name=""/>
        <dsp:cNvSpPr/>
      </dsp:nvSpPr>
      <dsp:spPr>
        <a:xfrm>
          <a:off x="3283595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 reports</a:t>
          </a:r>
          <a:endParaRPr lang="en-US" sz="1100" kern="1200"/>
        </a:p>
      </dsp:txBody>
      <dsp:txXfrm>
        <a:off x="3283595" y="1706688"/>
        <a:ext cx="1396406" cy="703569"/>
      </dsp:txXfrm>
    </dsp:sp>
    <dsp:sp modelId="{07D5E340-16C3-4FA9-90B6-E1212653A92C}">
      <dsp:nvSpPr>
        <dsp:cNvPr id="0" name=""/>
        <dsp:cNvSpPr/>
      </dsp:nvSpPr>
      <dsp:spPr>
        <a:xfrm>
          <a:off x="5378205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8AFF-CEFE-4B7D-9AD9-8C7328008C34}">
      <dsp:nvSpPr>
        <dsp:cNvPr id="0" name=""/>
        <dsp:cNvSpPr/>
      </dsp:nvSpPr>
      <dsp:spPr>
        <a:xfrm>
          <a:off x="4924373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Notepad</a:t>
          </a:r>
          <a:endParaRPr lang="en-US" sz="1400" kern="1200"/>
        </a:p>
      </dsp:txBody>
      <dsp:txXfrm>
        <a:off x="4924373" y="1467306"/>
        <a:ext cx="1396406" cy="209460"/>
      </dsp:txXfrm>
    </dsp:sp>
    <dsp:sp modelId="{0C6DB4C2-FF9D-4274-9D26-A475166147C5}">
      <dsp:nvSpPr>
        <dsp:cNvPr id="0" name=""/>
        <dsp:cNvSpPr/>
      </dsp:nvSpPr>
      <dsp:spPr>
        <a:xfrm>
          <a:off x="4924373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</a:t>
          </a:r>
          <a:endParaRPr lang="en-US" sz="1100" kern="1200"/>
        </a:p>
      </dsp:txBody>
      <dsp:txXfrm>
        <a:off x="4924373" y="1706688"/>
        <a:ext cx="1396406" cy="703569"/>
      </dsp:txXfrm>
    </dsp:sp>
    <dsp:sp modelId="{15E86F2E-FD22-44D1-AED5-886889265B94}">
      <dsp:nvSpPr>
        <dsp:cNvPr id="0" name=""/>
        <dsp:cNvSpPr/>
      </dsp:nvSpPr>
      <dsp:spPr>
        <a:xfrm>
          <a:off x="7018982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43A8-A906-4380-B084-D65FB956E270}">
      <dsp:nvSpPr>
        <dsp:cNvPr id="0" name=""/>
        <dsp:cNvSpPr/>
      </dsp:nvSpPr>
      <dsp:spPr>
        <a:xfrm>
          <a:off x="6565150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PostgreSQL</a:t>
          </a:r>
          <a:endParaRPr lang="en-US" sz="1400" kern="1200"/>
        </a:p>
      </dsp:txBody>
      <dsp:txXfrm>
        <a:off x="6565150" y="1467306"/>
        <a:ext cx="1396406" cy="209460"/>
      </dsp:txXfrm>
    </dsp:sp>
    <dsp:sp modelId="{7AC85CAD-0E1C-4A26-AB3B-9C3C559DA284}">
      <dsp:nvSpPr>
        <dsp:cNvPr id="0" name=""/>
        <dsp:cNvSpPr/>
      </dsp:nvSpPr>
      <dsp:spPr>
        <a:xfrm>
          <a:off x="6565150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warehouse</a:t>
          </a:r>
          <a:endParaRPr lang="en-US" sz="1100" kern="1200"/>
        </a:p>
      </dsp:txBody>
      <dsp:txXfrm>
        <a:off x="6565150" y="1706688"/>
        <a:ext cx="1396406" cy="703569"/>
      </dsp:txXfrm>
    </dsp:sp>
    <dsp:sp modelId="{10C4C847-328E-484D-B467-E2301421C1F1}">
      <dsp:nvSpPr>
        <dsp:cNvPr id="0" name=""/>
        <dsp:cNvSpPr/>
      </dsp:nvSpPr>
      <dsp:spPr>
        <a:xfrm>
          <a:off x="8659759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F676-E458-4940-A21E-1FAC2AB77C94}">
      <dsp:nvSpPr>
        <dsp:cNvPr id="0" name=""/>
        <dsp:cNvSpPr/>
      </dsp:nvSpPr>
      <dsp:spPr>
        <a:xfrm>
          <a:off x="8205927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Dbeaver</a:t>
          </a:r>
          <a:endParaRPr lang="en-US" sz="1400" kern="1200"/>
        </a:p>
      </dsp:txBody>
      <dsp:txXfrm>
        <a:off x="8205927" y="1467306"/>
        <a:ext cx="1396406" cy="209460"/>
      </dsp:txXfrm>
    </dsp:sp>
    <dsp:sp modelId="{1A80EBF8-1509-4EFA-A73F-23B6DEED99BD}">
      <dsp:nvSpPr>
        <dsp:cNvPr id="0" name=""/>
        <dsp:cNvSpPr/>
      </dsp:nvSpPr>
      <dsp:spPr>
        <a:xfrm>
          <a:off x="8205927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analysis</a:t>
          </a:r>
          <a:endParaRPr lang="en-US" sz="1100" kern="1200"/>
        </a:p>
      </dsp:txBody>
      <dsp:txXfrm>
        <a:off x="8205927" y="1706688"/>
        <a:ext cx="1396406" cy="703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business-42982769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monthly analysis of number of live music events by event type (festival or live concerts) and day of week in the UK between Mar-2019 and Feb-2020 </a:t>
            </a:r>
          </a:p>
          <a:p>
            <a:pPr lvl="0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monthly breakdown of the number of events by venues and by city in the UK between Mar-2019 and Feb-2020</a:t>
            </a:r>
            <a:endParaRPr lang="en-US" dirty="0"/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Datasets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DBAD-3093-4596-990B-024AB336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3680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41CA2-7DA4-4970-8CFB-E04DCD85B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971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1 &amp;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Which artist have enjoyed the most stream count and have tracks in the top chart position in the UK?</a:t>
            </a:r>
            <a:endParaRPr lang="en-US" dirty="0"/>
          </a:p>
          <a:p>
            <a:pPr lvl="1"/>
            <a:r>
              <a:rPr lang="en-US" dirty="0"/>
              <a:t>Provide a monthly breakdown of artists by number of streams, number of tracks in the weekly top-200 chart and track peak position in the UK between Mar-2019 and Feb-2020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most popular time of the year and the day of week to hold an event in the UK?</a:t>
            </a:r>
            <a:endParaRPr lang="en-US" dirty="0"/>
          </a:p>
          <a:p>
            <a:pPr lvl="1"/>
            <a:r>
              <a:rPr lang="en-US" dirty="0"/>
              <a:t>Provide a monthly analysis of number of live music events by event type (festival or live concerts) and day of week and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3 to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Provide the capacity of event venues used by artists by city in the UK between Mar-2019 and Feb-2020.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GB" dirty="0"/>
              <a:t>Provide a monthly breakdown of event-type (Festival or Concert) by artists in the UK between Mar-2019 and Feb-2020.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GB" dirty="0"/>
              <a:t>Which artists have enjoyed significant number of stream-count and at the same time performed in live music across UK?</a:t>
            </a:r>
          </a:p>
          <a:p>
            <a:pPr lvl="1"/>
            <a:r>
              <a:rPr lang="en-US" dirty="0"/>
              <a:t>Provide monthly breakdown of artists by number of events and total stream-count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</a:t>
            </a:r>
            <a:r>
              <a:rPr lang="en-GB" sz="17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Big Data and Distributed Systems (BDDS)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52E70A-EDED-4926-BE9A-EF30FC7F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03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Integration (DI)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390F6-96BC-42A1-8F35-9D8D890E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849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5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Extracting artists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8F3542-999D-4B3F-B5CF-B36CE58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821574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5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DA114-EB1C-4151-A3A9-4790E4F8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47"/>
              </p:ext>
            </p:extLst>
          </p:nvPr>
        </p:nvGraphicFramePr>
        <p:xfrm>
          <a:off x="6093926" y="1266711"/>
          <a:ext cx="4821553" cy="35654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01472">
                  <a:extLst>
                    <a:ext uri="{9D8B030D-6E8A-4147-A177-3AD203B41FA5}">
                      <a16:colId xmlns:a16="http://schemas.microsoft.com/office/drawing/2014/main" val="611741148"/>
                    </a:ext>
                  </a:extLst>
                </a:gridCol>
                <a:gridCol w="1499268">
                  <a:extLst>
                    <a:ext uri="{9D8B030D-6E8A-4147-A177-3AD203B41FA5}">
                      <a16:colId xmlns:a16="http://schemas.microsoft.com/office/drawing/2014/main" val="1594825673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3275426103"/>
                    </a:ext>
                  </a:extLst>
                </a:gridCol>
                <a:gridCol w="1434621">
                  <a:extLst>
                    <a:ext uri="{9D8B030D-6E8A-4147-A177-3AD203B41FA5}">
                      <a16:colId xmlns:a16="http://schemas.microsoft.com/office/drawing/2014/main" val="1215706930"/>
                    </a:ext>
                  </a:extLst>
                </a:gridCol>
              </a:tblGrid>
              <a:tr h="45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S/No.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Field 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Data Error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Cleaning stage (Remedy)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3980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1871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eventName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0501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eventType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02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eventURI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116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eventAgeRestriction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a, 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10720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artistMBID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7526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453752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eventStartDate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6353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eventStartTime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10371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venueCountry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650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eventFlaggedAsEnded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Mart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(1 of 3)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Stream count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3BC2E-8950-4642-916F-43511F37D8F5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(2 of 3)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Tracks in top 200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608F3-8A98-4087-A2A5-30BF823E8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13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(3 of 3)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 peak position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9A39F-C896-4039-BA39-E7F992AF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0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(1 of 2)</a:t>
            </a: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Month and Day of the week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5886C-0CBC-4ECC-89A3-588AC88C6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53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(2 of 2)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Event type and Day of the week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E30E-2E5E-42C9-BF03-107EE670F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2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(1 of 2)</a:t>
            </a: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City with the greatest number of events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8483-1708-44CE-9F44-D09074B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(2 of 2)</a:t>
            </a: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Popular venues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3F09F-1FBA-43DF-9871-FCA9DDF34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746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1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2"/>
              </a:rPr>
              <a:t>https://www.bbc.co.uk/news/business-42982769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6738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2383</Words>
  <Application>Microsoft Office PowerPoint</Application>
  <PresentationFormat>Widescreen</PresentationFormat>
  <Paragraphs>373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Why live music Industry?</vt:lpstr>
      <vt:lpstr>Why not News or Public Service?</vt:lpstr>
      <vt:lpstr>Initial business questions</vt:lpstr>
      <vt:lpstr>Why business question 1?</vt:lpstr>
      <vt:lpstr>Why business question 2?</vt:lpstr>
      <vt:lpstr>Why business question 3?</vt:lpstr>
      <vt:lpstr>Initial Datasets</vt:lpstr>
      <vt:lpstr>Datasets and justification</vt:lpstr>
      <vt:lpstr>Why not last.Fm?</vt:lpstr>
      <vt:lpstr>Spotify charts</vt:lpstr>
      <vt:lpstr>Musicbrainz</vt:lpstr>
      <vt:lpstr>Songkick</vt:lpstr>
      <vt:lpstr>Interpretation</vt:lpstr>
      <vt:lpstr>Business scenario: Music industry and event management</vt:lpstr>
      <vt:lpstr>Business questions 1 &amp; 2</vt:lpstr>
      <vt:lpstr>Business questions 3 to 5</vt:lpstr>
      <vt:lpstr>Initial set of requirements</vt:lpstr>
      <vt:lpstr>Data sources</vt:lpstr>
      <vt:lpstr>Key features to be analysed</vt:lpstr>
      <vt:lpstr>Key feature and Business question 1</vt:lpstr>
      <vt:lpstr>Key feature and Business question 2</vt:lpstr>
      <vt:lpstr>Key feature and Business question 5</vt:lpstr>
      <vt:lpstr>Big Data and Distributed Systems (BDDS) tools</vt:lpstr>
      <vt:lpstr>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Extracting artists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Extract Transform and Load (ETL)</vt:lpstr>
      <vt:lpstr>Data Mart</vt:lpstr>
      <vt:lpstr>Reports: Business question 1 (1 of 3)</vt:lpstr>
      <vt:lpstr>Reports: Business question 1 (2 of 3)</vt:lpstr>
      <vt:lpstr>Reports: Business question 1 (3 of 3)</vt:lpstr>
      <vt:lpstr>Reports: Business question 2 (1 of 2)</vt:lpstr>
      <vt:lpstr>Reports: Business question 2 (2 of 2)</vt:lpstr>
      <vt:lpstr>Reports: Business question 3 (1 of 2)</vt:lpstr>
      <vt:lpstr>Reports: Business question 3 (2 of 2)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Uruemu Odeghe</cp:lastModifiedBy>
  <cp:revision>1</cp:revision>
  <dcterms:created xsi:type="dcterms:W3CDTF">2020-04-26T22:20:46Z</dcterms:created>
  <dcterms:modified xsi:type="dcterms:W3CDTF">2020-04-26T22:25:44Z</dcterms:modified>
</cp:coreProperties>
</file>