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87" r:id="rId7"/>
    <p:sldId id="260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F7072-17E3-4FE5-9990-2BA5C633CE22}" v="227" dt="2020-04-08T21:26:59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57FF7072-17E3-4FE5-9990-2BA5C633CE22}"/>
    <pc:docChg chg="custSel addSld delSld modSld">
      <pc:chgData name="Odeghe, Isaac" userId="5d4d540f-b79c-4f1d-abc2-639d713338f1" providerId="ADAL" clId="{57FF7072-17E3-4FE5-9990-2BA5C633CE22}" dt="2020-04-08T21:26:59.908" v="424"/>
      <pc:docMkLst>
        <pc:docMk/>
      </pc:docMkLst>
      <pc:sldChg chg="modSp">
        <pc:chgData name="Odeghe, Isaac" userId="5d4d540f-b79c-4f1d-abc2-639d713338f1" providerId="ADAL" clId="{57FF7072-17E3-4FE5-9990-2BA5C633CE22}" dt="2020-04-08T21:21:40.389" v="407" actId="20577"/>
        <pc:sldMkLst>
          <pc:docMk/>
          <pc:sldMk cId="1197155084" sldId="257"/>
        </pc:sldMkLst>
        <pc:spChg chg="mod">
          <ac:chgData name="Odeghe, Isaac" userId="5d4d540f-b79c-4f1d-abc2-639d713338f1" providerId="ADAL" clId="{57FF7072-17E3-4FE5-9990-2BA5C633CE22}" dt="2020-04-08T21:21:40.389" v="407" actId="20577"/>
          <ac:spMkLst>
            <pc:docMk/>
            <pc:sldMk cId="1197155084" sldId="257"/>
            <ac:spMk id="3" creationId="{D8C0DAFF-CC95-4E41-ADB7-821696938BB2}"/>
          </ac:spMkLst>
        </pc:spChg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09807119" sldId="258"/>
        </pc:sldMkLst>
      </pc:sldChg>
      <pc:sldChg chg="modSp">
        <pc:chgData name="Odeghe, Isaac" userId="5d4d540f-b79c-4f1d-abc2-639d713338f1" providerId="ADAL" clId="{57FF7072-17E3-4FE5-9990-2BA5C633CE22}" dt="2020-04-08T20:52:12.316" v="260" actId="20577"/>
        <pc:sldMkLst>
          <pc:docMk/>
          <pc:sldMk cId="1537147603" sldId="260"/>
        </pc:sldMkLst>
        <pc:spChg chg="mod">
          <ac:chgData name="Odeghe, Isaac" userId="5d4d540f-b79c-4f1d-abc2-639d713338f1" providerId="ADAL" clId="{57FF7072-17E3-4FE5-9990-2BA5C633CE22}" dt="2020-04-08T20:52:12.316" v="260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2650547290" sldId="261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3070318075" sldId="262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537047796" sldId="263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570680770" sldId="264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3490197236" sldId="265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2963680802" sldId="266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673818315" sldId="267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307278061" sldId="268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642912079" sldId="269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46174033" sldId="270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3113820467" sldId="271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738130469" sldId="272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495533642" sldId="273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330013667" sldId="274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2900926816" sldId="275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413763911" sldId="276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082332596" sldId="277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3618999703" sldId="278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378827441" sldId="279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933522043" sldId="280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741569715" sldId="281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2491518000" sldId="282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960228122" sldId="283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196048927" sldId="284"/>
        </pc:sldMkLst>
      </pc:sldChg>
      <pc:sldChg chg="del">
        <pc:chgData name="Odeghe, Isaac" userId="5d4d540f-b79c-4f1d-abc2-639d713338f1" providerId="ADAL" clId="{57FF7072-17E3-4FE5-9990-2BA5C633CE22}" dt="2020-04-08T20:49:56.788" v="240" actId="47"/>
        <pc:sldMkLst>
          <pc:docMk/>
          <pc:sldMk cId="767712402" sldId="286"/>
        </pc:sldMkLst>
      </pc:sldChg>
      <pc:sldChg chg="modSp">
        <pc:chgData name="Odeghe, Isaac" userId="5d4d540f-b79c-4f1d-abc2-639d713338f1" providerId="ADAL" clId="{57FF7072-17E3-4FE5-9990-2BA5C633CE22}" dt="2020-04-08T20:43:27.087" v="47" actId="20577"/>
        <pc:sldMkLst>
          <pc:docMk/>
          <pc:sldMk cId="3027068822" sldId="289"/>
        </pc:sldMkLst>
        <pc:spChg chg="mod">
          <ac:chgData name="Odeghe, Isaac" userId="5d4d540f-b79c-4f1d-abc2-639d713338f1" providerId="ADAL" clId="{57FF7072-17E3-4FE5-9990-2BA5C633CE22}" dt="2020-04-08T20:43:27.087" v="47" actId="20577"/>
          <ac:spMkLst>
            <pc:docMk/>
            <pc:sldMk cId="3027068822" sldId="289"/>
            <ac:spMk id="3" creationId="{EA164763-1E1A-4833-88DB-74CA2E29449D}"/>
          </ac:spMkLst>
        </pc:spChg>
      </pc:sldChg>
      <pc:sldChg chg="modSp add">
        <pc:chgData name="Odeghe, Isaac" userId="5d4d540f-b79c-4f1d-abc2-639d713338f1" providerId="ADAL" clId="{57FF7072-17E3-4FE5-9990-2BA5C633CE22}" dt="2020-04-08T20:53:26.982" v="265"/>
        <pc:sldMkLst>
          <pc:docMk/>
          <pc:sldMk cId="235710595" sldId="291"/>
        </pc:sldMkLst>
        <pc:spChg chg="mod">
          <ac:chgData name="Odeghe, Isaac" userId="5d4d540f-b79c-4f1d-abc2-639d713338f1" providerId="ADAL" clId="{57FF7072-17E3-4FE5-9990-2BA5C633CE22}" dt="2020-04-08T20:53:26.982" v="265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57FF7072-17E3-4FE5-9990-2BA5C633CE22}" dt="2020-04-08T20:49:04.714" v="239" actId="20577"/>
          <ac:spMkLst>
            <pc:docMk/>
            <pc:sldMk cId="235710595" sldId="291"/>
            <ac:spMk id="3" creationId="{99C85D9D-D1D6-4487-B4AE-5F0D772B34BB}"/>
          </ac:spMkLst>
        </pc:spChg>
      </pc:sldChg>
      <pc:sldChg chg="modSp add">
        <pc:chgData name="Odeghe, Isaac" userId="5d4d540f-b79c-4f1d-abc2-639d713338f1" providerId="ADAL" clId="{57FF7072-17E3-4FE5-9990-2BA5C633CE22}" dt="2020-04-08T20:54:28.556" v="268"/>
        <pc:sldMkLst>
          <pc:docMk/>
          <pc:sldMk cId="3762701697" sldId="292"/>
        </pc:sldMkLst>
        <pc:spChg chg="mod">
          <ac:chgData name="Odeghe, Isaac" userId="5d4d540f-b79c-4f1d-abc2-639d713338f1" providerId="ADAL" clId="{57FF7072-17E3-4FE5-9990-2BA5C633CE22}" dt="2020-04-08T20:54:28.556" v="268"/>
          <ac:spMkLst>
            <pc:docMk/>
            <pc:sldMk cId="3762701697" sldId="292"/>
            <ac:spMk id="2" creationId="{E9AAC178-9E39-4D99-B5AE-4538612D8A91}"/>
          </ac:spMkLst>
        </pc:spChg>
      </pc:sldChg>
      <pc:sldChg chg="modSp add">
        <pc:chgData name="Odeghe, Isaac" userId="5d4d540f-b79c-4f1d-abc2-639d713338f1" providerId="ADAL" clId="{57FF7072-17E3-4FE5-9990-2BA5C633CE22}" dt="2020-04-08T21:02:17.866" v="310" actId="20577"/>
        <pc:sldMkLst>
          <pc:docMk/>
          <pc:sldMk cId="2295434511" sldId="293"/>
        </pc:sldMkLst>
        <pc:spChg chg="mod">
          <ac:chgData name="Odeghe, Isaac" userId="5d4d540f-b79c-4f1d-abc2-639d713338f1" providerId="ADAL" clId="{57FF7072-17E3-4FE5-9990-2BA5C633CE22}" dt="2020-04-08T20:56:14.918" v="272"/>
          <ac:spMkLst>
            <pc:docMk/>
            <pc:sldMk cId="2295434511" sldId="293"/>
            <ac:spMk id="2" creationId="{2324F76C-8397-401D-B3B7-0F26001BE25F}"/>
          </ac:spMkLst>
        </pc:spChg>
        <pc:spChg chg="mod">
          <ac:chgData name="Odeghe, Isaac" userId="5d4d540f-b79c-4f1d-abc2-639d713338f1" providerId="ADAL" clId="{57FF7072-17E3-4FE5-9990-2BA5C633CE22}" dt="2020-04-08T21:02:17.866" v="310" actId="20577"/>
          <ac:spMkLst>
            <pc:docMk/>
            <pc:sldMk cId="2295434511" sldId="293"/>
            <ac:spMk id="3" creationId="{7F17345F-72A2-401D-82C7-36E99CB3E61D}"/>
          </ac:spMkLst>
        </pc:spChg>
      </pc:sldChg>
      <pc:sldChg chg="modSp add">
        <pc:chgData name="Odeghe, Isaac" userId="5d4d540f-b79c-4f1d-abc2-639d713338f1" providerId="ADAL" clId="{57FF7072-17E3-4FE5-9990-2BA5C633CE22}" dt="2020-04-08T20:58:46.504" v="287" actId="20577"/>
        <pc:sldMkLst>
          <pc:docMk/>
          <pc:sldMk cId="1603741843" sldId="294"/>
        </pc:sldMkLst>
        <pc:spChg chg="mod">
          <ac:chgData name="Odeghe, Isaac" userId="5d4d540f-b79c-4f1d-abc2-639d713338f1" providerId="ADAL" clId="{57FF7072-17E3-4FE5-9990-2BA5C633CE22}" dt="2020-04-08T20:58:46.504" v="287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57FF7072-17E3-4FE5-9990-2BA5C633CE22}" dt="2020-04-08T20:58:36.258" v="278"/>
          <ac:spMkLst>
            <pc:docMk/>
            <pc:sldMk cId="1603741843" sldId="294"/>
            <ac:spMk id="3" creationId="{15B7FE7C-4A31-44D7-AB29-16601661BF53}"/>
          </ac:spMkLst>
        </pc:spChg>
      </pc:sldChg>
      <pc:sldChg chg="modSp add">
        <pc:chgData name="Odeghe, Isaac" userId="5d4d540f-b79c-4f1d-abc2-639d713338f1" providerId="ADAL" clId="{57FF7072-17E3-4FE5-9990-2BA5C633CE22}" dt="2020-04-08T20:59:22.577" v="291"/>
        <pc:sldMkLst>
          <pc:docMk/>
          <pc:sldMk cId="1526405635" sldId="295"/>
        </pc:sldMkLst>
        <pc:spChg chg="mod">
          <ac:chgData name="Odeghe, Isaac" userId="5d4d540f-b79c-4f1d-abc2-639d713338f1" providerId="ADAL" clId="{57FF7072-17E3-4FE5-9990-2BA5C633CE22}" dt="2020-04-08T20:59:02.703" v="290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57FF7072-17E3-4FE5-9990-2BA5C633CE22}" dt="2020-04-08T20:59:22.577" v="291"/>
          <ac:spMkLst>
            <pc:docMk/>
            <pc:sldMk cId="1526405635" sldId="295"/>
            <ac:spMk id="3" creationId="{15B7FE7C-4A31-44D7-AB29-16601661BF53}"/>
          </ac:spMkLst>
        </pc:spChg>
      </pc:sldChg>
      <pc:sldChg chg="modSp add">
        <pc:chgData name="Odeghe, Isaac" userId="5d4d540f-b79c-4f1d-abc2-639d713338f1" providerId="ADAL" clId="{57FF7072-17E3-4FE5-9990-2BA5C633CE22}" dt="2020-04-08T21:03:28.119" v="320" actId="20577"/>
        <pc:sldMkLst>
          <pc:docMk/>
          <pc:sldMk cId="511139544" sldId="296"/>
        </pc:sldMkLst>
        <pc:spChg chg="mod">
          <ac:chgData name="Odeghe, Isaac" userId="5d4d540f-b79c-4f1d-abc2-639d713338f1" providerId="ADAL" clId="{57FF7072-17E3-4FE5-9990-2BA5C633CE22}" dt="2020-04-08T21:01:07.781" v="294"/>
          <ac:spMkLst>
            <pc:docMk/>
            <pc:sldMk cId="511139544" sldId="296"/>
            <ac:spMk id="2" creationId="{697EA544-4A0D-4FF1-AE7B-593731C7A1C8}"/>
          </ac:spMkLst>
        </pc:spChg>
        <pc:spChg chg="mod">
          <ac:chgData name="Odeghe, Isaac" userId="5d4d540f-b79c-4f1d-abc2-639d713338f1" providerId="ADAL" clId="{57FF7072-17E3-4FE5-9990-2BA5C633CE22}" dt="2020-04-08T21:03:28.119" v="320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 add">
        <pc:chgData name="Odeghe, Isaac" userId="5d4d540f-b79c-4f1d-abc2-639d713338f1" providerId="ADAL" clId="{57FF7072-17E3-4FE5-9990-2BA5C633CE22}" dt="2020-04-08T21:05:22.057" v="377"/>
        <pc:sldMkLst>
          <pc:docMk/>
          <pc:sldMk cId="2207701417" sldId="297"/>
        </pc:sldMkLst>
        <pc:spChg chg="mod">
          <ac:chgData name="Odeghe, Isaac" userId="5d4d540f-b79c-4f1d-abc2-639d713338f1" providerId="ADAL" clId="{57FF7072-17E3-4FE5-9990-2BA5C633CE22}" dt="2020-04-08T21:05:22.057" v="377"/>
          <ac:spMkLst>
            <pc:docMk/>
            <pc:sldMk cId="2207701417" sldId="297"/>
            <ac:spMk id="2" creationId="{EA46B49C-D461-4A2F-8EB1-A4CE0D77229D}"/>
          </ac:spMkLst>
        </pc:spChg>
      </pc:sldChg>
      <pc:sldChg chg="modSp add">
        <pc:chgData name="Odeghe, Isaac" userId="5d4d540f-b79c-4f1d-abc2-639d713338f1" providerId="ADAL" clId="{57FF7072-17E3-4FE5-9990-2BA5C633CE22}" dt="2020-04-08T21:06:49.102" v="380"/>
        <pc:sldMkLst>
          <pc:docMk/>
          <pc:sldMk cId="2045330194" sldId="298"/>
        </pc:sldMkLst>
        <pc:spChg chg="mod">
          <ac:chgData name="Odeghe, Isaac" userId="5d4d540f-b79c-4f1d-abc2-639d713338f1" providerId="ADAL" clId="{57FF7072-17E3-4FE5-9990-2BA5C633CE22}" dt="2020-04-08T21:06:49.102" v="380"/>
          <ac:spMkLst>
            <pc:docMk/>
            <pc:sldMk cId="2045330194" sldId="298"/>
            <ac:spMk id="2" creationId="{E430A4B4-8279-4CE6-BA0A-FD41ACEE3903}"/>
          </ac:spMkLst>
        </pc:spChg>
      </pc:sldChg>
      <pc:sldChg chg="modSp add">
        <pc:chgData name="Odeghe, Isaac" userId="5d4d540f-b79c-4f1d-abc2-639d713338f1" providerId="ADAL" clId="{57FF7072-17E3-4FE5-9990-2BA5C633CE22}" dt="2020-04-08T21:17:02.901" v="386" actId="20577"/>
        <pc:sldMkLst>
          <pc:docMk/>
          <pc:sldMk cId="975787136" sldId="299"/>
        </pc:sldMkLst>
        <pc:spChg chg="mod">
          <ac:chgData name="Odeghe, Isaac" userId="5d4d540f-b79c-4f1d-abc2-639d713338f1" providerId="ADAL" clId="{57FF7072-17E3-4FE5-9990-2BA5C633CE22}" dt="2020-04-08T21:17:02.901" v="386" actId="20577"/>
          <ac:spMkLst>
            <pc:docMk/>
            <pc:sldMk cId="975787136" sldId="299"/>
            <ac:spMk id="2" creationId="{6948EB73-E184-4DEB-8463-614292BA1F22}"/>
          </ac:spMkLst>
        </pc:spChg>
      </pc:sldChg>
      <pc:sldChg chg="modSp add">
        <pc:chgData name="Odeghe, Isaac" userId="5d4d540f-b79c-4f1d-abc2-639d713338f1" providerId="ADAL" clId="{57FF7072-17E3-4FE5-9990-2BA5C633CE22}" dt="2020-04-08T21:18:51.682" v="396" actId="20577"/>
        <pc:sldMkLst>
          <pc:docMk/>
          <pc:sldMk cId="50917925" sldId="300"/>
        </pc:sldMkLst>
        <pc:spChg chg="mod">
          <ac:chgData name="Odeghe, Isaac" userId="5d4d540f-b79c-4f1d-abc2-639d713338f1" providerId="ADAL" clId="{57FF7072-17E3-4FE5-9990-2BA5C633CE22}" dt="2020-04-08T21:18:51.682" v="396" actId="20577"/>
          <ac:spMkLst>
            <pc:docMk/>
            <pc:sldMk cId="50917925" sldId="300"/>
            <ac:spMk id="2" creationId="{49E7130C-14D3-4783-942C-833B281AEFAF}"/>
          </ac:spMkLst>
        </pc:spChg>
      </pc:sldChg>
      <pc:sldChg chg="modSp add">
        <pc:chgData name="Odeghe, Isaac" userId="5d4d540f-b79c-4f1d-abc2-639d713338f1" providerId="ADAL" clId="{57FF7072-17E3-4FE5-9990-2BA5C633CE22}" dt="2020-04-08T21:20:11.869" v="402" actId="20577"/>
        <pc:sldMkLst>
          <pc:docMk/>
          <pc:sldMk cId="2165025957" sldId="301"/>
        </pc:sldMkLst>
        <pc:spChg chg="mod">
          <ac:chgData name="Odeghe, Isaac" userId="5d4d540f-b79c-4f1d-abc2-639d713338f1" providerId="ADAL" clId="{57FF7072-17E3-4FE5-9990-2BA5C633CE22}" dt="2020-04-08T21:20:11.869" v="402" actId="20577"/>
          <ac:spMkLst>
            <pc:docMk/>
            <pc:sldMk cId="2165025957" sldId="301"/>
            <ac:spMk id="2" creationId="{DB73AE82-6A47-48E2-B76C-D1DC8ED75224}"/>
          </ac:spMkLst>
        </pc:spChg>
      </pc:sldChg>
      <pc:sldChg chg="modSp add">
        <pc:chgData name="Odeghe, Isaac" userId="5d4d540f-b79c-4f1d-abc2-639d713338f1" providerId="ADAL" clId="{57FF7072-17E3-4FE5-9990-2BA5C633CE22}" dt="2020-04-08T21:20:58.870" v="405"/>
        <pc:sldMkLst>
          <pc:docMk/>
          <pc:sldMk cId="4041481429" sldId="302"/>
        </pc:sldMkLst>
        <pc:spChg chg="mod">
          <ac:chgData name="Odeghe, Isaac" userId="5d4d540f-b79c-4f1d-abc2-639d713338f1" providerId="ADAL" clId="{57FF7072-17E3-4FE5-9990-2BA5C633CE22}" dt="2020-04-08T21:20:58.870" v="405"/>
          <ac:spMkLst>
            <pc:docMk/>
            <pc:sldMk cId="4041481429" sldId="302"/>
            <ac:spMk id="2" creationId="{B0344AD1-33C4-4CE1-A999-4CEC9C6715C5}"/>
          </ac:spMkLst>
        </pc:spChg>
      </pc:sldChg>
      <pc:sldChg chg="modSp add">
        <pc:chgData name="Odeghe, Isaac" userId="5d4d540f-b79c-4f1d-abc2-639d713338f1" providerId="ADAL" clId="{57FF7072-17E3-4FE5-9990-2BA5C633CE22}" dt="2020-04-08T21:22:55.293" v="413" actId="20577"/>
        <pc:sldMkLst>
          <pc:docMk/>
          <pc:sldMk cId="636548444" sldId="303"/>
        </pc:sldMkLst>
        <pc:spChg chg="mod">
          <ac:chgData name="Odeghe, Isaac" userId="5d4d540f-b79c-4f1d-abc2-639d713338f1" providerId="ADAL" clId="{57FF7072-17E3-4FE5-9990-2BA5C633CE22}" dt="2020-04-08T21:22:55.293" v="413" actId="20577"/>
          <ac:spMkLst>
            <pc:docMk/>
            <pc:sldMk cId="636548444" sldId="303"/>
            <ac:spMk id="2" creationId="{7B1D0BF6-B7C7-477D-A201-36FF1DCCD502}"/>
          </ac:spMkLst>
        </pc:spChg>
      </pc:sldChg>
      <pc:sldChg chg="modSp add">
        <pc:chgData name="Odeghe, Isaac" userId="5d4d540f-b79c-4f1d-abc2-639d713338f1" providerId="ADAL" clId="{57FF7072-17E3-4FE5-9990-2BA5C633CE22}" dt="2020-04-08T21:23:59.868" v="417"/>
        <pc:sldMkLst>
          <pc:docMk/>
          <pc:sldMk cId="2448274227" sldId="304"/>
        </pc:sldMkLst>
        <pc:spChg chg="mod">
          <ac:chgData name="Odeghe, Isaac" userId="5d4d540f-b79c-4f1d-abc2-639d713338f1" providerId="ADAL" clId="{57FF7072-17E3-4FE5-9990-2BA5C633CE22}" dt="2020-04-08T21:23:59.868" v="417"/>
          <ac:spMkLst>
            <pc:docMk/>
            <pc:sldMk cId="2448274227" sldId="304"/>
            <ac:spMk id="2" creationId="{30F429F8-7EC2-47F0-B535-EACD634DDEAA}"/>
          </ac:spMkLst>
        </pc:spChg>
      </pc:sldChg>
      <pc:sldChg chg="modSp add">
        <pc:chgData name="Odeghe, Isaac" userId="5d4d540f-b79c-4f1d-abc2-639d713338f1" providerId="ADAL" clId="{57FF7072-17E3-4FE5-9990-2BA5C633CE22}" dt="2020-04-08T21:26:02.419" v="421"/>
        <pc:sldMkLst>
          <pc:docMk/>
          <pc:sldMk cId="2606837951" sldId="305"/>
        </pc:sldMkLst>
        <pc:spChg chg="mod">
          <ac:chgData name="Odeghe, Isaac" userId="5d4d540f-b79c-4f1d-abc2-639d713338f1" providerId="ADAL" clId="{57FF7072-17E3-4FE5-9990-2BA5C633CE22}" dt="2020-04-08T21:26:02.419" v="421"/>
          <ac:spMkLst>
            <pc:docMk/>
            <pc:sldMk cId="2606837951" sldId="305"/>
            <ac:spMk id="2" creationId="{31A61EAC-81CE-43A2-9A46-F0C20F68D4A7}"/>
          </ac:spMkLst>
        </pc:spChg>
      </pc:sldChg>
      <pc:sldChg chg="modSp add">
        <pc:chgData name="Odeghe, Isaac" userId="5d4d540f-b79c-4f1d-abc2-639d713338f1" providerId="ADAL" clId="{57FF7072-17E3-4FE5-9990-2BA5C633CE22}" dt="2020-04-08T21:26:59.908" v="424"/>
        <pc:sldMkLst>
          <pc:docMk/>
          <pc:sldMk cId="41988723" sldId="306"/>
        </pc:sldMkLst>
        <pc:spChg chg="mod">
          <ac:chgData name="Odeghe, Isaac" userId="5d4d540f-b79c-4f1d-abc2-639d713338f1" providerId="ADAL" clId="{57FF7072-17E3-4FE5-9990-2BA5C633CE22}" dt="2020-04-08T21:26:59.908" v="424"/>
          <ac:spMkLst>
            <pc:docMk/>
            <pc:sldMk cId="41988723" sldId="306"/>
            <ac:spMk id="2" creationId="{BD1480FC-5948-4D17-B77F-42012263A1E1}"/>
          </ac:spMkLst>
        </pc:spChg>
      </pc:sldChg>
    </pc:docChg>
  </pc:docChgLst>
  <pc:docChgLst>
    <pc:chgData name="Odeghe, Isaac" userId="5d4d540f-b79c-4f1d-abc2-639d713338f1" providerId="ADAL" clId="{6F22EE20-2652-43C7-B1E7-FC7BC6782DA7}"/>
    <pc:docChg chg="undo custSel addSld delSld modSld">
      <pc:chgData name="Odeghe, Isaac" userId="5d4d540f-b79c-4f1d-abc2-639d713338f1" providerId="ADAL" clId="{6F22EE20-2652-43C7-B1E7-FC7BC6782DA7}" dt="2020-04-08T20:34:30.599" v="821" actId="20577"/>
      <pc:docMkLst>
        <pc:docMk/>
      </pc:docMkLst>
      <pc:sldChg chg="modSp">
        <pc:chgData name="Odeghe, Isaac" userId="5d4d540f-b79c-4f1d-abc2-639d713338f1" providerId="ADAL" clId="{6F22EE20-2652-43C7-B1E7-FC7BC6782DA7}" dt="2020-04-07T20:12:42.139" v="36" actId="20577"/>
        <pc:sldMkLst>
          <pc:docMk/>
          <pc:sldMk cId="260864611" sldId="256"/>
        </pc:sldMkLst>
        <pc:spChg chg="mod">
          <ac:chgData name="Odeghe, Isaac" userId="5d4d540f-b79c-4f1d-abc2-639d713338f1" providerId="ADAL" clId="{6F22EE20-2652-43C7-B1E7-FC7BC6782DA7}" dt="2020-04-07T20:11:09.659" v="2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6F22EE20-2652-43C7-B1E7-FC7BC6782DA7}" dt="2020-04-07T20:12:42.139" v="36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6F22EE20-2652-43C7-B1E7-FC7BC6782DA7}" dt="2020-04-07T20:34:10.632" v="381" actId="255"/>
        <pc:sldMkLst>
          <pc:docMk/>
          <pc:sldMk cId="1197155084" sldId="257"/>
        </pc:sldMkLst>
        <pc:spChg chg="mod">
          <ac:chgData name="Odeghe, Isaac" userId="5d4d540f-b79c-4f1d-abc2-639d713338f1" providerId="ADAL" clId="{6F22EE20-2652-43C7-B1E7-FC7BC6782DA7}" dt="2020-04-07T20:31:39.517" v="342"/>
          <ac:spMkLst>
            <pc:docMk/>
            <pc:sldMk cId="1197155084" sldId="257"/>
            <ac:spMk id="2" creationId="{EC58567B-B15B-4CE8-8724-75E0045E68FC}"/>
          </ac:spMkLst>
        </pc:spChg>
        <pc:spChg chg="mod">
          <ac:chgData name="Odeghe, Isaac" userId="5d4d540f-b79c-4f1d-abc2-639d713338f1" providerId="ADAL" clId="{6F22EE20-2652-43C7-B1E7-FC7BC6782DA7}" dt="2020-04-07T20:34:10.632" v="381" actId="255"/>
          <ac:spMkLst>
            <pc:docMk/>
            <pc:sldMk cId="1197155084" sldId="257"/>
            <ac:spMk id="3" creationId="{D8C0DAFF-CC95-4E41-ADB7-821696938BB2}"/>
          </ac:spMkLst>
        </pc:spChg>
      </pc:sldChg>
      <pc:sldChg chg="addSp delSp modSp del">
        <pc:chgData name="Odeghe, Isaac" userId="5d4d540f-b79c-4f1d-abc2-639d713338f1" providerId="ADAL" clId="{6F22EE20-2652-43C7-B1E7-FC7BC6782DA7}" dt="2020-04-08T18:33:40.264" v="443" actId="2696"/>
        <pc:sldMkLst>
          <pc:docMk/>
          <pc:sldMk cId="4063335568" sldId="259"/>
        </pc:sldMkLst>
        <pc:spChg chg="mod">
          <ac:chgData name="Odeghe, Isaac" userId="5d4d540f-b79c-4f1d-abc2-639d713338f1" providerId="ADAL" clId="{6F22EE20-2652-43C7-B1E7-FC7BC6782DA7}" dt="2020-04-08T18:29:38.333" v="431"/>
          <ac:spMkLst>
            <pc:docMk/>
            <pc:sldMk cId="4063335568" sldId="259"/>
            <ac:spMk id="2" creationId="{63881456-07F9-4678-8981-6E51A8898E20}"/>
          </ac:spMkLst>
        </pc:spChg>
        <pc:spChg chg="add mod">
          <ac:chgData name="Odeghe, Isaac" userId="5d4d540f-b79c-4f1d-abc2-639d713338f1" providerId="ADAL" clId="{6F22EE20-2652-43C7-B1E7-FC7BC6782DA7}" dt="2020-04-08T18:30:21.762" v="434" actId="478"/>
          <ac:spMkLst>
            <pc:docMk/>
            <pc:sldMk cId="4063335568" sldId="259"/>
            <ac:spMk id="4" creationId="{61AC6019-54BF-4976-8AE6-203FC033221C}"/>
          </ac:spMkLst>
        </pc:spChg>
        <pc:graphicFrameChg chg="del mod">
          <ac:chgData name="Odeghe, Isaac" userId="5d4d540f-b79c-4f1d-abc2-639d713338f1" providerId="ADAL" clId="{6F22EE20-2652-43C7-B1E7-FC7BC6782DA7}" dt="2020-04-08T18:30:21.762" v="434" actId="478"/>
          <ac:graphicFrameMkLst>
            <pc:docMk/>
            <pc:sldMk cId="4063335568" sldId="259"/>
            <ac:graphicFrameMk id="5" creationId="{2565492C-A0DD-4BE9-A68A-D3F0B23380C6}"/>
          </ac:graphicFrameMkLst>
        </pc:graphicFrameChg>
      </pc:sldChg>
      <pc:sldChg chg="modSp">
        <pc:chgData name="Odeghe, Isaac" userId="5d4d540f-b79c-4f1d-abc2-639d713338f1" providerId="ADAL" clId="{6F22EE20-2652-43C7-B1E7-FC7BC6782DA7}" dt="2020-04-08T20:34:30.599" v="821" actId="20577"/>
        <pc:sldMkLst>
          <pc:docMk/>
          <pc:sldMk cId="1537147603" sldId="260"/>
        </pc:sldMkLst>
        <pc:spChg chg="mod">
          <ac:chgData name="Odeghe, Isaac" userId="5d4d540f-b79c-4f1d-abc2-639d713338f1" providerId="ADAL" clId="{6F22EE20-2652-43C7-B1E7-FC7BC6782DA7}" dt="2020-04-08T18:33:56.833" v="444"/>
          <ac:spMkLst>
            <pc:docMk/>
            <pc:sldMk cId="1537147603" sldId="260"/>
            <ac:spMk id="2" creationId="{89750970-0C0A-4542-AADD-63217C642157}"/>
          </ac:spMkLst>
        </pc:spChg>
        <pc:spChg chg="mod">
          <ac:chgData name="Odeghe, Isaac" userId="5d4d540f-b79c-4f1d-abc2-639d713338f1" providerId="ADAL" clId="{6F22EE20-2652-43C7-B1E7-FC7BC6782DA7}" dt="2020-04-08T20:34:30.599" v="821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modSp add">
        <pc:chgData name="Odeghe, Isaac" userId="5d4d540f-b79c-4f1d-abc2-639d713338f1" providerId="ADAL" clId="{6F22EE20-2652-43C7-B1E7-FC7BC6782DA7}" dt="2020-04-07T20:33:56.558" v="380"/>
        <pc:sldMkLst>
          <pc:docMk/>
          <pc:sldMk cId="2751132665" sldId="287"/>
        </pc:sldMkLst>
        <pc:spChg chg="mod">
          <ac:chgData name="Odeghe, Isaac" userId="5d4d540f-b79c-4f1d-abc2-639d713338f1" providerId="ADAL" clId="{6F22EE20-2652-43C7-B1E7-FC7BC6782DA7}" dt="2020-04-07T20:32:30.346" v="346" actId="20577"/>
          <ac:spMkLst>
            <pc:docMk/>
            <pc:sldMk cId="2751132665" sldId="287"/>
            <ac:spMk id="2" creationId="{D35DE29F-734E-4499-A03D-748D94D3B7E2}"/>
          </ac:spMkLst>
        </pc:spChg>
        <pc:spChg chg="mod">
          <ac:chgData name="Odeghe, Isaac" userId="5d4d540f-b79c-4f1d-abc2-639d713338f1" providerId="ADAL" clId="{6F22EE20-2652-43C7-B1E7-FC7BC6782DA7}" dt="2020-04-07T20:33:56.558" v="380"/>
          <ac:spMkLst>
            <pc:docMk/>
            <pc:sldMk cId="2751132665" sldId="287"/>
            <ac:spMk id="3" creationId="{AB328CEA-7CA1-4178-BAB8-E7A16896F52C}"/>
          </ac:spMkLst>
        </pc:spChg>
      </pc:sldChg>
      <pc:sldChg chg="modSp add">
        <pc:chgData name="Odeghe, Isaac" userId="5d4d540f-b79c-4f1d-abc2-639d713338f1" providerId="ADAL" clId="{6F22EE20-2652-43C7-B1E7-FC7BC6782DA7}" dt="2020-04-08T20:31:47.578" v="801" actId="20577"/>
        <pc:sldMkLst>
          <pc:docMk/>
          <pc:sldMk cId="653320766" sldId="288"/>
        </pc:sldMkLst>
        <pc:spChg chg="mod">
          <ac:chgData name="Odeghe, Isaac" userId="5d4d540f-b79c-4f1d-abc2-639d713338f1" providerId="ADAL" clId="{6F22EE20-2652-43C7-B1E7-FC7BC6782DA7}" dt="2020-04-08T20:31:47.578" v="801" actId="20577"/>
          <ac:spMkLst>
            <pc:docMk/>
            <pc:sldMk cId="653320766" sldId="288"/>
            <ac:spMk id="2" creationId="{889734FE-A01C-4DD4-867F-8E5ADE08B576}"/>
          </ac:spMkLst>
        </pc:spChg>
        <pc:spChg chg="mod">
          <ac:chgData name="Odeghe, Isaac" userId="5d4d540f-b79c-4f1d-abc2-639d713338f1" providerId="ADAL" clId="{6F22EE20-2652-43C7-B1E7-FC7BC6782DA7}" dt="2020-04-08T18:43:28.835" v="611" actId="20577"/>
          <ac:spMkLst>
            <pc:docMk/>
            <pc:sldMk cId="653320766" sldId="288"/>
            <ac:spMk id="3" creationId="{FCB13A8A-6112-422B-8442-9DA7DE79CFE1}"/>
          </ac:spMkLst>
        </pc:spChg>
      </pc:sldChg>
      <pc:sldChg chg="modSp add del">
        <pc:chgData name="Odeghe, Isaac" userId="5d4d540f-b79c-4f1d-abc2-639d713338f1" providerId="ADAL" clId="{6F22EE20-2652-43C7-B1E7-FC7BC6782DA7}" dt="2020-04-08T18:38:44.689" v="474"/>
        <pc:sldMkLst>
          <pc:docMk/>
          <pc:sldMk cId="1832314331" sldId="289"/>
        </pc:sldMkLst>
        <pc:spChg chg="mod">
          <ac:chgData name="Odeghe, Isaac" userId="5d4d540f-b79c-4f1d-abc2-639d713338f1" providerId="ADAL" clId="{6F22EE20-2652-43C7-B1E7-FC7BC6782DA7}" dt="2020-04-08T18:38:44.027" v="473" actId="20577"/>
          <ac:spMkLst>
            <pc:docMk/>
            <pc:sldMk cId="1832314331" sldId="289"/>
            <ac:spMk id="2" creationId="{079E83FF-7FE3-4AA8-8166-EBAD71E8C12C}"/>
          </ac:spMkLst>
        </pc:spChg>
      </pc:sldChg>
      <pc:sldChg chg="modSp add">
        <pc:chgData name="Odeghe, Isaac" userId="5d4d540f-b79c-4f1d-abc2-639d713338f1" providerId="ADAL" clId="{6F22EE20-2652-43C7-B1E7-FC7BC6782DA7}" dt="2020-04-08T18:51:10.271" v="791" actId="20577"/>
        <pc:sldMkLst>
          <pc:docMk/>
          <pc:sldMk cId="3027068822" sldId="289"/>
        </pc:sldMkLst>
        <pc:spChg chg="mod">
          <ac:chgData name="Odeghe, Isaac" userId="5d4d540f-b79c-4f1d-abc2-639d713338f1" providerId="ADAL" clId="{6F22EE20-2652-43C7-B1E7-FC7BC6782DA7}" dt="2020-04-08T18:44:47.308" v="629" actId="20577"/>
          <ac:spMkLst>
            <pc:docMk/>
            <pc:sldMk cId="3027068822" sldId="289"/>
            <ac:spMk id="2" creationId="{9B4E5074-44AD-40CE-80D8-3736B8819EC1}"/>
          </ac:spMkLst>
        </pc:spChg>
        <pc:spChg chg="mod">
          <ac:chgData name="Odeghe, Isaac" userId="5d4d540f-b79c-4f1d-abc2-639d713338f1" providerId="ADAL" clId="{6F22EE20-2652-43C7-B1E7-FC7BC6782DA7}" dt="2020-04-08T18:51:10.271" v="791" actId="20577"/>
          <ac:spMkLst>
            <pc:docMk/>
            <pc:sldMk cId="3027068822" sldId="289"/>
            <ac:spMk id="3" creationId="{EA164763-1E1A-4833-88DB-74CA2E29449D}"/>
          </ac:spMkLst>
        </pc:spChg>
      </pc:sldChg>
      <pc:sldChg chg="modSp add">
        <pc:chgData name="Odeghe, Isaac" userId="5d4d540f-b79c-4f1d-abc2-639d713338f1" providerId="ADAL" clId="{6F22EE20-2652-43C7-B1E7-FC7BC6782DA7}" dt="2020-04-08T20:34:00.982" v="811" actId="20577"/>
        <pc:sldMkLst>
          <pc:docMk/>
          <pc:sldMk cId="471182609" sldId="290"/>
        </pc:sldMkLst>
        <pc:spChg chg="mod">
          <ac:chgData name="Odeghe, Isaac" userId="5d4d540f-b79c-4f1d-abc2-639d713338f1" providerId="ADAL" clId="{6F22EE20-2652-43C7-B1E7-FC7BC6782DA7}" dt="2020-04-08T20:34:00.982" v="811" actId="20577"/>
          <ac:spMkLst>
            <pc:docMk/>
            <pc:sldMk cId="471182609" sldId="290"/>
            <ac:spMk id="2" creationId="{7F203C26-B37B-4912-AA06-23B4ABD815E6}"/>
          </ac:spMkLst>
        </pc:spChg>
        <pc:spChg chg="mod">
          <ac:chgData name="Odeghe, Isaac" userId="5d4d540f-b79c-4f1d-abc2-639d713338f1" providerId="ADAL" clId="{6F22EE20-2652-43C7-B1E7-FC7BC6782DA7}" dt="2020-04-08T20:31:02.648" v="800"/>
          <ac:spMkLst>
            <pc:docMk/>
            <pc:sldMk cId="471182609" sldId="290"/>
            <ac:spMk id="3" creationId="{4BC26BC0-EA98-426C-9367-E75683A883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Advanced Data Management Project</a:t>
            </a:r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(1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r>
              <a:rPr lang="en-GB" dirty="0"/>
              <a:t>Provide a monthly breakdown of artist by number of events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the capacity of event venues used by artists by city in the UK between Mar-2019 and Feb-2020.</a:t>
            </a:r>
          </a:p>
          <a:p>
            <a:pPr lvl="0"/>
            <a:r>
              <a:rPr lang="en-GB" dirty="0"/>
              <a:t>Provide a monthly breakdown of event-type (Festival or Concert) by artists in the UK between Mar-2019 and Feb-2020.</a:t>
            </a:r>
          </a:p>
          <a:p>
            <a:pPr lvl="0"/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terms </a:t>
            </a:r>
          </a:p>
          <a:p>
            <a:r>
              <a:rPr lang="en-GB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and Business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Big Data and Distributed Systems (BDDS) and Data Integration (DI)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6EF-7360-49B1-8A5B-82739E3B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6C-F7DC-4099-99CA-0A607302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Mart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(Data Engineer)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(Team Leader)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</a:p>
        </p:txBody>
      </p:sp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6BC0-EA98-426C-9367-E75683A8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pPr lvl="0"/>
            <a:r>
              <a:rPr lang="en-GB" dirty="0"/>
              <a:t>Provide a monthly breakdown of artist by number of events in the UK between Mar-2019 and Feb-2020.</a:t>
            </a:r>
          </a:p>
          <a:p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Datasets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pPr lvl="1"/>
            <a:r>
              <a:rPr lang="en-GB" dirty="0"/>
              <a:t>Which artist (national or international) to invite for a gig? </a:t>
            </a:r>
          </a:p>
          <a:p>
            <a:pPr lvl="1"/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This gig must have a lot of impact!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pPr lvl="1"/>
            <a:r>
              <a:rPr lang="en-GB" dirty="0" err="1"/>
              <a:t>MusicBrainz</a:t>
            </a:r>
            <a:r>
              <a:rPr lang="en-GB" dirty="0"/>
              <a:t> Identifiers (MBIDs) links music datasets</a:t>
            </a:r>
          </a:p>
          <a:p>
            <a:r>
              <a:rPr lang="en-GB" dirty="0" err="1"/>
              <a:t>Songkick</a:t>
            </a:r>
            <a:endParaRPr lang="en-GB" dirty="0"/>
          </a:p>
          <a:p>
            <a:pPr lvl="1"/>
            <a:r>
              <a:rPr lang="en-GB" dirty="0"/>
              <a:t>Which location, venue, date, and time is suitable for the gig?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1807</TotalTime>
  <Words>480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Initial business questions</vt:lpstr>
      <vt:lpstr>Datasets and justification</vt:lpstr>
      <vt:lpstr>Interpretation</vt:lpstr>
      <vt:lpstr>Business scenario: Music industry and event management</vt:lpstr>
      <vt:lpstr>5 Business questions (1 of 2)</vt:lpstr>
      <vt:lpstr>5 Business questions (2 of 2)</vt:lpstr>
      <vt:lpstr>Initial set of requirements</vt:lpstr>
      <vt:lpstr>Data sources</vt:lpstr>
      <vt:lpstr>Key features to be analysed</vt:lpstr>
      <vt:lpstr>Key features and Business questions</vt:lpstr>
      <vt:lpstr>Big Data and Distributed Systems (BDDS) and Data Integration (DI) tools</vt:lpstr>
      <vt:lpstr>Data Quality issues</vt:lpstr>
      <vt:lpstr>Data Cleansing</vt:lpstr>
      <vt:lpstr>Extract Transform and Load (ETL)</vt:lpstr>
      <vt:lpstr>Data Mart</vt:lpstr>
      <vt:lpstr>Reports</vt:lpstr>
      <vt:lpstr>Interpretation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Odeghe, Isaac</dc:creator>
  <cp:lastModifiedBy>Uruemu Odeghe</cp:lastModifiedBy>
  <cp:revision>3</cp:revision>
  <dcterms:created xsi:type="dcterms:W3CDTF">2019-11-12T12:56:16Z</dcterms:created>
  <dcterms:modified xsi:type="dcterms:W3CDTF">2020-04-08T21:27:09Z</dcterms:modified>
</cp:coreProperties>
</file>