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21" r:id="rId27"/>
    <p:sldId id="309" r:id="rId28"/>
    <p:sldId id="325" r:id="rId29"/>
    <p:sldId id="302" r:id="rId30"/>
    <p:sldId id="324" r:id="rId31"/>
    <p:sldId id="313" r:id="rId32"/>
    <p:sldId id="323" r:id="rId33"/>
    <p:sldId id="307" r:id="rId34"/>
    <p:sldId id="308" r:id="rId35"/>
    <p:sldId id="319" r:id="rId36"/>
    <p:sldId id="310" r:id="rId37"/>
    <p:sldId id="311" r:id="rId38"/>
    <p:sldId id="312" r:id="rId39"/>
    <p:sldId id="322" r:id="rId40"/>
    <p:sldId id="314" r:id="rId41"/>
    <p:sldId id="315" r:id="rId42"/>
    <p:sldId id="316" r:id="rId43"/>
    <p:sldId id="317" r:id="rId44"/>
    <p:sldId id="303" r:id="rId45"/>
    <p:sldId id="304" r:id="rId46"/>
    <p:sldId id="305" r:id="rId47"/>
    <p:sldId id="306" r:id="rId48"/>
    <p:sldId id="28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322" dt="2020-04-19T23:00:12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19T23:01:13.633" v="1967" actId="20577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19T19:30:53.274" v="371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19T20:47:37.719" v="1286" actId="26606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addSp delSp modSp">
        <pc:chgData name="Odeghe, Isaac" userId="5d4d540f-b79c-4f1d-abc2-639d713338f1" providerId="ADAL" clId="{42549D3C-B9F8-48C3-AC7A-7406A3EF6F1D}" dt="2020-04-17T20:26:07.446" v="107" actId="1076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modSp">
        <pc:chgData name="Odeghe, Isaac" userId="5d4d540f-b79c-4f1d-abc2-639d713338f1" providerId="ADAL" clId="{42549D3C-B9F8-48C3-AC7A-7406A3EF6F1D}" dt="2020-04-19T21:18:35.968" v="1596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9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9" creationId="{56388820-A63D-463C-9DBC-060A5ABE33B6}"/>
          </ac:spMkLst>
        </pc:spChg>
        <pc:grpChg chg="add">
          <ac:chgData name="Odeghe, Isaac" userId="5d4d540f-b79c-4f1d-abc2-639d713338f1" providerId="ADAL" clId="{42549D3C-B9F8-48C3-AC7A-7406A3EF6F1D}" dt="2020-04-19T21:18:35.968" v="1596" actId="26606"/>
          <ac:grpSpMkLst>
            <pc:docMk/>
            <pc:sldMk cId="257067556" sldId="311"/>
            <ac:grpSpMk id="15" creationId="{14EE34E3-F117-4487-8ACF-33DA65FA11B3}"/>
          </ac:grpSpMkLst>
        </pc:grpChg>
        <pc:graphicFrameChg chg="add mod">
          <ac:chgData name="Odeghe, Isaac" userId="5d4d540f-b79c-4f1d-abc2-639d713338f1" providerId="ADAL" clId="{42549D3C-B9F8-48C3-AC7A-7406A3EF6F1D}" dt="2020-04-19T21:18:35.968" v="1596" actId="26606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picChg chg="add">
          <ac:chgData name="Odeghe, Isaac" userId="5d4d540f-b79c-4f1d-abc2-639d713338f1" providerId="ADAL" clId="{42549D3C-B9F8-48C3-AC7A-7406A3EF6F1D}" dt="2020-04-19T21:18:35.968" v="1596" actId="26606"/>
          <ac:picMkLst>
            <pc:docMk/>
            <pc:sldMk cId="257067556" sldId="311"/>
            <ac:picMk id="21" creationId="{C04ED70F-D6FD-4EB1-A171-D30F885FE73E}"/>
          </ac:picMkLst>
        </pc:pic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23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19T20:53:11.907" v="136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19T20:47:08.554" v="1285" actId="26606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19T21:45:30.219" v="1692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19T21:45:30.219" v="1692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19T21:42:52.669" v="1670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19T21:42:52.669" v="1670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 del">
        <pc:chgData name="Odeghe, Isaac" userId="5d4d540f-b79c-4f1d-abc2-639d713338f1" providerId="ADAL" clId="{42549D3C-B9F8-48C3-AC7A-7406A3EF6F1D}" dt="2020-04-19T21:38:53.760" v="1626"/>
        <pc:sldMkLst>
          <pc:docMk/>
          <pc:sldMk cId="2915242932" sldId="323"/>
        </pc:sldMkLst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/>
            <a:t>Which artist (national or international) to invite for a gig?</a:t>
          </a:r>
          <a:endParaRPr lang="en-US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/>
            <a:t>The artist must have a social following and recent success!</a:t>
          </a:r>
          <a:endParaRPr lang="en-US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/>
            <a:t>This gig must have a lot of impact!</a:t>
          </a:r>
          <a:endParaRPr lang="en-US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/>
            <a:t>Which location, venue, date, and time is suitable for the gig?</a:t>
          </a:r>
          <a:endParaRPr lang="en-US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/>
            <a:t>Over 4 days</a:t>
          </a:r>
          <a:endParaRPr lang="en-US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/>
            <a:t>Over 4 days</a:t>
          </a:r>
          <a:endParaRPr lang="en-US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Which artist (national or international) to invite for a gig?</a:t>
          </a:r>
          <a:endParaRPr lang="en-US" sz="2000" kern="120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artist must have a social following and recent success!</a:t>
          </a:r>
          <a:endParaRPr lang="en-US" sz="2000" kern="120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This gig must have a lot of impact!</a:t>
          </a:r>
          <a:endParaRPr lang="en-US" sz="2000" kern="120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Which location, venue, date, and time is suitable for the gig?</a:t>
          </a:r>
          <a:endParaRPr lang="en-US" sz="2000" kern="120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Over 4 days</a:t>
          </a:r>
          <a:endParaRPr lang="en-US" sz="1300" kern="1200"/>
        </a:p>
      </dsp:txBody>
      <dsp:txXfrm>
        <a:off x="6735746" y="2144232"/>
        <a:ext cx="2864531" cy="605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Over 4 days</a:t>
          </a:r>
          <a:endParaRPr lang="en-US" sz="1300" kern="1200"/>
        </a:p>
      </dsp:txBody>
      <dsp:txXfrm>
        <a:off x="6733857" y="2058259"/>
        <a:ext cx="2861733" cy="788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Datasets and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pPr lvl="1"/>
            <a:r>
              <a:rPr lang="en-GB" dirty="0"/>
              <a:t>Which artist (national or international) to invite for a gig? </a:t>
            </a:r>
          </a:p>
          <a:p>
            <a:pPr lvl="1"/>
            <a:r>
              <a:rPr lang="en-GB" dirty="0"/>
              <a:t>The artist must have a social following and recent success!</a:t>
            </a:r>
          </a:p>
          <a:p>
            <a:pPr lvl="1"/>
            <a:r>
              <a:rPr lang="en-GB" dirty="0"/>
              <a:t>This gig must have a lot of impact!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pPr lvl="1"/>
            <a:r>
              <a:rPr lang="en-GB" dirty="0" err="1"/>
              <a:t>MusicBrainz</a:t>
            </a:r>
            <a:r>
              <a:rPr lang="en-GB" dirty="0"/>
              <a:t> Identifiers (MBIDs) links music datasets</a:t>
            </a:r>
          </a:p>
          <a:p>
            <a:r>
              <a:rPr lang="en-GB" dirty="0" err="1"/>
              <a:t>Songkick</a:t>
            </a:r>
            <a:endParaRPr lang="en-GB" dirty="0"/>
          </a:p>
          <a:p>
            <a:pPr lvl="1"/>
            <a:r>
              <a:rPr lang="en-GB" dirty="0"/>
              <a:t>Which location, venue, date, and time is suitable for the gig?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  <a:p>
            <a:r>
              <a:rPr lang="en-GB" dirty="0"/>
              <a:t>MBIDs</a:t>
            </a:r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(1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a monthly breakdown of artists by number of streams and average track popularity in the UK between Mar-2019 and Feb-2020.</a:t>
            </a:r>
          </a:p>
          <a:p>
            <a:r>
              <a:rPr lang="en-GB" dirty="0"/>
              <a:t>Provide a monthly breakdown of artist by number of events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5 Business questions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Provide the capacity of event venues used by artists by city in the UK between Mar-2019 and Feb-2020.</a:t>
            </a:r>
          </a:p>
          <a:p>
            <a:pPr lvl="0"/>
            <a:r>
              <a:rPr lang="en-GB" dirty="0"/>
              <a:t>Provide a monthly breakdown of event-type (Festival or Concert) by artists in the UK between Mar-2019 and Feb-2020.</a:t>
            </a:r>
          </a:p>
          <a:p>
            <a:pPr lvl="0"/>
            <a:r>
              <a:rPr lang="en-GB" dirty="0"/>
              <a:t>Provide a monthly breakdown of events by venues by city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terms </a:t>
            </a:r>
          </a:p>
          <a:p>
            <a:r>
              <a:rPr lang="en-GB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B34-7853-4DA8-B2DD-901F78A7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and Business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Big Data and Distributed Systems (BDDS) and Data Integration (DI)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F6EF-7360-49B1-8A5B-82739E3B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7012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58211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UK Events extraction: keywords &amp; search terms</a:t>
            </a:r>
            <a:endParaRPr lang="en-US" sz="2800" dirty="0"/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DA114-EB1C-4151-A3A9-4790E4F8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47"/>
              </p:ext>
            </p:extLst>
          </p:nvPr>
        </p:nvGraphicFramePr>
        <p:xfrm>
          <a:off x="6093926" y="1266711"/>
          <a:ext cx="4821553" cy="356544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01472">
                  <a:extLst>
                    <a:ext uri="{9D8B030D-6E8A-4147-A177-3AD203B41FA5}">
                      <a16:colId xmlns:a16="http://schemas.microsoft.com/office/drawing/2014/main" val="611741148"/>
                    </a:ext>
                  </a:extLst>
                </a:gridCol>
                <a:gridCol w="1499268">
                  <a:extLst>
                    <a:ext uri="{9D8B030D-6E8A-4147-A177-3AD203B41FA5}">
                      <a16:colId xmlns:a16="http://schemas.microsoft.com/office/drawing/2014/main" val="1594825673"/>
                    </a:ext>
                  </a:extLst>
                </a:gridCol>
                <a:gridCol w="986192">
                  <a:extLst>
                    <a:ext uri="{9D8B030D-6E8A-4147-A177-3AD203B41FA5}">
                      <a16:colId xmlns:a16="http://schemas.microsoft.com/office/drawing/2014/main" val="3275426103"/>
                    </a:ext>
                  </a:extLst>
                </a:gridCol>
                <a:gridCol w="1434621">
                  <a:extLst>
                    <a:ext uri="{9D8B030D-6E8A-4147-A177-3AD203B41FA5}">
                      <a16:colId xmlns:a16="http://schemas.microsoft.com/office/drawing/2014/main" val="1215706930"/>
                    </a:ext>
                  </a:extLst>
                </a:gridCol>
              </a:tblGrid>
              <a:tr h="452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S/No.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Field 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Data Error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Cleaning stage (Remedy)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3980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1871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eventName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0501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eventType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2802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eventURI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116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eventAgeRestriction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a, 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10720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artistMBID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97526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453752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eventStartDate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6353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eventStartTime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10371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venueCountry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3650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eventFlaggedAsEnded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7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Extract Transform and Load (ETL)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D606-8FC1-4A96-A8A3-8DC8D013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Mart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A5-CAA8-4856-BD3F-24667C87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Reports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business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6BC0-EA98-426C-9367-E75683A8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monthly breakdown of artists by number of streams and average track popularity in the UK between Mar-2019 and Feb-2020.</a:t>
            </a:r>
          </a:p>
          <a:p>
            <a:pPr lvl="0"/>
            <a:r>
              <a:rPr lang="en-GB" dirty="0"/>
              <a:t>Provide a monthly breakdown of artist by number of events in the UK between Mar-2019 and Feb-2020.</a:t>
            </a:r>
          </a:p>
          <a:p>
            <a:r>
              <a:rPr lang="en-GB" dirty="0"/>
              <a:t>Provide a monthly breakdown of events by venues by city in the UK between Mar-2019 and Feb-2020.</a:t>
            </a:r>
          </a:p>
        </p:txBody>
      </p:sp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1166</Words>
  <Application>Microsoft Office PowerPoint</Application>
  <PresentationFormat>Widescreen</PresentationFormat>
  <Paragraphs>227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Gill Sans MT</vt:lpstr>
      <vt:lpstr>Gallery</vt:lpstr>
      <vt:lpstr>Innovators</vt:lpstr>
      <vt:lpstr>Contents (1 of 2)</vt:lpstr>
      <vt:lpstr>Contents (2 of 2)</vt:lpstr>
      <vt:lpstr>Introduction</vt:lpstr>
      <vt:lpstr>Team Gigalytics!</vt:lpstr>
      <vt:lpstr>The Business Scenario</vt:lpstr>
      <vt:lpstr>Why live music Industry?</vt:lpstr>
      <vt:lpstr>Why not News or Public Service?</vt:lpstr>
      <vt:lpstr>Initial business questions</vt:lpstr>
      <vt:lpstr>Datasets and justification</vt:lpstr>
      <vt:lpstr>Interpretation</vt:lpstr>
      <vt:lpstr>Business scenario: Music industry and event management</vt:lpstr>
      <vt:lpstr>5 Business questions (1 of 2)</vt:lpstr>
      <vt:lpstr>5 Business questions (2 of 2)</vt:lpstr>
      <vt:lpstr>Initial set of requirements</vt:lpstr>
      <vt:lpstr>Data sources</vt:lpstr>
      <vt:lpstr>Key features to be analysed</vt:lpstr>
      <vt:lpstr>Key features and Business questions</vt:lpstr>
      <vt:lpstr>Big Data and Distributed Systems (BDDS) and Data Integration (DI) tools</vt:lpstr>
      <vt:lpstr>Data Quality issues</vt:lpstr>
      <vt:lpstr>Data Extraction</vt:lpstr>
      <vt:lpstr>Data cleansing</vt:lpstr>
      <vt:lpstr>Data cleansing</vt:lpstr>
      <vt:lpstr>Data Extraction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Extract Transform and Load (ETL)</vt:lpstr>
      <vt:lpstr>Data Mart</vt:lpstr>
      <vt:lpstr>Reports</vt:lpstr>
      <vt:lpstr>Interpretation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Uruemu Odeghe</cp:lastModifiedBy>
  <cp:revision>1</cp:revision>
  <dcterms:created xsi:type="dcterms:W3CDTF">2020-04-19T21:18:35Z</dcterms:created>
  <dcterms:modified xsi:type="dcterms:W3CDTF">2020-04-19T23:01:22Z</dcterms:modified>
</cp:coreProperties>
</file>