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329" r:id="rId22"/>
    <p:sldId id="330" r:id="rId23"/>
    <p:sldId id="33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50" r:id="rId33"/>
    <p:sldId id="335" r:id="rId34"/>
    <p:sldId id="351" r:id="rId35"/>
    <p:sldId id="352" r:id="rId36"/>
    <p:sldId id="353" r:id="rId37"/>
    <p:sldId id="355" r:id="rId38"/>
    <p:sldId id="336" r:id="rId39"/>
    <p:sldId id="356" r:id="rId40"/>
    <p:sldId id="354" r:id="rId41"/>
    <p:sldId id="300" r:id="rId42"/>
    <p:sldId id="341" r:id="rId43"/>
    <p:sldId id="301" r:id="rId44"/>
    <p:sldId id="321" r:id="rId45"/>
    <p:sldId id="340" r:id="rId46"/>
    <p:sldId id="309" r:id="rId47"/>
    <p:sldId id="325" r:id="rId48"/>
    <p:sldId id="302" r:id="rId49"/>
    <p:sldId id="342" r:id="rId50"/>
    <p:sldId id="324" r:id="rId51"/>
    <p:sldId id="313" r:id="rId52"/>
    <p:sldId id="323" r:id="rId53"/>
    <p:sldId id="307" r:id="rId54"/>
    <p:sldId id="308" r:id="rId55"/>
    <p:sldId id="319" r:id="rId56"/>
    <p:sldId id="310" r:id="rId57"/>
    <p:sldId id="311" r:id="rId58"/>
    <p:sldId id="312" r:id="rId59"/>
    <p:sldId id="322" r:id="rId60"/>
    <p:sldId id="314" r:id="rId61"/>
    <p:sldId id="315" r:id="rId62"/>
    <p:sldId id="316" r:id="rId63"/>
    <p:sldId id="317" r:id="rId64"/>
    <p:sldId id="303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36" dt="2020-04-28T20:29:0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8T20:29:13.370" v="5201" actId="20577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0:16:10.714" v="5167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5T21:30:04.108" v="2609" actId="12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5T21:28:25.438" v="2604" actId="20577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0:20:50.248" v="518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0:20:50.248" v="5185" actId="20577"/>
          <ac:spMkLst>
            <pc:docMk/>
            <pc:sldMk cId="2448274227" sldId="304"/>
            <ac:spMk id="2" creationId="{30F429F8-7EC2-47F0-B535-EACD634DDEAA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6T20:59:18.724" v="3915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8T20:17:22.436" v="5168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6T21:53:30.933" v="4364" actId="26606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6T21:47:42.707" v="4264" actId="26606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23.668" v="3118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23.668" v="3118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0.sv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0.sv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Warehouse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2875</Words>
  <Application>Microsoft Office PowerPoint</Application>
  <PresentationFormat>Widescreen</PresentationFormat>
  <Paragraphs>415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Initial Datasets</vt:lpstr>
      <vt:lpstr>Datasets and justification</vt:lpstr>
      <vt:lpstr>Why not last.Fm?</vt:lpstr>
      <vt:lpstr>Spotify charts</vt:lpstr>
      <vt:lpstr>Musicbrainz</vt:lpstr>
      <vt:lpstr>Songkick</vt:lpstr>
      <vt:lpstr>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Data sources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Warehouse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Mottaghi zadeh, Mahyar</cp:lastModifiedBy>
  <cp:revision>1</cp:revision>
  <dcterms:created xsi:type="dcterms:W3CDTF">2020-04-26T22:20:46Z</dcterms:created>
  <dcterms:modified xsi:type="dcterms:W3CDTF">2020-04-28T21:07:59Z</dcterms:modified>
</cp:coreProperties>
</file>