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FA83-C5B1-4F6F-91CB-CC6F8BF2878F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4B36-07B5-4FCE-BBE1-2D0F41A66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FA83-C5B1-4F6F-91CB-CC6F8BF2878F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4B36-07B5-4FCE-BBE1-2D0F41A66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63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FA83-C5B1-4F6F-91CB-CC6F8BF2878F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4B36-07B5-4FCE-BBE1-2D0F41A66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13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FA83-C5B1-4F6F-91CB-CC6F8BF2878F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4B36-07B5-4FCE-BBE1-2D0F41A66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33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FA83-C5B1-4F6F-91CB-CC6F8BF2878F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4B36-07B5-4FCE-BBE1-2D0F41A66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23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FA83-C5B1-4F6F-91CB-CC6F8BF2878F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4B36-07B5-4FCE-BBE1-2D0F41A66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0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FA83-C5B1-4F6F-91CB-CC6F8BF2878F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4B36-07B5-4FCE-BBE1-2D0F41A66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79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FA83-C5B1-4F6F-91CB-CC6F8BF2878F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4B36-07B5-4FCE-BBE1-2D0F41A66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2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FA83-C5B1-4F6F-91CB-CC6F8BF2878F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4B36-07B5-4FCE-BBE1-2D0F41A66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91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FA83-C5B1-4F6F-91CB-CC6F8BF2878F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4B36-07B5-4FCE-BBE1-2D0F41A66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25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FA83-C5B1-4F6F-91CB-CC6F8BF2878F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4B36-07B5-4FCE-BBE1-2D0F41A66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013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CFA83-C5B1-4F6F-91CB-CC6F8BF2878F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E4B36-07B5-4FCE-BBE1-2D0F41A66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1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172274" y="898317"/>
            <a:ext cx="6055376" cy="333284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0551" y="1785350"/>
            <a:ext cx="1208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Data Source</a:t>
            </a:r>
          </a:p>
        </p:txBody>
      </p:sp>
      <p:sp>
        <p:nvSpPr>
          <p:cNvPr id="6" name="Rectangle 5"/>
          <p:cNvSpPr/>
          <p:nvPr/>
        </p:nvSpPr>
        <p:spPr>
          <a:xfrm>
            <a:off x="2233458" y="1750149"/>
            <a:ext cx="2207353" cy="21838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98854" y="36852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1783842" y="2653780"/>
            <a:ext cx="309486" cy="3897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6292668" y="2642144"/>
            <a:ext cx="261258" cy="3897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Document 14"/>
          <p:cNvSpPr/>
          <p:nvPr/>
        </p:nvSpPr>
        <p:spPr>
          <a:xfrm>
            <a:off x="4901688" y="2451299"/>
            <a:ext cx="1175658" cy="674094"/>
          </a:xfrm>
          <a:prstGeom prst="flowChartDocumen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9037673" y="2601397"/>
            <a:ext cx="261258" cy="483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07496" y="2163130"/>
            <a:ext cx="1345726" cy="12234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23159" y="2335819"/>
            <a:ext cx="914400" cy="1895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sz="1200" dirty="0">
                <a:solidFill>
                  <a:srgbClr val="002060"/>
                </a:solidFill>
              </a:rPr>
              <a:t>Spotify</a:t>
            </a:r>
          </a:p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07391" y="2713600"/>
            <a:ext cx="1145936" cy="1971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200" dirty="0">
                <a:solidFill>
                  <a:srgbClr val="002060"/>
                </a:solidFill>
              </a:rPr>
              <a:t>Music </a:t>
            </a:r>
            <a:r>
              <a:rPr lang="en-US" sz="1200" dirty="0" err="1">
                <a:solidFill>
                  <a:srgbClr val="002060"/>
                </a:solidFill>
              </a:rPr>
              <a:t>Brainz</a:t>
            </a:r>
            <a:endParaRPr lang="en-US" sz="1200" dirty="0">
              <a:solidFill>
                <a:srgbClr val="002060"/>
              </a:solidFill>
            </a:endParaRPr>
          </a:p>
          <a:p>
            <a:pPr algn="ctr"/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410986" y="3100786"/>
            <a:ext cx="1145936" cy="2047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sz="1100" dirty="0">
                <a:solidFill>
                  <a:srgbClr val="002060"/>
                </a:solidFill>
              </a:rPr>
              <a:t>Song Kick</a:t>
            </a:r>
          </a:p>
          <a:p>
            <a:pPr algn="ctr"/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2358067" y="1870415"/>
            <a:ext cx="1887852" cy="2566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Mb.all_artist.csv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355013" y="2256279"/>
            <a:ext cx="1887853" cy="2566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2060"/>
                </a:solidFill>
              </a:rPr>
              <a:t>Spotify_top_200_weekly.csv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355014" y="2642144"/>
            <a:ext cx="1887852" cy="2566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Spotify_track_details.csv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2355014" y="3078765"/>
            <a:ext cx="1887852" cy="2566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Songkick_ukevent.csv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2355014" y="3493106"/>
            <a:ext cx="1887852" cy="2566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Songkick_ukvenue.csv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4987042" y="2690262"/>
            <a:ext cx="1004949" cy="2566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Clean Data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4548916" y="2621656"/>
            <a:ext cx="309486" cy="3897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662816" y="903071"/>
            <a:ext cx="2207353" cy="33280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772269" y="33764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6706293" y="1357744"/>
            <a:ext cx="1887852" cy="31825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Spotify_Track_Details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735602" y="2124319"/>
            <a:ext cx="1887853" cy="31825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Spotify_Top_200_weekly</a:t>
            </a:r>
            <a:r>
              <a:rPr lang="en-US" sz="1100" dirty="0"/>
              <a:t>.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6706293" y="2912816"/>
            <a:ext cx="1887852" cy="31825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Songkick_UKevent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735602" y="3749225"/>
            <a:ext cx="1887852" cy="31825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Songkick_UKvenue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052511" y="1007430"/>
            <a:ext cx="1254034" cy="274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STAGING TABLE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7023202" y="3409437"/>
            <a:ext cx="1254034" cy="274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STAGING TABLE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7023202" y="2583911"/>
            <a:ext cx="1254034" cy="274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STAGING TABLE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7023202" y="1793425"/>
            <a:ext cx="1254034" cy="274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STAGING TABLE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023202" y="289040"/>
            <a:ext cx="13528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Staging DB in </a:t>
            </a:r>
          </a:p>
          <a:p>
            <a:r>
              <a:rPr lang="en-US" sz="1600" b="1" dirty="0"/>
              <a:t>PostgreSQL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733784" y="1347012"/>
            <a:ext cx="1051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Dirty Data</a:t>
            </a:r>
          </a:p>
        </p:txBody>
      </p:sp>
      <p:sp>
        <p:nvSpPr>
          <p:cNvPr id="47" name="Rectangle 46"/>
          <p:cNvSpPr/>
          <p:nvPr/>
        </p:nvSpPr>
        <p:spPr>
          <a:xfrm>
            <a:off x="9372521" y="1113897"/>
            <a:ext cx="2207353" cy="28943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0530439" y="3134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9489652" y="1319302"/>
            <a:ext cx="1887852" cy="31825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rgbClr val="002060"/>
                </a:solidFill>
              </a:rPr>
              <a:t>Dim_Location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9486598" y="1705166"/>
            <a:ext cx="1887853" cy="31825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rgbClr val="002060"/>
                </a:solidFill>
              </a:rPr>
              <a:t>Dim_Sportify_Artist</a:t>
            </a:r>
            <a:endParaRPr lang="en-US" sz="1100" dirty="0">
              <a:solidFill>
                <a:srgbClr val="002060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9486599" y="2091031"/>
            <a:ext cx="1887852" cy="31825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rgbClr val="002060"/>
                </a:solidFill>
              </a:rPr>
              <a:t>Dim_Time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9486599" y="2527652"/>
            <a:ext cx="1887852" cy="31825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rgbClr val="002060"/>
                </a:solidFill>
              </a:rPr>
              <a:t>Dim_Event_Type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9486599" y="2941993"/>
            <a:ext cx="1887852" cy="31825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rgbClr val="002060"/>
                </a:solidFill>
              </a:rPr>
              <a:t>Dim_MB_Artist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437034" y="535279"/>
            <a:ext cx="20783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Dimensional Tables in </a:t>
            </a:r>
          </a:p>
          <a:p>
            <a:pPr algn="ctr"/>
            <a:r>
              <a:rPr lang="en-US" sz="1600" b="1" dirty="0"/>
              <a:t>PostgreSQL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9486599" y="3429524"/>
            <a:ext cx="1887852" cy="31825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rgbClr val="002060"/>
                </a:solidFill>
              </a:rPr>
              <a:t>Dim_Event_Artist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221969" y="373482"/>
            <a:ext cx="1955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SOURCE DATA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80165" y="4707774"/>
            <a:ext cx="2207353" cy="15764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838083" y="54100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6" name="Rounded Rectangle 65"/>
          <p:cNvSpPr/>
          <p:nvPr/>
        </p:nvSpPr>
        <p:spPr>
          <a:xfrm>
            <a:off x="794243" y="4944137"/>
            <a:ext cx="1887852" cy="31825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Meta Data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807420" y="5646715"/>
            <a:ext cx="1887852" cy="31825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Summary Data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965857" y="4416523"/>
            <a:ext cx="177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 Warehouse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783216" y="5336698"/>
            <a:ext cx="1074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TABLEAU </a:t>
            </a:r>
          </a:p>
        </p:txBody>
      </p:sp>
      <p:sp>
        <p:nvSpPr>
          <p:cNvPr id="71" name="Right Arrow 70"/>
          <p:cNvSpPr/>
          <p:nvPr/>
        </p:nvSpPr>
        <p:spPr>
          <a:xfrm>
            <a:off x="213484" y="5151233"/>
            <a:ext cx="261258" cy="483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Arrow 71"/>
          <p:cNvSpPr/>
          <p:nvPr/>
        </p:nvSpPr>
        <p:spPr>
          <a:xfrm>
            <a:off x="3206505" y="5296076"/>
            <a:ext cx="261258" cy="483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Arrow 72"/>
          <p:cNvSpPr/>
          <p:nvPr/>
        </p:nvSpPr>
        <p:spPr>
          <a:xfrm>
            <a:off x="5042308" y="5279701"/>
            <a:ext cx="261258" cy="483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Line Callout 2 (Border and Accent Bar) 73"/>
          <p:cNvSpPr/>
          <p:nvPr/>
        </p:nvSpPr>
        <p:spPr>
          <a:xfrm>
            <a:off x="6045312" y="5034161"/>
            <a:ext cx="1422636" cy="923631"/>
          </a:xfrm>
          <a:prstGeom prst="accentBorder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1727471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115</Words>
  <Application>Microsoft Office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Airtel Africa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Olawale Seriki</dc:creator>
  <cp:lastModifiedBy>Makanjuola, Shak</cp:lastModifiedBy>
  <cp:revision>10</cp:revision>
  <dcterms:created xsi:type="dcterms:W3CDTF">2020-04-22T16:50:20Z</dcterms:created>
  <dcterms:modified xsi:type="dcterms:W3CDTF">2020-04-26T22:16:48Z</dcterms:modified>
</cp:coreProperties>
</file>