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00.14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0 507 456,'0'0'1523,"0"0"179,0 0 81,0 0-151,0 0-672,0 0-294,0 0-55,0 0-28,0 0-53,0 0-18,0 0-6,0 0-26,0 0-100,0 0-42,3 0-8,4-2-107,0 0 0,0 1 0,1 0 0,-1 0 0,7 1-223,-8 0 70,1-1 0,0 1 0,0-1 0,-1 0 0,1-1 0,-1 1 1,1-1-1,5-3-70,-6 3 15,0-1 0,1 1 1,-1 0-1,1 1 0,-1 0 1,6-1-16,19-4 32,5-2 14,13 0-46,-4 0 18,7 1 19,9 1-37,28-3 27,30-4-39,-10 2 145,-83 9-47,0 1-1,18 1-85,-11 1-120,14-2 120,228-11 788,-122 4-803,41-1 62,-140 9 195,43-7-242,-70 5-148,25 1 148,2 1-54,-49-1 54,52-2 0,0 2 0,5 2 0,-15 3 0,-1-3 0,29-2 0,284-16 216,-56 22-368,-228-8 184,13-4-32,25-2 36,66-3-31,-130 11 11,20 3-16,-24-1-1,34-3 1,137-22 53,-100 12 75,0 5-43,-90 5-12,23 2-73,21-2 44,31-3-44,17-8 0,-45 5 1,46 1-1,40 4 63,-118 2-67,6-3 4,-4 0 68,6 2-68,-6 0-2,9-2 2,-3-1 56,75-8-46,133 6 54,-231 9-64,-22-1 0,-1 0 0,1-1 0,0 1 0,-1-1 0,1 0 0,0 0 0,0-1 0,-1 1 1,1-1-1,0 0 0,-1 1 0,1-2 0,2 0-1,19-14 1,-21 12 7,1 0 0,0 1-1,1 0 1,-1 0 0,0 0-1,1 1 1,0 0 0,5-2-7,17 0 3,1 1 1,0 1-1,7 1-3,22-1 0,30-3 0,-26 0 0,-32 3 0,14-3 0,0 0 51,5 1-51,-36 3 13,17-2-13,18-3 0,-35 4 0,1 0 0,-1 2 0,6-1 0,-5 1 0,1-1 0,9-1 0,8-1 0,0 1 0,0 1 0,14 2 0,12 1 0,-25-2 0,2 1 0,1-2 0,0-2 0,12-3 0,54-7 72,-20 3 48,-32 6-53,-35 3-29,0 0 1,0-1-1,5-2-38,-6 2 149,1 0 1,0 1-1,0 0 0,8 2-149,-4-1 63,0 0-1,6-2-62,106-13 280,-61 3 0,-54 12-195,-10 0-50,-1 0 0,0 0 1,1 0-1,-1-1 0,0 0 0,4-1-35,1 1 64,-2 1-10,0 0-173,-6 0-557,-2 0-252,0 0-50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20.042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1 4144,'0'0'191,"0"2"53,1 35 1172,3-1 0,3 10-1416,-3-15 505,16 202 1756,-13-128-1722,1 40-47,0-25 274,-6 95-766,-3-105 338,3-31 19,5 4-357,-3-36 53,-2 3 14,-1-30-50,0 0 0,1 0 0,1 4-17,2 8 44,-2 0 1,-1 0 0,-2 0 0,-1 0-45,0 14 109,1 204 357,1-237-421,0 0-1,1-1 1,1 2-45,-1-1 45,0 0 0,0 0 1,-2 1-46,0 93 244,0-105-308,0-2-635,0 0-2552,0 0-1091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26.24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110 16 2760,'0'0'324,"0"0"320,0-1-219,0 0 0,-1 0 0,1 0 0,0 0 1,0 0-1,0 0 0,-1 0 0,1 0 0,0 0 0,-1 0 0,1 0 0,-1 0 1,0 0-1,1 0-425,-3 2 135,0 1 1,1 0 0,-1 0 0,1 0-1,-1 0 1,1 0 0,0 0 0,0 1-1,0-1 1,0 1 0,1 0 0,-1-1-1,0 1-135,-3 9 441,0-1 0,-3 11-441,-7 17 538,11-30-397,0 0 1,1 0 0,1 0 0,0 0-1,-1 3-141,-6 25 317,6-27-167,0 0 1,1 1-1,0-1 1,0 0-1,2 1 1,-1 6-151,1-11 16,1 1 0,0-1 0,1 1 1,-1-1-1,1 0 0,0 1 0,1-1 1,0 0-1,0 0-16,5 13 210,-6-14-186,0 0 0,0-1 0,0 1 1,1 0-1,0-1 0,0 0 1,0 0-1,0 0 0,1 0 1,0 0-1,-1 0 0,1-1 1,1 0-1,-1 0 0,0 0 0,1-1 1,-1 1-1,1-1 0,0 0 1,0 0-1,0-1 0,0 1 1,0-1-1,0 0 0,0 0 1,6-1-25,-5 0-26,1-1 1,0 0-1,-1 0 1,1 0-1,-1-1 1,1 0-1,-1 0 1,2-2 25,0 1 3,-1 0 45,0 0-1,0 0 1,0 0-1,-1-1 1,1 0-1,-1 0 1,5-5-48,3-3 0,-8 7 0,0 0 0,-1 0 0,1-1 0,0-1 0,-4 5 0,-1 0 0,1-1 0,-1 1 0,0 0 0,0-1 0,0 1 0,0-1 0,0 1 0,0-1 0,-1 0 0,1 1 0,-1-1 0,0 1 0,0-2 0,0-23 0,0 27-2,-5-10 37,-15 0 124,19 9-159,-9 0 0,7 2 0,1 0 0,-1 0 0,1 0 0,0 0 0,-1 1 0,1-1 0,-1 2 0,-1 0 11,0 1 1,0-1-1,0 1 1,1 0-1,-1 0 1,1 1-1,0-1 1,0 1 0,1 0-1,-1-1 1,1 1-1,0 0 1,1 0-1,-1 0 1,1 1 0,-1 3-12,0 7-3,1-1 0,0 0 0,1 1 0,1-1 0,1 5 3,-1-15-25,-1-1 0,2 1-1,-1-1 1,0 0 0,2 3 25,5 19-256,-8-24 151,1-1 1,-1 1 0,0 0-1,1 0 1,-1-1 0,1 1 0,0 0-1,-1-1 1,1 1 0,0 0 0,0-1-1,0 1 1,0-1 0,0 0 0,0 1-1,1-1 1,-1 0 0,0 0 0,1 0-1,0 1 105,6 6-782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27.53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40 110 3224,'-8'0'1065,"3"-1"3215,6-2-4257,-1 1-1,1-1 1,-1 1 0,1 0-1,0 0 1,0 0 0,0-1 0,1 1-1,-1 0 1,0 0 0,1 0-1,-1 1 1,1-1 0,0 0-1,-1 0 1,1 1 0,0-1-1,1 1-22,7-7 333,1 0 0,9-4-333,-19 12 22,13-8 267,0 2 0,0-1 0,0 2 0,9-3-289,-15 6 193,-1 0 1,1 0-1,0 1 1,1 0-1,-1 1 1,4-1-194,-10 1 7,0 0 1,0 1-1,1-1 0,-1 0 1,0 1-1,0-1 0,0 1 1,1-1-1,-1 1 0,0 0 0,0 0 1,0 0-1,0 0 0,0 1 1,-1-1-1,1 0 0,0 1 1,-1 0-1,1-1 0,0 1 1,-1 0-1,0-1 0,1 1 1,-1 0-1,1 2-7,0 2 62,0 0 0,0 0 0,-1 1 0,1-1 0,-1 0 0,-1 1 0,1-1 0,-1 1 0,0-1 0,-1 1 0,0-1 0,0 0 0,0 1 0,0-1 0,-1 0 0,0 0 1,-1 0-1,1 0 0,-4 5-62,-9 17 300,-2-1 1,-1 0 0,-1-1 0,-1-1 0,-19 18-301,31-35 84,-1 0 1,0-1 0,-2 1-85,-14 12 252,24-19-230,-1 0-1,0 1 0,0-1 1,0 0-1,0 0 1,0 0-1,0-1 0,0 1 1,-1 0-1,1-1 1,0 1-1,0-1 0,0 0 1,-1 0-1,1 0 1,0 0-1,0 0 0,-1 0 1,1 0-1,0-1 1,0 0-1,0 1 1,-1-1-1,1 0 0,0 0 1,0 0-22,0 0-7,0 0 0,0 0 0,1 0 0,-1 0 0,1-1 0,-1 1 0,1 0 0,0-1 0,-1 1 0,1-1 0,0 1 0,0-1 0,0 0 0,0 1 0,0-1 1,0 0-1,1 0 0,-1 0 0,1 0 0,-1 0 0,1 0 0,0 1 0,-1-1 0,1 0 0,0 0 0,0 0 0,1 0 0,-1 0 0,0 0 0,1-1 7,0-4-100,0 5 88,-1 0 1,0 0-1,1 0 0,-1 0 1,1 0-1,-1 0 0,1 0 1,0 0-1,0 1 0,0-1 1,0 0-1,0 1 0,0-1 1,1 0-1,-1 1 0,1 0 1,-1-1-1,1 1 1,-1 0-1,1 0 0,-1 0 1,1 0-1,0 0 0,1-1 12,-1 1 12,1 1 0,-1-1-1,0 0 1,1 1 0,-1 0-1,1-1 1,-1 1 0,1 0 0,-1 0-1,1 1 1,-1-1 0,1 0-1,-1 1 1,0-1 0,1 1-1,-1 0 1,0 0 0,1 0 0,-1 0-12,10 5 162,-1 0 1,0 1-1,4 4-162,2 0 8,-6-4 30,47 29 427,19 7-465,-67-37-133,0-1-1,1-1 0,-1 0 0,1 0 0,0-1 0,0-1 0,0 0 0,0 0 1,1-1-1,-1 0 0,0-1 0,3-1 134,4-1-5393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39.198"/>
    </inkml:context>
    <inkml:brush xml:id="br0">
      <inkml:brushProperty name="width" value="0.1" units="cm"/>
      <inkml:brushProperty name="height" value="0.6" units="cm"/>
      <inkml:brushProperty name="color" value="#008C3A"/>
      <inkml:brushProperty name="inkEffects" value="pencil"/>
    </inkml:brush>
  </inkml:definitions>
  <inkml:trace contextRef="#ctx0" brushRef="#br0">279 0 4000,'0'0'392,"-1"4"40,-3 6 528,-2 7-48,-4 5-88,-3 3-416,-1 0-24,-3 3 368,-1 1-376,0-2-40,1-2-8,0-1 0,-2 2 272,-2 1-88,0 3-256,-1 0-256,2 0-152,2-2-336,5-6-6088,4-6 1992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39.400"/>
    </inkml:context>
    <inkml:brush xml:id="br0">
      <inkml:brushProperty name="width" value="0.1" units="cm"/>
      <inkml:brushProperty name="height" value="0.6" units="cm"/>
      <inkml:brushProperty name="color" value="#008C3A"/>
      <inkml:brushProperty name="inkEffects" value="pencil"/>
    </inkml:brush>
  </inkml:definitions>
  <inkml:trace contextRef="#ctx0" brushRef="#br0">549 1 3680,'0'0'360,"0"0"-360,-2 6 520,-2 5 64,-3 5 16,-6 6 416,-11 11-272,-13 11-144,-5 3-392,0 0-8,1-2 0,2-3 208,-3 3 488,-3 6-192,-2 8-312,5-2-200,7-4 0,7-7 0,7-8 0,5-5-320,5-4-752,4-7-3520,4-7-2072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39.660"/>
    </inkml:context>
    <inkml:brush xml:id="br0">
      <inkml:brushProperty name="width" value="0.1" units="cm"/>
      <inkml:brushProperty name="height" value="0.6" units="cm"/>
      <inkml:brushProperty name="color" value="#008C3A"/>
      <inkml:brushProperty name="inkEffects" value="pencil"/>
    </inkml:brush>
  </inkml:definitions>
  <inkml:trace contextRef="#ctx0" brushRef="#br0">519 1 4144,'0'0'368,"-2"4"-296,-4 9 456,-7 8 728,-8 11-168,-9 10-256,-13 11-16,-10 11 0,-7 8 8,2 0-400,6-6 0,9-8 0,8-9-488,6-4-296,4-1 232,6-4 376,4-4-752,6-8-1896,4-9-6408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39.881"/>
    </inkml:context>
    <inkml:brush xml:id="br0">
      <inkml:brushProperty name="width" value="0.1" units="cm"/>
      <inkml:brushProperty name="height" value="0.6" units="cm"/>
      <inkml:brushProperty name="color" value="#008C3A"/>
      <inkml:brushProperty name="inkEffects" value="pencil"/>
    </inkml:brush>
  </inkml:definitions>
  <inkml:trace contextRef="#ctx0" brushRef="#br0">662 1 7280,'-7'7'792,"-8"10"-792,-11 11 360,-12 15 488,-15 16-128,-12 12-200,-9 9 112,-3 4 160,8-7-392,11-10-232,8-8 72,8-4-56,8-4-56,7-5-608,10-7-872,7-11-9880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40.089"/>
    </inkml:context>
    <inkml:brush xml:id="br0">
      <inkml:brushProperty name="width" value="0.1" units="cm"/>
      <inkml:brushProperty name="height" value="0.6" units="cm"/>
      <inkml:brushProperty name="color" value="#008C3A"/>
      <inkml:brushProperty name="inkEffects" value="pencil"/>
    </inkml:brush>
  </inkml:definitions>
  <inkml:trace contextRef="#ctx0" brushRef="#br0">427 0 6448,'0'0'576,"-3"5"-464,-6 6 496,-6 9 816,-12 10-192,-10 9-328,-11 10-208,-5 8-304,-3 3-88,7-2-208,7-6-8,9-1 0,8-5-312,8-3-440,8-9-16,6-10-10720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40.256"/>
    </inkml:context>
    <inkml:brush xml:id="br0">
      <inkml:brushProperty name="width" value="0.1" units="cm"/>
      <inkml:brushProperty name="height" value="0.6" units="cm"/>
      <inkml:brushProperty name="color" value="#008C3A"/>
      <inkml:brushProperty name="inkEffects" value="pencil"/>
    </inkml:brush>
  </inkml:definitions>
  <inkml:trace contextRef="#ctx0" brushRef="#br0">332 1 6448,'-3'4'688,"-6"8"-136,-6 10 752,-8 9-96,-7 11-184,-8 8-320,-5 5-456,-3 2-136,3-4-112,8-8 0,7-8-4904,10-11-2480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3T20:59:52.89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10 1 3224 0 0,'-2'0'469'0'0,"-4"0"7416"0"0,5 1-3328 0 0,11 2-2253 0 0,19 1-2696 0 0,-8-3 838 0 0,0 1 0 0 0,1 1-446 0 0,-1-1 57 0 0,0 0 1 0 0,2-1-58 0 0,-4 0-119 0 0,-15 0 60 0 0,1-1 1 0 0,-1 0-1 0 0,0 0 0 0 0,1 0 1 0 0,-1-1-1 0 0,1 1 1 0 0,-1-1-1 0 0,0 0 0 0 0,1 0 59 0 0,-3 0-176 0 0,5 1-189 0 0,1 0-1605 0 0,-6 0-3732 0 0,-2 0 1292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02.54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1 437 5672,'0'0'257,"0"0"-2,0 0-90,0 0 219,0 0 116,0 0 20,0 0-17,0 0-99,0 0-42,2 1-8,6 2-131,0 0-1,1 0 1,-1-1 0,1 0 0,0-1 0,0 0-1,-1 0 1,1-1 0,3 0-223,76-4 537,-75 4-459,0-1-1,-1-1 1,3-1-78,-2 0 67,-1 2 0,1-1 0,3 1-67,109-4 116,-75 1-56,1 2 0,-1 3 0,6 2-60,-46-2 0,1-1 0,-1-1 0,1 0 0,4-1 0,15-2 0,199-20 64,-72 18-64,-134 4 0,23-1 0,0 3 0,37 3 0,-72-2 0,0-1 0,0-1 0,9 0 0,-9-1 0,0 2 0,0-1 0,8 2 0,10 2 10,-1-2 1,1-1 0,-1-1-1,1-2 1,5-1-11,1 0 128,1 2 1,16 2-129,25-2 298,29-1-34,-59 5-187,-34-1-49,0 0 0,10-2-28,46 1 3,-41 1 109,15-2-112,151-10 312,-119 11-294,-48 1-46,-1-2 1,1 0-1,-1-1 0,1-2 1,0-1 27,37-10 293,0 3 0,24-1-293,-46 11 149,0 2 1,27 3-150,20 0 11,-21-1-11,61-3 0,-12-8 101,25 2 370,-90 5-386,10 0 88,57-6 32,-61 6-56,11-4-149,6 0 10,-36 3 172,13-3-182,-17 2 206,29-1-206,-4 2 81,172-13-17,-66 1 0,-133 12-64,-18 2 27,-1 0 0,8-3-27,41-7 244,5 2-244,-50 7 38,183-22 405,-39 8 10,5 2-425,-96 10 152,43-1-116,-56 0-64,28 3 0,-8-1-18,6-4 18,-8 1-54,7 2 54,-77 4 0,0 0 0,-1-1-1,1 0 1,0-1 0,3 0 0,-4 0 12,1 1 0,0 0 1,0 0-1,-1 0 0,4 1-12,105-7 12,17-1-12,-5 2 0,-91 3 0,16-2 0,-21 2 0,17 0 0,-18 2 3,-20 1 18,1-1-1,-1 1 0,9 2-20,-10-2 9,0 0 0,0-1-1,0 1 1,-1-1-1,1-1 1,1 0-9,17-2 12,174-17 116,-140 17-128,-24 0 0,30 0 0,-30 3 0,27-6 0,-50 6-1,-1 0-1,0 1 1,1 1 1,-1-1 29,0 0 0,11-2-29,-13 1 77,1 1 1,-1 0-1,0 0 0,5 2-77,4 0 485,-16-4-352,-1 1-107,14 0 462,-9 2-463,3 1-25,-3-1 0,-1-1-200,-5 0-845,-1 0-382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57.65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0 4608,'0'0'353,"0"0"-85,0 0 505,0 0 246,0 0 49,0 0-19,0 0-121,0 0-52,0 0-10,0 0-50,1 3-203,1 6-258,0 1 1,-1 0-1,0 0 0,-1-1 1,0 1-1,-1 6-355,1 33 1046,5 22 534,-3 0 0,-5 19-1580,2 69 772,2-89-648,-1-68-266,0-2-273,0-2-85,3-19-5276,2 5-102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58.07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51 9672,'0'0'440,"0"0"-6,1-2-278,9-8-152,-7 7 146,-1-1-1,1 1 1,0 0-1,1 0 1,-1 1 0,0-1-1,1 1 1,-1 0-1,1-1 1,0 2 0,1-2-150,-2 2 123,0 0 0,0 0 1,0 0-1,0 0 1,1 1-1,-1-1 1,0 1-1,0 0 0,1 0 1,-1 0-1,0 0 1,1 1-1,-1-1 0,0 1 1,0 0-1,0 0 1,0 0-1,0 0 1,0 1-1,0-1 0,0 1 1,0 0-1,0 0-123,3 2 72,0 1 0,0 0 0,-1 0 1,1 1-1,-1 0 0,0 0 0,-1 0 0,1 0 0,-1 1 0,-1-1 0,1 1 0,-1 0 0,0 0 0,-1 1 0,1-1 0,-2 1 0,1 1-71,1 18 49,-2-18-27,0 0 1,0-1-1,-1 1 1,0-1-1,0 1 1,-1 0 0,-1-1-1,-1 6-23,-6 16 69,-1 0-1,-9 14-68,16-38 31,1-1 0,-1 1-1,-1-1 1,1 0 0,-1 0-1,0-1 1,0 1 0,0-1-1,-1 0 1,1 0 0,-1 0-1,-5 2-30,9-5 14,1-1-1,-1 0 1,1 0-1,0 0 0,-1 0 1,1 0-1,-1 0 1,1 0-1,-1 0 0,1 0 1,-1-1-1,1 1 1,0 0-1,-1 0 0,1 0 1,-1 0-1,1-1 1,0 1-1,-1 0 0,1 0 1,0-1-1,-1 1 0,1 0 1,0-1-1,-1 1 1,1 0-1,0-1 0,0 1 1,-1 0-1,1-1 1,0 1-1,0-1 0,0 1 1,0 0-1,0-1 1,-1 1-1,1-1 0,0 1 1,0-1-1,0 1 1,0 0-1,0-1-13,-2-18 213,3 17-205,-1-1 0,0 1 0,1 0-1,-1 0 1,1 0 0,0 0-1,0 0 1,-1 0 0,1 0-1,1 0 1,-1 0 0,0 0-1,0 0 1,1 0 0,-1 1 0,1-1-1,0 1 1,-1-1 0,1 1-1,0 0 1,0-1-8,2 0 33,-1-1-1,1 1 1,1 0 0,-1 0 0,0 1-1,0-1 1,1 1 0,-1 0-1,4-1-32,-1 2 44,-1 0-1,1 0 1,-1 0-1,1 1 0,0 0 1,-1 0-1,0 0 0,3 2-43,12 4 186,17 8-186,0 1 38,10 2-55,28 11-2023,-55-24 295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58.44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155 1 9216,'-2'1'74,"0"1"-1,1-1 1,-1 1 0,0 0 0,1 0 0,0 0-1,-1 0 1,1 0 0,0 0 0,0 0 0,0 0 0,1 1-1,-1-1 1,0 2-74,-6 38 260,5-30 244,-15 89 2269,7-36-57,-14 48-2716,-4 25 1864,24-113-1596,-38 293 1889,41-310-2110,1 1 0,0 0 0,1-1 0,0 1-47,2 27-2206,-2-38 752,6-4-65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58.827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39 8288,'0'0'638,"0"0"-278,0 0 368,8-3 1179,31-17 1188,-20 13-2150,-16 5-873,-1 1 0,1 0-1,-1 0 1,1 0 0,-1 0 0,1 1 0,0-1 0,-1 1 0,1-1-1,0 1-71,3 0 186,0 1-1,1 0 1,-1-1-1,0 2 0,-1-1 1,1 1-1,4 1-185,-7-2 20,-1 0 1,1 0-1,-1 1 1,0-1-1,0 0 0,1 1 1,-1 0-1,0-1 0,0 1 1,0 0-1,0 0 0,-1 0 1,1 0-1,-1 1 0,1-1 1,-1 0-1,0 0 0,1 1-20,-1 2 4,1 1 0,0-1 0,-1 1 0,0 0-1,-1-1 1,1 1 0,-1-1 0,0 1-1,-1 0 1,1-1 0,-1 1 0,0 0-1,0-1 1,-1 1 0,0-1 0,0 0-1,0 1-3,-12 37 44,11-32-37,0 0 0,-1-1-1,-4 10-6,-4 5 147,1 1-1,-5 21-146,11-32 233,1 0-1,1 1 1,0-1 0,2 1-1,-1 11-232,2-23 77,0 1-1,0 0 1,1 0-1,0-1 1,0 1-1,0-1 0,0 1 1,1-1-1,0 1-76,-1-4 44,0 0 0,0-1 0,0 1 0,0 0 0,1 0 1,-1-1-1,0 1 0,0-1 0,1 1 0,-1-1 0,0 1 0,1-1 0,-1 0 0,0 0-44,3 1 111,-3-1-76,1 1 1,-1-1-1,1 0 0,-1 0 0,1 0 0,-1 0 0,1 0 0,-1 0 1,1-1-1,-1 1 0,1 0 0,-1-1 0,0 1 0,1-1 0,-1 0 1,0 1-1,1-1-35,24-17 214,-7 4-148,125-63-300,-97 56-3290,8-1 3524,-20 10-1616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59.17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31 16847,'0'0'382,"0"0"54,0 0 22,1-1-46,8-2-266,1 0-1,-1 1 0,1 0 1,0 0-1,0 1 0,5 0-145,25-3 407,108-7 243,-111 11-4153,27 3 3503,-47 0-1625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59.51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70 23 13560,'-59'9'1448,"50"-6"-1312,8-2 440,1-1 181,0 0 37,0 0-43,0 0-207,0 0-89,0 0-21,11 0-319,1 0 0,-1 0 0,1-1 0,-1-1 0,0 0 0,1-1 0,-1 0-115,30-6-139,7-3-1651,-23 8-133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59.92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191 1 3224,'-12'0'3120,"11"0"-2870,-1 0 1,0 1 0,0-1-1,0 1 1,0 0 0,0-1-1,1 1 1,-1 0 0,0 0-1,0 0 1,1 0 0,-1 1-1,1-1 1,-1 0 0,1 1-1,0-1 1,0 1 0,-1-1-1,1 1 1,0 0-251,-3 5 378,-1-1-1,2 2 1,-1-1 0,-1 4-378,-9 37 1283,7-17-545,-4 5 192,-1 0 0,-2-1 0,-7 13-930,12-27 181,1 0 0,1 1-1,1 0 1,1 0-1,1 0 1,1 0-1,1 3-180,1-17 62,0 1 0,1 0 0,0 0 0,1 0 0,0-1 0,0 1 0,1 0-62,0-4 45,-1 0-1,1 0 0,0 0 1,0-1-1,1 1 1,-1-1-1,1 1 0,0-1 1,1 0-1,-1 0 1,0 0-1,3 2-44,28 27 4,-23-22-17,0 0-1,0 0 1,2-1 0,-1-1-1,2 0 14,-6-4-3,-3-1 15,0-1 1,1 0-1,-1 0 1,1-1-1,0 0 1,-1 0-1,1 0 0,3 0-12,23 5 0,-29-5 0,1-1 0,1 0 0,-1 0 0,0 0 0,0 0 0,0-1 0,0 1 0,1-1 0,-1 0 0,0-1 0,0 1 0,0-1 0,1 0 0,-1 0 0,0 0 0,3-1 0,29-17 48,0-1 0,1-4-48,12-15 0,-37 30-3,0 0 0,-1 0 0,0-2 0,6-8 3,3-1-146,-17 17 119,0 0 0,0 0 0,0 0 0,-1-1 0,1 1 1,-1-1-1,0 0 0,0 0 0,0 0 0,-1 0 0,1 0 1,-1 0-1,0 0 0,0 0 0,0-1 0,-1 1 0,1 0 0,-1 0 1,0-1-1,-1 1 0,1 0 0,-1-1 27,1 3 9,-1-1 0,1 1-1,-1 0 1,0 0 0,0-1 0,0 1-1,0 0 1,0 0 0,0 0-1,-1 0 1,1 0 0,-1 0 0,1 0-1,-1 0 1,0 1 0,0-1 0,0 1-1,0-1 1,0 1-9,-1-1 34,-1 1-1,1 0 1,0 0-1,0 0 1,-1 0 0,1 1-1,0-1 1,-1 1-1,1 0 1,0 0-1,-1 0 1,-2 0-34,-4 2 86,-1 0 0,1 1 1,0 0-1,0 1 0,0 0 0,0 0 1,1 1-1,-6 4-86,10-6 65,-5 3 127,1-1 1,1 2-1,-1-1 0,-3 6-192,4-5 72,1 1 0,0 0 0,0 0-1,1 1 1,0 0 0,0 0 0,1 1 0,0-1-1,1 1 1,0 0 0,1 0 0,-2 7-72,5-9-65,0 0 1,1 1-1,0-1 1,0-1-1,0 1 1,1 0 0,1 0-1,-1 0 1,4 6 64,-5-12-162,0 0 0,1-1 0,-1 1 0,0 0 0,0 0 1,1-1-1,-1 1 0,1-1 0,0 1 0,-1-1 0,1 0 1,0 1-1,0-1 162,13 3-1250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1:00:0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1453 1 3248,'8'1'15,"5"0"182,-14 1-109,-7 1-68,-117 24 1964,49-4-89,38-10-886,27-9-629,1 0 1,-1 1-1,-7 6-380,-16 7 611,-50 22 333,61-31-720,13-5-28,0 0 0,0 1 0,0 0 0,1 0 0,0 1 0,0 0 0,-6 6-196,-9 15 110,17-18-106,0 0 1,-1-1 0,-7 6-5,-130 96 1174,137-104-1105,-1 1-1,1 1 1,1-1-1,-4 5-68,-11 11 88,-1 1 226,-12 17-314,18-20 142,-16 19 632,2 1 1,-21 38-775,15-21 306,22-36-202,1 1 0,1 0 0,-2 6-104,-1 6 348,-2-1-1,-21 31-347,-50 59 370,-7 12 4,77-106-139,2 1 0,1 0 0,-8 25-235,20-47 28,1 0 0,0 0-1,0 0 1,1 0 0,0 0-1,1 1 1,0-1 0,0 0-1,1 1 1,0-1-1,2 7-27,1 0 44,-1 1 0,-1-1 0,-1 1 0,-1 15-44,-2 10 1,3-24 12,-2-1 0,0 0 1,-1 0-1,-1 4-13,-4 7 51,1 0 1,1 1 0,2 0 0,1 0-1,1 4-51,-1 30 2,1-37 75,1 0-1,3 18-76,2 9 62,-3-27-16,1-1-1,1 1 0,2-1 0,0 0 0,5 11-45,-2-12 32,0-1 0,2 0 0,1-1 0,1 0 0,6 7-32,26 38 55,-19-28-24,2-1 0,7 5-31,-2-4 32,-1 2 0,-2 0 0,-2 2 0,11 26-32,-28-51 17,0-1 0,1-1-1,1 0 1,0 0 0,2-1-1,-1 0 1,2-2 0,0 1-1,1-2 1,0 0 0,0-1-1,13 6-16,0 0 1,-6-4 2,2 0 1,-1-1-1,4 0-3,62 19 57,-9-3-45,6 6-12,-22-7 134,-4-4-100,-38-16 26,20 10-60,-14-5 47,0-1-1,24 5-46,-26-8 31,93 22 174,-53-14 97,-55-13-321,0-2 1,0 1-1,0-2 19,0 1-44,0 0 0,-1 1 0,3 1 44,65 12 261,-13-3-201,-46-9-100,1 0 1,0-1-1,5-2 40,30 4-22,-17-2 80,-1-1-1,6-2-57,12 0 2,99-8 121,-92 4 2,6-2-125,-52 6 0,0-1 0,12-2 0,15-1 0,-28 3 0,1-1 0,-1-1 0,3-1 0,-1 0 0,0 2 0,5-1 0,-3 0 0,0 0 0,2-1 0,29-6 0,-22 6 0,21-7 0,-23 6 0,11-5 0,16-8 0,12-3 0,-28 9 0,-2-2 0,0-2 0,12-7 0,-24 10 30,-1-1-1,1-2-29,20-12 77,-26 17-61,0 0 0,-2-1 0,1-1 0,6-8-16,20-17 0,-17 12 19,-18 19-10,0 0 0,-1 0 0,0-1 0,-1 1 0,2-4-9,32-48 30,-22 36 4,8-19-34,-15 23 7,54-104 122,-40 66-129,-11 27 8,-10 22 11,0-1 0,0 0-1,1-5-18,16-58 376,-6 18-80,-10 40-402,-1 0 1,0-1-1,-1 1 1,-1-1-1,0-15 106,3-107 139,-1-57-70,-13 34 158,7 118-233,-2-1 0,-5-16 6,3 18 1,-2-7-86,-2 0 0,-2 1-1,-6-9 86,2 1 23,11 34 47,-1 1 0,-2 0-1,-1-3-69,-11-24-182,12 26 245,-1 1-1,-2-2-62,-2-1-75,-1 1 1,-1 0-1,-6-4 75,10 12-4,2-1 1,0 0-1,0 0 1,2-1-1,-5-14 4,1 4 3,-13-23-3,5 18 140,-2 1 0,-21-23-140,-15-7 0,32 33 0,-2 1 0,-15-12 0,8 7 0,18 20 0,-1 0 0,0 0 0,-1 2 0,0 0 0,0 1 0,-4 0 0,-28-15 0,-39-17-138,39 20 84,-3-6 54,13 10-58,32 14 58,1 1 0,0-1 1,0-1-1,0 1 0,0-1 0,1 0 1,0 0-1,-1-1 0,1 0 0,-4-5 0,-9-19 101,-5-5-50,17 26-51,0 1 0,0-1 0,-1 2 0,0-1 0,0 1 0,-1 0 0,0 1 0,0 0 0,0 0 0,0 1 0,-1 0 0,-6-1 0,-13-5 0,24 7 0,-1 1 0,-1 0 0,1 0 0,0 1 0,-5-1 0,-8-1 0,0 0 0,-7-4 0,6 3 0,0 0 0,-7-1 0,-60-6 0,73 10 4,-102-5-26,77 5 80,15 0-27,-1 1-1,1 1 0,-16 4-30,29-4 45,0 0 1,0-1-1,0 0 1,-1-1-46,1 0 128,1 1 0,-1 0 0,1 1 1,-9 2-129,5-1-63,1-1 0,-1 0 1,-11-1 62,10 0 106,0 1 1,-9 1-107,-18 3 77,24-3-13,1 0 0,-16 5-64,25-6-132,-1 0 0,1 0 0,-1 0 0,1-1-1,-5-1 133,4 1-187,1 0-1,0 0 1,0 0-1,0 1 0,0 1 1,-2 0 187,-4 1-2140,-3-2-5309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1:00:2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37 920,'4'-4'80,"-1"-3"-425,-2-14 7313,-1 21-7001,0-2 560,0 2-12,0-2-3,1 2 2630,1 5-1302,4 16-832,-3-11-1013,-1 1 1,0 0-1,0 8 5,6 129 704,2 63-200,-10-56-169,-3-10-91,-3 41 139,3-29 234,2-29-581,0 176 268,5-74-229,0-65-22,1 21 7,1-105-6,2 76 86,-2-21 26,1 1 44,-7-72-173,4 1 0,5 22-37,-1-9 58,-2 45-58,2 27 60,9 110 14,-3-75-74,-6-66 64,10 57 0,8 90 0,-21-225-64,15 92 0,-2-29 143,-6 0-1,-3 19-142,-2-38-237,6 23 165,-6-48 8,9 23 64,-14-75 0,1 0 0,0-1 0,1 1 0,1 0 0,-2-2 0,1 1 0,-1 0 0,0 0 0,-1 0 0,0 0 0,1 5 0,0 10 0,-2-13 0,1-1 0,-2 1 0,1 0 0,-1 0 0,-1 0 0,-1 9 0,-11 8-16,13-25-212,-1-1 0,0 1-1,0 0 1,0 0 0,0 0-1,0-1 1,0 1 0,-1 0-1,1-1 1,0 1-1,-1-1 229,-6-5-6095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1:00:2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2304,'0'0'313,"0"0"477,0 0 207,0 0 40,0 0-70,0 0-335,0 0-148,0 0-32,0 0 13,0 0 74,0 0 33,0 0 4,0 0-31,0 0-128,0 0-53,0 0-10,0 0-33,0 0-129,0 0-57,0 0-9,0 0 16,0 0 82,1 1 37,2 0-193,-1 0 0,1 0 0,0-1-1,0 1 1,0 0 0,0-1 0,0 0 0,0 0 0,-1 0 0,3 0-68,0 0 33,-1 0 1,1 0-1,-1 0 1,1 1 0,3 0-34,-1 1 39,0-1 0,0 0 0,0 0 1,8 0-40,16 1 83,7 3 160,-1-2 0,1-1 1,18-3-244,-8 0 358,10-1-74,8-4-284,-6 1-220,10 2 220,75-2 329,3-1-266,-94 4-63,19-5 0,23-1 0,-44 4 49,10-4-49,-20 1 101,1 3-1,7 2-100,7-1 296,53-8-296,-42 3 312,2 3-312,88-7 245,-49 3-210,1-7 18,-21 6-4,-30 3-34,6 2-15,235-12 34,-5 1 428,-173 10-185,93-2-586,-123 4 420,15-5-111,53-3 145,-64 5-65,-36 2-26,3 3-54,44-4-18,3 0 120,73-2 104,-28 2-136,-4-1 32,61 1 22,-182 5-118,0-2 0,2-1-6,32-4 71,7 4 10,87-8 249,-138 11-191,0 0 1,5 2-140,-6 0 159,0-1 0,0-1 0,-1-1-1,5-1-158,7 1 493,-4 3-1943,-26-1-5384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04.95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1 420 0,'0'0'1887,"0"0"-210,0 0 154,0 0-92,0 0-767,2 1-342,1-1-454,-1 1 1,0-1 0,1 0-1,-1 1 1,1-1-1,-1 0 1,0 0 0,1-1-1,-1 1 1,0-1-1,1 1-176,42-7 850,-1 2-1,0 1 1,1 3-1,4 2-849,-17-1 57,37-1-33,-11 0-3,0 2 1,3 4-22,-17-3 22,1-1 1,38-4-23,12-1 19,791 4 637,-724-9-472,-52 2-70,12-4 60,-62 4 252,37 2-426,85-1-48,2-1 22,40 0 247,-156 2-175,-12 0-17,4 3-29,215-10 458,-133 4-101,-31 2-117,179-6 361,-287 12-594,93-4 225,54-4 80,22-4-172,-31 3-77,55-6-12,-111 8 5,45-5 130,62-7 102,-108 14-162,-47 3-28,25-4-98,71-7 362,0-1 12,112-16-199,-196 27-120,-24 2-50,1-1 0,4-1-5,10-2 0,1 1 0,11 2 0,35-2 0,-8-9 12,-19 8 195,8-4-207,33-1 137,-1 0-10,-58 6-58,10 0-69,34-3 48,19-2-48,-28 1 64,21-6-64,-39 5 246,33 1-246,-32 3 154,-12 6 233,-18 0-119,54 3-140,-48 0 144,-24-3-170,0-1 1,0 1-1,0 1 0,6 2-102,-14-3 70,0-1 0,0 1-1,0-1 1,0 0 0,0 1-1,1-2 1,1 1-70,24-2 344,0 4-346,-18-2 165,-1 1-1,0-1 1,10-2-163,-8 1-22,1 0 1,-1 1 0,1 0-1,6 1 22,-12-5-2733,-8 4 858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1:00:26.047"/>
    </inkml:context>
    <inkml:brush xml:id="br0">
      <inkml:brushProperty name="width" value="0.1" units="cm"/>
      <inkml:brushProperty name="height" value="0.6" units="cm"/>
      <inkml:brushProperty name="color" value="#008C3A"/>
      <inkml:brushProperty name="inkEffects" value="pencil"/>
    </inkml:brush>
  </inkml:definitions>
  <inkml:trace contextRef="#ctx0" brushRef="#br0">637 1 920,'-3'5'80,"-4"9"-80,-9 12 880,-9 16 1232,-12 19-568,-7 7-1200,-3 1-24,-7 5 280,-8 6-40,1-5-280,6-7-128,3-6 96,3-3 16,6-1 40,7-5-536,9-9-248,9-12-7416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1:00:27.668"/>
    </inkml:context>
    <inkml:brush xml:id="br0">
      <inkml:brushProperty name="width" value="0.1" units="cm"/>
      <inkml:brushProperty name="height" value="0.6" units="cm"/>
      <inkml:brushProperty name="color" value="#008C3A"/>
      <inkml:brushProperty name="inkEffects" value="pencil"/>
    </inkml:brush>
  </inkml:definitions>
  <inkml:trace contextRef="#ctx0" brushRef="#br0">804 216 5064,'-1'1'448,"-7"4"-352,-10 8 352,-13 11 624,-12 17-208,-15 17-328,-12 16 16,-8 10 24,3-1-288,9-10-192,9-5 0,9-7-8,11-7-8,11-10-240,14-12-344,15-15-40,17-16-16,20-17-296,18-17-416,12-15 264,7-12 416,0-14 304,-3-12 288,-6-7 0,-7-2 0,-8 2 0,-13 13 96,-11 15-32,-12 13 248,-9 15-32,-8 11 8,-8 12 336,-10 11 80,-11 14-32,-13 18-48,-16 20-128,-15 19-184,-12 17 0,-6 12 8,1 3-160,5-4-160,11-9 160,13-14 232,16-18-192,15-16-200,12-14 0,14-14 0,13-14 0,16-14-72,10-11-56,6-7-16,15-13-272,16-16-184,12-17 184,6-11 280,1-5 72,-3 1 64,-11 11 0,-13 14 0,-8 10 0,-9 10 64,-10 14-128,-13 12 64,-15 18 192,-17 19 96,-19 22 168,-19 24-224,-20 26-168,-18 22 0,-7 5 0,3-6-64,-2 1 280,-2 0 112,3 1-192,7-4-408,10-8 256,15-13 352,15-17-128,17-19-272,19-22 64,20-26-64,23-30-120,25-26-200,23-24-8,18-18 8,9-18 72,6-14 120,0-4 64,-3 3 128,-6 13 24,-10 18-88,-15 22 0,-19 24 0,-21 24 0,-23 24 88,-20 19-88,-17 15 136,-11 11-16,-10 8-8,-14 20 0,-15 22-112,-15 19 104,-2 3 0,2-7 0,-8 4 192,-7 7 112,-4 2-104,4-4-176,10-9-64,17-17-64,18-21 0,15-15 144,14-18 112,14-14-200,17-17-304,20-20 40,23-26 64,24-25-144,18-22-200,2-6 240,-5 4 176,0-5 8,5-9 64,3-7 0,3 1 0,-6 9 0,-11 17 64,-18 21-160,-19 22 32,-18 18 0,-15 17 64,-12 14 0,-16 18 0,-21 23 0,-21 27 0,-9 11 0,-3 2 0,-6 6 0,-8 7 0,-6 8 240,-4 2 384,6-9-304,10-15-184,12-14-32,12-15-8,8-8 72,9-9-40,10-10-64,14-11-64,18-14 0,22-16 0,20-23-96,11-13-32,2-7 0,-1-2-8,-3-1 136,5-6-80,11-10 16,10-7-16,5-5 0,-2 3 144,-10 8 24,-16 18-312,-18 20 136,-17 19 88,-16 22 0,-18 23 160,-20 20 160,-20 18-160,-15 14-88,-12 9 104,-4 6 136,0 2-32,6-4-40,10-9-120,13-15-48,15-16-72,12-15 208,14-13 112,15-12-160,15-13-296,15-18-152,14-16-216,13-13 248,7-8 256,2 0 0,-3 5 0,-11 9 0,-13 10 0,-11 10 0,-11 9 0,-10 7 0,-7 4 0,-5 8 0,-3 6 0,-3 5 0,-4 7 208,-7 11 80,-6 9 8,-8 7 8,-5 4 8,-4 0 8,3-1-72,4-8-176,8-10 0,7-8 0,9-8-72,10-7 0,14-9-80,14-9-32,10-8-56,6-4 88,1-2 80,-5 2-64,-9 5 64,-11 3 0,-8 5 0,-5 6-64,-4 9 64,-5 6 0,-2 5 0,-4 0 0,-2 1-5832,0-5-2912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1:00:4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1072 48 4608,'-22'3'200,"18"-3"48,-5 0-248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1:01:2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2458 1660 1840,'-9'0'315,"-11"-4"3512,-28 2-1865,47 2-1494,1-1-317,-1 0 0,1 0 0,-1 0 1,1 1-1,-1-1 0,1 0 0,-1 1 1,1-1-1,-1 0 0,1 1 0,-1-1 1,0 1-1,0-1 0,1 1 0,-1-1 1,0 1-1,0-1 0,1 1 0,-1 0 1,0-1-1,0 1 0,0 0 0,0 0 1,1 0-1,-1 0-151,0 0 228,1 0-17,0 0 10,0 0 58,0 0 29,0 0 4,0-25 360,1 24-661,-1 1 0,1-1 1,0 1-1,0-1 0,-1 1 1,1-1-1,0 1 0,0-1 1,0 1-1,0 0 0,0 0 1,-1-1-1,1 1 0,0 0-11,0 0 16,9-3 25,-1-1 1,1-1-1,-1 0 0,0 0 0,4-3-41,-8 4-2,17-9 124,-13 9-103,-1-1 0,0 0 0,8-7-19,44-35 237,-52 39-211,-1 1-1,0-1 0,5-9-25,3-1 42,-4 5-21,0 0 1,-1-1 0,0-1 0,-1 1-1,-1-1 1,3-6-22,-5 5 94,-1 0-1,0 0 0,-1-1 1,0 1-1,-1-1 0,-2 0 1,1-13-94,4-27 113,-3 28-104,-2 13 93,0 0 1,-1-1-1,-1 0 0,0 1 0,-2 0 0,-2-11-102,3 4 227,2 21-193,1-1-1,-1 0 0,-1 0 0,1 1 0,0-1 1,-1 1-1,1-1 0,-1 0 0,0 1 0,0-1 1,0 1-1,-1-3-33,-6-10 160,7 12-132,0 1 0,0-1 0,0 1 0,-1-1-1,1 1 1,-1 0 0,0-1 0,0 1 0,0 0 0,0 0 0,0 0-1,-2-1-27,-27-16 286,29 17-267,-1 1-1,0 0 1,0-1 0,0 1 0,0 0-1,0 1 1,0-1 0,0 1 0,0-1-1,-1 1-18,-33-2 199,-59 2 180,85-1-312,0 0 0,1-1 0,-1-1 1,1 1-1,-3-3-67,-8-1 247,14 4-189,0 0 0,1-1-1,0 0 1,-1-1 0,1 1 0,0-1 0,0-1-58,-22-12-7,27 16 7,0 1 0,0 0 0,1-1 0,-1 1 0,0 0 0,1-1 0,-1 1 0,0-1 0,1 1 0,-1-1 0,1 1 0,-1-1 0,1 0 0,-1 1 0,1-1 0,-14-14 0,-20-20 96,28 30-32,5 4-62,-8-7 12,8 5-13,1 2-1,0 0 0,0 0 0,0 0 0,-1 0 0,1 0 0,0 0 0,0 0 0,-1 0 0,1 0 0,0 0 0,-1 0-1,1 0 1,-2 0 0,-11-39-96,12 39 96,1 0 0,0 0 0,-1 0 0,1 0 0,0 0 0,-1 0 0,1 0 0,0-1 0,0 1 0,0 0 0,0 0 0,0 0 0,0 0 0,1 0 0,-1-1 0,0 1 0,1-4 0,0 2 0,0-1 1,0 1-1,0 0 0,0-1 0,1 1 0,-1 0 0,2-2 0,0-2 15,-2 4 6,7-12 92,23-37-103,-31 51-10,1 0 0,0 0 0,0 0 0,-1 0 0,1-1 0,0 1 0,-1 0 0,1 0 0,-1-1 0,0 1 0,1 0 0,-1-1 0,0 1 0,0 0 0,0-2 0,1-3 0,4-8 1,-1 0 0,0 0 0,-1-1 0,0-3-1,4-20-84,-5 28 98,-1 0 0,0 0 0,-1 1 0,0-1-1,-2-4-13,1-17 6,1 15 37,1 8-41,-1-1 0,0 0-1,-1 0 1,0 0 0,0 0-1,-2-4-1,-1-3 0,3 12 0,1 1 0,-1-1 0,0 1 0,0-1 0,-1 1 0,1 0 0,-1-1 0,1 1 0,-1 0 0,0 0 0,-2-2 0,-21-25 75,3 1 50,7 11-61,15 16-64,-1 1 0,0 0 0,0 0 0,0 0 0,0 0 0,0 0 0,0 0 0,0 0 0,0 0 0,-1 1 0,1-1 0,-4-3 0,-8-4 0,12 7 0,1 1 0,0-1 0,-1 1 0,1-1 0,-1 1 0,0 0 0,1-1 0,-1 1 0,1 0 0,-1-1 0,1 1 0,-1 0 0,0 0 0,1-1 0,-1 1 0,0 0 0,1 0 0,-1 0 0,0 0 0,1 0 0,-1 0 0,0 0 0,-2 0 0,-11-6 36,9 4-32,1 0 0,0 0 0,-1 1 0,1-1 0,-1 1 0,1 0 0,-4 0-4,-7-1 0,-5-2 0,14 3 0,-15-3 60,-10 0-48,23 4-12,-1 1 0,0-1 0,1 2 0,-1-1 0,-17 6 144,17-3-144,4-2 0,-4 8 0,-29 10 0,29-15 27,6-3-16,0-1 1,0 1-1,0 0 0,0 1 0,1-1 0,-1 0 0,1 1 1,-1 0-1,1-1 0,-1 3-11,0-2 9,2 0 0,-1 1 0,0-1 0,1 0 0,-1 1 0,1 0-9,-10 18 53,9-18-44,-1 0-1,1 1 1,-1-1 0,1 0 0,1 1 0,-1 0 0,0-1-1,1 2-8,-8 18 4,-3 4 74,4-9-1,8-17-54,-1 0 0,1 0 0,-1 0 0,0 0 0,0 0 1,0 0-1,0-1 0,0 1 0,-2 2-23,0 0 57,-1 1 1,1 0-1,0 1 1,0-1-1,0 0 0,1 1 1,0 0-1,0 1-57,-4 8 5,2-8 19,0 0 0,0 0 0,0 0-1,-1-1 1,0 1 0,-1-1 0,1 0 0,-2 0-24,-10 12 54,15-16-54,0 1 1,0 0-1,0 0 0,1 0 0,-1 0 0,0 3 0,0-2 18,0 0 0,1-1 0,-1 1 0,-1-1 0,1 1 0,0-1 1,-1 0-1,-1 2-18,0-3 26,1 1 0,-1-1 0,0-1 0,0 1 0,0 0 0,0-1 0,0 0 0,0 0 0,0 0 0,0-1 0,0 1 0,-1-1 0,1 0 0,-3 0-26,1 0 14,1-1 0,-1 1 0,1-1 0,-1 0 0,1 0 0,-3-1-14,5 1 6,1 0 0,-1 0 0,1 0-1,-1-1 1,1 1 0,0-1 0,-1 1 0,1-1 0,0 0 0,0 0 0,0 0 0,1 0-1,-1 0 1,0-1-6,-13-19 69,5 7-29,0 0 0,1-1-1,-4-11-39,2-6 26,7 21-7,0 1 0,-4-10-19,-5-10 0,10 26 0,0-2 0,-1 0 0,0 0 0,0 0 0,-1 1 0,0-1 0,0 1 0,0 0 0,-1 0 0,0 1 0,-5-4 0,6 6 0,-1 1 0,0-1 0,0 1 0,0 0 0,-4 0 0,-8-4 0,-4 3 0,19 2 0,1 1 1,-1-1-1,0 1 0,1 0 0,-1 0 0,0 0 1,1 0-1,-1 0 0,0 0 0,-5 1-14,-1 0-34,1 2 36,-14 14-52,16-10 64,3-3-11,0 0 0,0-1 0,-1 1 0,1-1 0,-1 1 0,-1-1 11,-9 11 2,-25 25-55,30-30 51,0-1 0,0 0 0,0 0-1,-1-1 1,-6 3 2,-32 26 130,41-31-111,-1 0 1,0 1-1,1 1 1,0-1-1,0 1 1,1 0-1,0 1 1,0-1-1,1 1 1,0 0-1,-2 5-19,-17 22 68,18-28-48,1-1 1,0 1 0,1 1 0,0-1 0,0 1-1,-1 2-20,-25 64 0,4-20 0,23-47 13,0-1 0,0 1-1,0-1 1,0 1 0,-1-1-1,0 0 1,-1 0 0,1-1-1,-1 1 1,0-1 0,0 0-1,-1-1 1,0 1 0,-2 0-13,-30 22 430,36-25-421,-1-1 0,1 0 0,0-1 0,-1 1 0,1 0 0,-1-1 0,1 1 0,-1-1 0,1 0 0,-1 0 0,0 0 0,1 0 0,-1 0-1,1 0 1,-1-1 0,1 1 0,-1-1-9,0 0 16,-1 0-1,1 0 0,0-1 1,-1 1-1,1-1 1,0 0-1,0 0 0,0 0 1,0 0-1,1 0 0,-1-1 1,0 1-1,-1-3-15,-22-33 75,21 30-63,0 0 0,1 0 1,0-1-1,-2-4-12,0-1 4,-8-39-4,-8 1 0,8 25 0,1 8 0,2 5 0,6 4 0,4 8 0,1 1-1,-1-1 0,1 1 1,-1 0-1,0-1 1,1 1-1,-1 0 1,0-1-1,0 1 0,0 0 1,0 0-1,0 0 1,0 0-1,0 0 0,0 0 1,0 0-1,-1 0 1,0 0 0,2 1-2,0-1 1,0 1-1,-1 0 1,1 0 0,0 0-1,-1 0 1,1-1 0,0 1-1,-1 0 1,1 0-1,0 0 1,-1 0 0,1 0-1,-1 0 1,1 0-1,0 0 1,-1 0 0,1 0-1,0 0 1,-1 0 0,1 0-1,0 0 1,-1 0-1,1 1 1,0-1 0,-1 0-1,1 0 1,0 0 0,-1 0-1,1 1 1,0-1-1,0 0 1,-1 0 0,1 1-1,0-1 1,0 0-1,-1 0 1,1 1 0,0-1-1,0 0 1,0 1 1,-1 0-9,-11 11-42,7-7 49,0 0 0,0 0 1,1 0-1,0 0 0,-2 4 2,-18 29 4,-8 14-74,28-45 64,1 1 7,-1 0 0,0 0 0,0-1 0,-1 0 0,0 0-1,0 0 1,-1-1 0,1 1 0,-7 4-1,3-3 18,7-6-13,0 0 1,-1 0-1,1 0 0,-1 0 0,0 0 0,1 0 0,-1-1 0,0 1 0,-1-1-5,-12 7 11,11-6 18,3 0-14,-1-1 0,1 0 0,0-1 0,0 1 0,-1 0 0,1-1 0,0 1 0,-1-1 0,1 0 0,-1 1 0,1-1 0,0-1 1,-1 1-1,-1 0-15,-3 0-3,-2-1 14,0-2 32,2 2-22,4 1 34,1 0-59,-6-3-6,5 1-38,3 1 50,0 0-1,-1 0 1,1 0-1,0 0 1,-1-1-1,1 1 1,0 0-1,0 0 1,0 0-1,0-1 1,0 1-1,0 0 1,1 0-1,-1 0 1,0-1-1,0 1 1,1 0-1,-1 0 1,1 0-2,0-1 13,0-4-11,1 1 0,0 0 1,1 0-1,-1 1 0,1-2-2,0 2 0,-1 0 0,0 0 0,0 0 0,-1 0 0,1-1-1,-1 1 1,0-1 0,7-13 0,-7 16 0,0 0 0,0 0 0,0 0 0,0 0 0,-1-1 0,1 1 0,0 0 0,-1 0 0,11-34 64,-3 8-64,-6 21 0,0 0 0,0-1 0,-1 1 0,0 0 0,0-6 0,2-14 0,-3 27 0,0-1 0,0 1 0,1-1 0,-1 1 0,0-1 0,0 1 0,0 0 0,0-1 0,0 1 0,0-1 0,0 1 0,0-1 0,0 1 0,0-1 0,0 1 0,0 0 0,-1-1 0,1 1 0,0-1 0,0 1 0,0-1 0,-1 1 0,1 0 0,0-1 0,-3 2 0,-1 1 0,1 1 0,-1 0 0,1 0 0,0 1 0,0-1 0,0 1 0,0-1 0,1 1 0,-2 2 0,-2 3 0,-19 28 0,19-26 0,-1-1 0,0 0 0,-1 0 0,-2 1 0,-33 33 54,25-21 10,-17 11 80,12-16-80,19-12-54,-1 2-10,13 1 0,-5-5 0,63 50 0,-58-47 5,4 4 98,-1 0 0,-1 0 0,5 7-103,-12-15 2,0 0 0,0 0 0,1 0 1,-1 0-1,1 0 0,-1-1 0,1 0-2,0 1 0,0 0 0,0-1 0,-1 1 0,1 0-1,-1 1 1,0-1 0,1 2 0,12 7 0,-13-10 0,5 1 12,-7-2 48,-1-1-69,0 0-350,0 0-181,0 0-1557,0 0-6073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1:04:39.657"/>
    </inkml:context>
    <inkml:brush xml:id="br0">
      <inkml:brushProperty name="width" value="0.05" units="cm"/>
      <inkml:brushProperty name="height" value="0.05" units="cm"/>
      <inkml:brushProperty name="color" value="#BFBFBF"/>
    </inkml:brush>
  </inkml:definitions>
  <inkml:trace contextRef="#ctx0" brushRef="#br0">2458 1660 1840,'-9'0'315,"-11"-4"3512,-28 2-1865,47 2-1494,1-1-317,-1 0 0,1 0 0,-1 0 1,1 1-1,-1-1 0,1 0 0,-1 1 1,1-1-1,-1 0 0,1 1 0,-1-1 1,0 1-1,0-1 0,1 1 0,-1-1 1,0 1-1,0-1 0,1 1 0,-1 0 1,0-1-1,0 1 0,0 0 0,0 0 1,1 0-1,-1 0-151,0 0 228,1 0-17,0 0 10,0 0 58,0 0 29,0 0 4,0-25 360,1 24-661,-1 1 0,1-1 1,0 1-1,0-1 0,-1 1 1,1-1-1,0 1 0,0-1 1,0 1-1,0 0 0,0 0 1,-1-1-1,1 1 0,0 0-11,0 0 16,9-3 25,-1-1 1,1-1-1,-1 0 0,0 0 0,4-3-41,-8 4-2,17-9 124,-13 9-103,-1-1 0,0 0 0,8-7-19,44-35 237,-52 39-211,-1 1-1,0-1 0,5-9-25,3-1 42,-4 5-21,0 0 1,-1-1 0,0-1 0,-1 1-1,-1-1 1,3-6-22,-5 5 94,-1 0-1,0 0 0,-1-1 1,0 1-1,-1-1 0,-2 0 1,1-13-94,4-27 113,-3 28-104,-2 13 93,0 0 1,-1-1-1,-1 0 0,0 1 0,-2 0 0,-2-11-102,3 4 227,2 21-193,1-1-1,-1 0 0,-1 0 0,1 1 0,0-1 1,-1 1-1,1-1 0,-1 0 0,0 1 0,0-1 1,0 1-1,-1-3-33,-6-10 160,7 12-132,0 1 0,0-1 0,0 1 0,-1-1-1,1 1 1,-1 0 0,0-1 0,0 1 0,0 0 0,0 0 0,0 0-1,-2-1-27,-27-16 286,29 17-267,-1 1-1,0 0 1,0-1 0,0 1 0,0 0-1,0 1 1,0-1 0,0 1 0,0-1-1,-1 1-18,-33-2 199,-59 2 180,85-1-312,0 0 0,1-1 0,-1-1 1,1 1-1,-3-3-67,-8-1 247,14 4-189,0 0 0,1-1-1,0 0 1,-1-1 0,1 1 0,0-1 0,0-1-58,-22-12-7,27 16 7,0 1 0,0 0 0,1-1 0,-1 1 0,0 0 0,1-1 0,-1 1 0,0-1 0,1 1 0,-1-1 0,1 1 0,-1-1 0,1 0 0,-1 1 0,1-1 0,-14-14 0,-20-20 96,28 30-32,5 4-62,-8-7 12,8 5-13,1 2-1,0 0 0,0 0 0,0 0 0,-1 0 0,1 0 0,0 0 0,0 0 0,-1 0 0,1 0 0,0 0 0,-1 0-1,1 0 1,-2 0 0,-11-39-96,12 39 96,1 0 0,0 0 0,-1 0 0,1 0 0,0 0 0,-1 0 0,1 0 0,0-1 0,0 1 0,0 0 0,0 0 0,0 0 0,0 0 0,1 0 0,-1-1 0,0 1 0,1-4 0,0 2 0,0-1 1,0 1-1,0 0 0,0-1 0,1 1 0,-1 0 0,2-2 0,0-2 15,-2 4 6,7-12 92,23-37-103,-31 51-10,1 0 0,0 0 0,0 0 0,-1 0 0,1-1 0,0 1 0,-1 0 0,1 0 0,-1-1 0,0 1 0,1 0 0,-1-1 0,0 1 0,0 0 0,0-2 0,1-3 0,4-8 1,-1 0 0,0 0 0,-1-1 0,0-3-1,4-20-84,-5 28 98,-1 0 0,0 0 0,-1 1 0,0-1-1,-2-4-13,1-17 6,1 15 37,1 8-41,-1-1 0,0 0-1,-1 0 1,0 0 0,0 0-1,-2-4-1,-1-3 0,3 12 0,1 1 0,-1-1 0,0 1 0,0-1 0,-1 1 0,1 0 0,-1-1 0,1 1 0,-1 0 0,0 0 0,-2-2 0,-21-25 75,3 1 50,7 11-61,15 16-64,-1 1 0,0 0 0,0 0 0,0 0 0,0 0 0,0 0 0,0 0 0,0 0 0,0 0 0,-1 1 0,1-1 0,-4-3 0,-8-4 0,12 7 0,1 1 0,0-1 0,-1 1 0,1-1 0,-1 1 0,0 0 0,1-1 0,-1 1 0,1 0 0,-1-1 0,1 1 0,-1 0 0,0 0 0,1-1 0,-1 1 0,0 0 0,1 0 0,-1 0 0,0 0 0,1 0 0,-1 0 0,0 0 0,-2 0 0,-11-6 36,9 4-32,1 0 0,0 0 0,-1 1 0,1-1 0,-1 1 0,1 0 0,-4 0-4,-7-1 0,-5-2 0,14 3 0,-15-3 60,-10 0-48,23 4-12,-1 1 0,0-1 0,1 2 0,-1-1 0,-17 6 144,17-3-144,4-2 0,-4 8 0,-29 10 0,29-15 27,6-3-16,0-1 1,0 1-1,0 0 0,0 1 0,1-1 0,-1 0 0,1 1 1,-1 0-1,1-1 0,-1 3-11,0-2 9,2 0 0,-1 1 0,0-1 0,1 0 0,-1 1 0,1 0-9,-10 18 53,9-18-44,-1 0-1,1 1 1,-1-1 0,1 0 0,1 1 0,-1 0 0,0-1-1,1 2-8,-8 18 4,-3 4 74,4-9-1,8-17-54,-1 0 0,1 0 0,-1 0 0,0 0 0,0 0 1,0 0-1,0-1 0,0 1 0,-2 2-23,0 0 57,-1 1 1,1 0-1,0 1 1,0-1-1,0 0 0,1 1 1,0 0-1,0 1-57,-4 8 5,2-8 19,0 0 0,0 0 0,0 0-1,-1-1 1,0 1 0,-1-1 0,1 0 0,-2 0-24,-10 12 54,15-16-54,0 1 1,0 0-1,0 0 0,1 0 0,-1 0 0,0 3 0,0-2 18,0 0 0,1-1 0,-1 1 0,-1-1 0,1 1 0,0-1 1,-1 0-1,-1 2-18,0-3 26,1 1 0,-1-1 0,0-1 0,0 1 0,0 0 0,0-1 0,0 0 0,0 0 0,0 0 0,0-1 0,0 1 0,-1-1 0,1 0 0,-3 0-26,1 0 14,1-1 0,-1 1 0,1-1 0,-1 0 0,1 0 0,-3-1-14,5 1 6,1 0 0,-1 0 0,1 0-1,-1-1 1,1 1 0,0-1 0,-1 1 0,1-1 0,0 0 0,0 0 0,0 0 0,1 0-1,-1 0 1,0-1-6,-13-19 69,5 7-29,0 0 0,1-1-1,-4-11-39,2-6 26,7 21-7,0 1 0,-4-10-19,-5-10 0,10 26 0,0-2 0,-1 0 0,0 0 0,0 0 0,-1 1 0,0-1 0,0 1 0,0 0 0,-1 0 0,0 1 0,-5-4 0,6 6 0,-1 1 0,0-1 0,0 1 0,0 0 0,-4 0 0,-8-4 0,-4 3 0,19 2 0,1 1 1,-1-1-1,0 1 0,1 0 0,-1 0 0,0 0 1,1 0-1,-1 0 0,0 0 0,-5 1-14,-1 0-34,1 2 36,-14 14-52,16-10 64,3-3-11,0 0 0,0-1 0,-1 1 0,1-1 0,-1 1 0,-1-1 11,-9 11 2,-25 25-55,30-30 51,0-1 0,0 0 0,0 0-1,-1-1 1,-6 3 2,-32 26 130,41-31-111,-1 0 1,0 1-1,1 1 1,0-1-1,0 1 1,1 0-1,0 1 1,0-1-1,1 1 1,0 0-1,-2 5-19,-17 22 68,18-28-48,1-1 1,0 1 0,1 1 0,0-1 0,0 1-1,-1 2-20,-25 64 0,4-20 0,23-47 13,0-1 0,0 1-1,0-1 1,0 1 0,-1-1-1,0 0 1,-1 0 0,1-1-1,-1 1 1,0-1 0,0 0-1,-1-1 1,0 1 0,-2 0-13,-30 22 430,36-25-421,-1-1 0,1 0 0,0-1 0,-1 1 0,1 0 0,-1-1 0,1 1 0,-1-1 0,1 0 0,-1 0 0,0 0 0,1 0 0,-1 0-1,1 0 1,-1-1 0,1 1 0,-1-1-9,0 0 16,-1 0-1,1 0 0,0-1 1,-1 1-1,1-1 1,0 0-1,0 0 0,0 0 1,0 0-1,1 0 0,-1-1 1,0 1-1,-1-3-15,-22-33 75,21 30-63,0 0 0,1 0 1,0-1-1,-2-4-12,0-1 4,-8-39-4,-8 1 0,8 25 0,1 8 0,2 5 0,6 4 0,4 8 0,1 1-1,-1-1 0,1 1 1,-1 0-1,0-1 1,1 1-1,-1 0 1,0-1-1,0 1 0,0 0 1,0 0-1,0 0 1,0 0-1,0 0 0,0 0 1,0 0-1,-1 0 1,0 0 0,2 1-2,0-1 1,0 1-1,-1 0 1,1 0 0,0 0-1,-1 0 1,1-1 0,0 1-1,-1 0 1,1 0-1,0 0 1,-1 0 0,1 0-1,-1 0 1,1 0-1,0 0 1,-1 0 0,1 0-1,0 0 1,-1 0 0,1 0-1,0 0 1,-1 0-1,1 1 1,0-1 0,-1 0-1,1 0 1,0 0 0,-1 0-1,1 1 1,0-1-1,0 0 1,-1 0 0,1 1-1,0-1 1,0 0-1,-1 0 1,1 1 0,0-1-1,0 0 1,0 1 1,-1 0-9,-11 11-42,7-7 49,0 0 0,0 0 1,1 0-1,0 0 0,-2 4 2,-18 29 4,-8 14-74,28-45 64,1 1 7,-1 0 0,0 0 0,0-1 0,-1 0 0,0 0-1,0 0 1,-1-1 0,1 1 0,-7 4-1,3-3 18,7-6-13,0 0 1,-1 0-1,1 0 0,-1 0 0,0 0 0,1 0 0,-1-1 0,0 1 0,-1-1-5,-12 7 11,11-6 18,3 0-14,-1-1 0,1 0 0,0-1 0,0 1 0,-1 0 0,1-1 0,0 1 0,-1-1 0,1 0 0,-1 1 0,1-1 0,0-1 1,-1 1-1,-1 0-15,-3 0-3,-2-1 14,0-2 32,2 2-22,4 1 34,1 0-59,-6-3-6,5 1-38,3 1 50,0 0-1,-1 0 1,1 0-1,0 0 1,-1-1-1,1 1 1,0 0-1,0 0 1,0 0-1,0-1 1,0 1-1,0 0 1,1 0-1,-1 0 1,0-1-1,0 1 1,1 0-1,-1 0 1,1 0-2,0-1 13,0-4-11,1 1 0,0 0 1,1 0-1,-1 1 0,1-2-2,0 2 0,-1 0 0,0 0 0,0 0 0,-1 0 0,1-1-1,-1 1 1,0-1 0,7-13 0,-7 16 0,0 0 0,0 0 0,0 0 0,0 0 0,-1-1 0,1 1 0,0 0 0,-1 0 0,11-34 64,-3 8-64,-6 21 0,0 0 0,0-1 0,-1 1 0,0 0 0,0-6 0,2-14 0,-3 27 0,0-1 0,0 1 0,1-1 0,-1 1 0,0-1 0,0 1 0,0 0 0,0-1 0,0 1 0,0-1 0,0 1 0,0-1 0,0 1 0,0-1 0,0 1 0,0 0 0,-1-1 0,1 1 0,0-1 0,0 1 0,0-1 0,-1 1 0,1 0 0,0-1 0,-3 2 0,-1 1 0,1 1 0,-1 0 0,1 0 0,0 1 0,0-1 0,0 1 0,0-1 0,1 1 0,-2 2 0,-2 3 0,-19 28 0,19-26 0,-1-1 0,0 0 0,-1 0 0,-2 1 0,-33 33 54,25-21 10,-17 11 80,12-16-80,19-12-54,-1 2-10,13 1 0,-5-5 0,63 50 0,-58-47 5,4 4 98,-1 0 0,-1 0 0,5 7-103,-12-15 2,0 0 0,0 0 0,1 0 1,-1 0-1,1 0 0,-1-1 0,1 0-2,0 1 0,0 0 0,0-1 0,-1 1 0,1 0-1,-1 1 1,0-1 0,1 2 0,12 7 0,-13-10 0,5 1 12,-7-2 48,-1-1-69,0 0-350,0 0-181,0 0-1557,0 0-6073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1:04:50.027"/>
    </inkml:context>
    <inkml:brush xml:id="br0">
      <inkml:brushProperty name="width" value="0.05" units="cm"/>
      <inkml:brushProperty name="height" value="0.05" units="cm"/>
      <inkml:brushProperty name="color" value="#BFBFBF"/>
    </inkml:brush>
  </inkml:definitions>
  <inkml:trace contextRef="#ctx0" brushRef="#br0">2458 1660 1840,'-9'0'315,"-11"-4"3512,-28 2-1865,47 2-1494,1-1-317,-1 0 0,1 0 0,-1 0 1,1 1-1,-1-1 0,1 0 0,-1 1 1,1-1-1,-1 0 0,1 1 0,-1-1 1,0 1-1,0-1 0,1 1 0,-1-1 1,0 1-1,0-1 0,1 1 0,-1 0 1,0-1-1,0 1 0,0 0 0,0 0 1,1 0-1,-1 0-151,0 0 228,1 0-17,0 0 10,0 0 58,0 0 29,0 0 4,0-25 360,1 24-661,-1 1 0,1-1 1,0 1-1,0-1 0,-1 1 1,1-1-1,0 1 0,0-1 1,0 1-1,0 0 0,0 0 1,-1-1-1,1 1 0,0 0-11,0 0 16,9-3 25,-1-1 1,1-1-1,-1 0 0,0 0 0,4-3-41,-8 4-2,17-9 124,-13 9-103,-1-1 0,0 0 0,8-7-19,44-35 237,-52 39-211,-1 1-1,0-1 0,5-9-25,3-1 42,-4 5-21,0 0 1,-1-1 0,0-1 0,-1 1-1,-1-1 1,3-6-22,-5 5 94,-1 0-1,0 0 0,-1-1 1,0 1-1,-1-1 0,-2 0 1,1-13-94,4-27 113,-3 28-104,-2 13 93,0 0 1,-1-1-1,-1 0 0,0 1 0,-2 0 0,-2-11-102,3 4 227,2 21-193,1-1-1,-1 0 0,-1 0 0,1 1 0,0-1 1,-1 1-1,1-1 0,-1 0 0,0 1 0,0-1 1,0 1-1,-1-3-33,-6-10 160,7 12-132,0 1 0,0-1 0,0 1 0,-1-1-1,1 1 1,-1 0 0,0-1 0,0 1 0,0 0 0,0 0 0,0 0-1,-2-1-27,-27-16 286,29 17-267,-1 1-1,0 0 1,0-1 0,0 1 0,0 0-1,0 1 1,0-1 0,0 1 0,0-1-1,-1 1-18,-33-2 199,-59 2 180,85-1-312,0 0 0,1-1 0,-1-1 1,1 1-1,-3-3-67,-8-1 247,14 4-189,0 0 0,1-1-1,0 0 1,-1-1 0,1 1 0,0-1 0,0-1-58,-22-12-7,27 16 7,0 1 0,0 0 0,1-1 0,-1 1 0,0 0 0,1-1 0,-1 1 0,0-1 0,1 1 0,-1-1 0,1 1 0,-1-1 0,1 0 0,-1 1 0,1-1 0,-14-14 0,-20-20 96,28 30-32,5 4-62,-8-7 12,8 5-13,1 2-1,0 0 0,0 0 0,0 0 0,-1 0 0,1 0 0,0 0 0,0 0 0,-1 0 0,1 0 0,0 0 0,-1 0-1,1 0 1,-2 0 0,-11-39-96,12 39 96,1 0 0,0 0 0,-1 0 0,1 0 0,0 0 0,-1 0 0,1 0 0,0-1 0,0 1 0,0 0 0,0 0 0,0 0 0,0 0 0,1 0 0,-1-1 0,0 1 0,1-4 0,0 2 0,0-1 1,0 1-1,0 0 0,0-1 0,1 1 0,-1 0 0,2-2 0,0-2 15,-2 4 6,7-12 92,23-37-103,-31 51-10,1 0 0,0 0 0,0 0 0,-1 0 0,1-1 0,0 1 0,-1 0 0,1 0 0,-1-1 0,0 1 0,1 0 0,-1-1 0,0 1 0,0 0 0,0-2 0,1-3 0,4-8 1,-1 0 0,0 0 0,-1-1 0,0-3-1,4-20-84,-5 28 98,-1 0 0,0 0 0,-1 1 0,0-1-1,-2-4-13,1-17 6,1 15 37,1 8-41,-1-1 0,0 0-1,-1 0 1,0 0 0,0 0-1,-2-4-1,-1-3 0,3 12 0,1 1 0,-1-1 0,0 1 0,0-1 0,-1 1 0,1 0 0,-1-1 0,1 1 0,-1 0 0,0 0 0,-2-2 0,-21-25 75,3 1 50,7 11-61,15 16-64,-1 1 0,0 0 0,0 0 0,0 0 0,0 0 0,0 0 0,0 0 0,0 0 0,0 0 0,-1 1 0,1-1 0,-4-3 0,-8-4 0,12 7 0,1 1 0,0-1 0,-1 1 0,1-1 0,-1 1 0,0 0 0,1-1 0,-1 1 0,1 0 0,-1-1 0,1 1 0,-1 0 0,0 0 0,1-1 0,-1 1 0,0 0 0,1 0 0,-1 0 0,0 0 0,1 0 0,-1 0 0,0 0 0,-2 0 0,-11-6 36,9 4-32,1 0 0,0 0 0,-1 1 0,1-1 0,-1 1 0,1 0 0,-4 0-4,-7-1 0,-5-2 0,14 3 0,-15-3 60,-10 0-48,23 4-12,-1 1 0,0-1 0,1 2 0,-1-1 0,-17 6 144,17-3-144,4-2 0,-4 8 0,-29 10 0,29-15 27,6-3-16,0-1 1,0 1-1,0 0 0,0 1 0,1-1 0,-1 0 0,1 1 1,-1 0-1,1-1 0,-1 3-11,0-2 9,2 0 0,-1 1 0,0-1 0,1 0 0,-1 1 0,1 0-9,-10 18 53,9-18-44,-1 0-1,1 1 1,-1-1 0,1 0 0,1 1 0,-1 0 0,0-1-1,1 2-8,-8 18 4,-3 4 74,4-9-1,8-17-54,-1 0 0,1 0 0,-1 0 0,0 0 0,0 0 1,0 0-1,0-1 0,0 1 0,-2 2-23,0 0 57,-1 1 1,1 0-1,0 1 1,0-1-1,0 0 0,1 1 1,0 0-1,0 1-57,-4 8 5,2-8 19,0 0 0,0 0 0,0 0-1,-1-1 1,0 1 0,-1-1 0,1 0 0,-2 0-24,-10 12 54,15-16-54,0 1 1,0 0-1,0 0 0,1 0 0,-1 0 0,0 3 0,0-2 18,0 0 0,1-1 0,-1 1 0,-1-1 0,1 1 0,0-1 1,-1 0-1,-1 2-18,0-3 26,1 1 0,-1-1 0,0-1 0,0 1 0,0 0 0,0-1 0,0 0 0,0 0 0,0 0 0,0-1 0,0 1 0,-1-1 0,1 0 0,-3 0-26,1 0 14,1-1 0,-1 1 0,1-1 0,-1 0 0,1 0 0,-3-1-14,5 1 6,1 0 0,-1 0 0,1 0-1,-1-1 1,1 1 0,0-1 0,-1 1 0,1-1 0,0 0 0,0 0 0,0 0 0,1 0-1,-1 0 1,0-1-6,-13-19 69,5 7-29,0 0 0,1-1-1,-4-11-39,2-6 26,7 21-7,0 1 0,-4-10-19,-5-10 0,10 26 0,0-2 0,-1 0 0,0 0 0,0 0 0,-1 1 0,0-1 0,0 1 0,0 0 0,-1 0 0,0 1 0,-5-4 0,6 6 0,-1 1 0,0-1 0,0 1 0,0 0 0,-4 0 0,-8-4 0,-4 3 0,19 2 0,1 1 1,-1-1-1,0 1 0,1 0 0,-1 0 0,0 0 1,1 0-1,-1 0 0,0 0 0,-5 1-14,-1 0-34,1 2 36,-14 14-52,16-10 64,3-3-11,0 0 0,0-1 0,-1 1 0,1-1 0,-1 1 0,-1-1 11,-9 11 2,-25 25-55,30-30 51,0-1 0,0 0 0,0 0-1,-1-1 1,-6 3 2,-32 26 130,41-31-111,-1 0 1,0 1-1,1 1 1,0-1-1,0 1 1,1 0-1,0 1 1,0-1-1,1 1 1,0 0-1,-2 5-19,-17 22 68,18-28-48,1-1 1,0 1 0,1 1 0,0-1 0,0 1-1,-1 2-20,-25 64 0,4-20 0,23-47 13,0-1 0,0 1-1,0-1 1,0 1 0,-1-1-1,0 0 1,-1 0 0,1-1-1,-1 1 1,0-1 0,0 0-1,-1-1 1,0 1 0,-2 0-13,-30 22 430,36-25-421,-1-1 0,1 0 0,0-1 0,-1 1 0,1 0 0,-1-1 0,1 1 0,-1-1 0,1 0 0,-1 0 0,0 0 0,1 0 0,-1 0-1,1 0 1,-1-1 0,1 1 0,-1-1-9,0 0 16,-1 0-1,1 0 0,0-1 1,-1 1-1,1-1 1,0 0-1,0 0 0,0 0 1,0 0-1,1 0 0,-1-1 1,0 1-1,-1-3-15,-22-33 75,21 30-63,0 0 0,1 0 1,0-1-1,-2-4-12,0-1 4,-8-39-4,-8 1 0,8 25 0,1 8 0,2 5 0,6 4 0,4 8 0,1 1-1,-1-1 0,1 1 1,-1 0-1,0-1 1,1 1-1,-1 0 1,0-1-1,0 1 0,0 0 1,0 0-1,0 0 1,0 0-1,0 0 0,0 0 1,0 0-1,-1 0 1,0 0 0,2 1-2,0-1 1,0 1-1,-1 0 1,1 0 0,0 0-1,-1 0 1,1-1 0,0 1-1,-1 0 1,1 0-1,0 0 1,-1 0 0,1 0-1,-1 0 1,1 0-1,0 0 1,-1 0 0,1 0-1,0 0 1,-1 0 0,1 0-1,0 0 1,-1 0-1,1 1 1,0-1 0,-1 0-1,1 0 1,0 0 0,-1 0-1,1 1 1,0-1-1,0 0 1,-1 0 0,1 1-1,0-1 1,0 0-1,-1 0 1,1 1 0,0-1-1,0 0 1,0 1 1,-1 0-9,-11 11-42,7-7 49,0 0 0,0 0 1,1 0-1,0 0 0,-2 4 2,-18 29 4,-8 14-74,28-45 64,1 1 7,-1 0 0,0 0 0,0-1 0,-1 0 0,0 0-1,0 0 1,-1-1 0,1 1 0,-7 4-1,3-3 18,7-6-13,0 0 1,-1 0-1,1 0 0,-1 0 0,0 0 0,1 0 0,-1-1 0,0 1 0,-1-1-5,-12 7 11,11-6 18,3 0-14,-1-1 0,1 0 0,0-1 0,0 1 0,-1 0 0,1-1 0,0 1 0,-1-1 0,1 0 0,-1 1 0,1-1 0,0-1 1,-1 1-1,-1 0-15,-3 0-3,-2-1 14,0-2 32,2 2-22,4 1 34,1 0-59,-6-3-6,5 1-38,3 1 50,0 0-1,-1 0 1,1 0-1,0 0 1,-1-1-1,1 1 1,0 0-1,0 0 1,0 0-1,0-1 1,0 1-1,0 0 1,1 0-1,-1 0 1,0-1-1,0 1 1,1 0-1,-1 0 1,1 0-2,0-1 13,0-4-11,1 1 0,0 0 1,1 0-1,-1 1 0,1-2-2,0 2 0,-1 0 0,0 0 0,0 0 0,-1 0 0,1-1-1,-1 1 1,0-1 0,7-13 0,-7 16 0,0 0 0,0 0 0,0 0 0,0 0 0,-1-1 0,1 1 0,0 0 0,-1 0 0,11-34 64,-3 8-64,-6 21 0,0 0 0,0-1 0,-1 1 0,0 0 0,0-6 0,2-14 0,-3 27 0,0-1 0,0 1 0,1-1 0,-1 1 0,0-1 0,0 1 0,0 0 0,0-1 0,0 1 0,0-1 0,0 1 0,0-1 0,0 1 0,0-1 0,0 1 0,0 0 0,-1-1 0,1 1 0,0-1 0,0 1 0,0-1 0,-1 1 0,1 0 0,0-1 0,-3 2 0,-1 1 0,1 1 0,-1 0 0,1 0 0,0 1 0,0-1 0,0 1 0,0-1 0,1 1 0,-2 2 0,-2 3 0,-19 28 0,19-26 0,-1-1 0,0 0 0,-1 0 0,-2 1 0,-33 33 54,25-21 10,-17 11 80,12-16-80,19-12-54,-1 2-10,13 1 0,-5-5 0,63 50 0,-58-47 5,4 4 98,-1 0 0,-1 0 0,5 7-103,-12-15 2,0 0 0,0 0 0,1 0 1,-1 0-1,1 0 0,-1-1 0,1 0-2,0 1 0,0 0 0,0-1 0,-1 1 0,1 0-1,-1 1 1,0-1 0,1 2 0,12 7 0,-13-10 0,5 1 12,-7-2 48,-1-1-69,0 0-350,0 0-181,0 0-1557,0 0-6073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1:04:53.983"/>
    </inkml:context>
    <inkml:brush xml:id="br0">
      <inkml:brushProperty name="width" value="0.05" units="cm"/>
      <inkml:brushProperty name="height" value="0.05" units="cm"/>
      <inkml:brushProperty name="color" value="#BFBFBF"/>
    </inkml:brush>
  </inkml:definitions>
  <inkml:trace contextRef="#ctx0" brushRef="#br0">2458 1660 1840,'-9'0'315,"-11"-4"3512,-28 2-1865,47 2-1494,1-1-317,-1 0 0,1 0 0,-1 0 1,1 1-1,-1-1 0,1 0 0,-1 1 1,1-1-1,-1 0 0,1 1 0,-1-1 1,0 1-1,0-1 0,1 1 0,-1-1 1,0 1-1,0-1 0,1 1 0,-1 0 1,0-1-1,0 1 0,0 0 0,0 0 1,1 0-1,-1 0-151,0 0 228,1 0-17,0 0 10,0 0 58,0 0 29,0 0 4,0-25 360,1 24-661,-1 1 0,1-1 1,0 1-1,0-1 0,-1 1 1,1-1-1,0 1 0,0-1 1,0 1-1,0 0 0,0 0 1,-1-1-1,1 1 0,0 0-11,0 0 16,9-3 25,-1-1 1,1-1-1,-1 0 0,0 0 0,4-3-41,-8 4-2,17-9 124,-13 9-103,-1-1 0,0 0 0,8-7-19,44-35 237,-52 39-211,-1 1-1,0-1 0,5-9-25,3-1 42,-4 5-21,0 0 1,-1-1 0,0-1 0,-1 1-1,-1-1 1,3-6-22,-5 5 94,-1 0-1,0 0 0,-1-1 1,0 1-1,-1-1 0,-2 0 1,1-13-94,4-27 113,-3 28-104,-2 13 93,0 0 1,-1-1-1,-1 0 0,0 1 0,-2 0 0,-2-11-102,3 4 227,2 21-193,1-1-1,-1 0 0,-1 0 0,1 1 0,0-1 1,-1 1-1,1-1 0,-1 0 0,0 1 0,0-1 1,0 1-1,-1-3-33,-6-10 160,7 12-132,0 1 0,0-1 0,0 1 0,-1-1-1,1 1 1,-1 0 0,0-1 0,0 1 0,0 0 0,0 0 0,0 0-1,-2-1-27,-27-16 286,29 17-267,-1 1-1,0 0 1,0-1 0,0 1 0,0 0-1,0 1 1,0-1 0,0 1 0,0-1-1,-1 1-18,-33-2 199,-59 2 180,85-1-312,0 0 0,1-1 0,-1-1 1,1 1-1,-3-3-67,-8-1 247,14 4-189,0 0 0,1-1-1,0 0 1,-1-1 0,1 1 0,0-1 0,0-1-58,-22-12-7,27 16 7,0 1 0,0 0 0,1-1 0,-1 1 0,0 0 0,1-1 0,-1 1 0,0-1 0,1 1 0,-1-1 0,1 1 0,-1-1 0,1 0 0,-1 1 0,1-1 0,-14-14 0,-20-20 96,28 30-32,5 4-62,-8-7 12,8 5-13,1 2-1,0 0 0,0 0 0,0 0 0,-1 0 0,1 0 0,0 0 0,0 0 0,-1 0 0,1 0 0,0 0 0,-1 0-1,1 0 1,-2 0 0,-11-39-96,12 39 96,1 0 0,0 0 0,-1 0 0,1 0 0,0 0 0,-1 0 0,1 0 0,0-1 0,0 1 0,0 0 0,0 0 0,0 0 0,0 0 0,1 0 0,-1-1 0,0 1 0,1-4 0,0 2 0,0-1 1,0 1-1,0 0 0,0-1 0,1 1 0,-1 0 0,2-2 0,0-2 15,-2 4 6,7-12 92,23-37-103,-31 51-10,1 0 0,0 0 0,0 0 0,-1 0 0,1-1 0,0 1 0,-1 0 0,1 0 0,-1-1 0,0 1 0,1 0 0,-1-1 0,0 1 0,0 0 0,0-2 0,1-3 0,4-8 1,-1 0 0,0 0 0,-1-1 0,0-3-1,4-20-84,-5 28 98,-1 0 0,0 0 0,-1 1 0,0-1-1,-2-4-13,1-17 6,1 15 37,1 8-41,-1-1 0,0 0-1,-1 0 1,0 0 0,0 0-1,-2-4-1,-1-3 0,3 12 0,1 1 0,-1-1 0,0 1 0,0-1 0,-1 1 0,1 0 0,-1-1 0,1 1 0,-1 0 0,0 0 0,-2-2 0,-21-25 75,3 1 50,7 11-61,15 16-64,-1 1 0,0 0 0,0 0 0,0 0 0,0 0 0,0 0 0,0 0 0,0 0 0,0 0 0,-1 1 0,1-1 0,-4-3 0,-8-4 0,12 7 0,1 1 0,0-1 0,-1 1 0,1-1 0,-1 1 0,0 0 0,1-1 0,-1 1 0,1 0 0,-1-1 0,1 1 0,-1 0 0,0 0 0,1-1 0,-1 1 0,0 0 0,1 0 0,-1 0 0,0 0 0,1 0 0,-1 0 0,0 0 0,-2 0 0,-11-6 36,9 4-32,1 0 0,0 0 0,-1 1 0,1-1 0,-1 1 0,1 0 0,-4 0-4,-7-1 0,-5-2 0,14 3 0,-15-3 60,-10 0-48,23 4-12,-1 1 0,0-1 0,1 2 0,-1-1 0,-17 6 144,17-3-144,4-2 0,-4 8 0,-29 10 0,29-15 27,6-3-16,0-1 1,0 1-1,0 0 0,0 1 0,1-1 0,-1 0 0,1 1 1,-1 0-1,1-1 0,-1 3-11,0-2 9,2 0 0,-1 1 0,0-1 0,1 0 0,-1 1 0,1 0-9,-10 18 53,9-18-44,-1 0-1,1 1 1,-1-1 0,1 0 0,1 1 0,-1 0 0,0-1-1,1 2-8,-8 18 4,-3 4 74,4-9-1,8-17-54,-1 0 0,1 0 0,-1 0 0,0 0 0,0 0 1,0 0-1,0-1 0,0 1 0,-2 2-23,0 0 57,-1 1 1,1 0-1,0 1 1,0-1-1,0 0 0,1 1 1,0 0-1,0 1-57,-4 8 5,2-8 19,0 0 0,0 0 0,0 0-1,-1-1 1,0 1 0,-1-1 0,1 0 0,-2 0-24,-10 12 54,15-16-54,0 1 1,0 0-1,0 0 0,1 0 0,-1 0 0,0 3 0,0-2 18,0 0 0,1-1 0,-1 1 0,-1-1 0,1 1 0,0-1 1,-1 0-1,-1 2-18,0-3 26,1 1 0,-1-1 0,0-1 0,0 1 0,0 0 0,0-1 0,0 0 0,0 0 0,0 0 0,0-1 0,0 1 0,-1-1 0,1 0 0,-3 0-26,1 0 14,1-1 0,-1 1 0,1-1 0,-1 0 0,1 0 0,-3-1-14,5 1 6,1 0 0,-1 0 0,1 0-1,-1-1 1,1 1 0,0-1 0,-1 1 0,1-1 0,0 0 0,0 0 0,0 0 0,1 0-1,-1 0 1,0-1-6,-13-19 69,5 7-29,0 0 0,1-1-1,-4-11-39,2-6 26,7 21-7,0 1 0,-4-10-19,-5-10 0,10 26 0,0-2 0,-1 0 0,0 0 0,0 0 0,-1 1 0,0-1 0,0 1 0,0 0 0,-1 0 0,0 1 0,-5-4 0,6 6 0,-1 1 0,0-1 0,0 1 0,0 0 0,-4 0 0,-8-4 0,-4 3 0,19 2 0,1 1 1,-1-1-1,0 1 0,1 0 0,-1 0 0,0 0 1,1 0-1,-1 0 0,0 0 0,-5 1-14,-1 0-34,1 2 36,-14 14-52,16-10 64,3-3-11,0 0 0,0-1 0,-1 1 0,1-1 0,-1 1 0,-1-1 11,-9 11 2,-25 25-55,30-30 51,0-1 0,0 0 0,0 0-1,-1-1 1,-6 3 2,-32 26 130,41-31-111,-1 0 1,0 1-1,1 1 1,0-1-1,0 1 1,1 0-1,0 1 1,0-1-1,1 1 1,0 0-1,-2 5-19,-17 22 68,18-28-48,1-1 1,0 1 0,1 1 0,0-1 0,0 1-1,-1 2-20,-25 64 0,4-20 0,23-47 13,0-1 0,0 1-1,0-1 1,0 1 0,-1-1-1,0 0 1,-1 0 0,1-1-1,-1 1 1,0-1 0,0 0-1,-1-1 1,0 1 0,-2 0-13,-30 22 430,36-25-421,-1-1 0,1 0 0,0-1 0,-1 1 0,1 0 0,-1-1 0,1 1 0,-1-1 0,1 0 0,-1 0 0,0 0 0,1 0 0,-1 0-1,1 0 1,-1-1 0,1 1 0,-1-1-9,0 0 16,-1 0-1,1 0 0,0-1 1,-1 1-1,1-1 1,0 0-1,0 0 0,0 0 1,0 0-1,1 0 0,-1-1 1,0 1-1,-1-3-15,-22-33 75,21 30-63,0 0 0,1 0 1,0-1-1,-2-4-12,0-1 4,-8-39-4,-8 1 0,8 25 0,1 8 0,2 5 0,6 4 0,4 8 0,1 1-1,-1-1 0,1 1 1,-1 0-1,0-1 1,1 1-1,-1 0 1,0-1-1,0 1 0,0 0 1,0 0-1,0 0 1,0 0-1,0 0 0,0 0 1,0 0-1,-1 0 1,0 0 0,2 1-2,0-1 1,0 1-1,-1 0 1,1 0 0,0 0-1,-1 0 1,1-1 0,0 1-1,-1 0 1,1 0-1,0 0 1,-1 0 0,1 0-1,-1 0 1,1 0-1,0 0 1,-1 0 0,1 0-1,0 0 1,-1 0 0,1 0-1,0 0 1,-1 0-1,1 1 1,0-1 0,-1 0-1,1 0 1,0 0 0,-1 0-1,1 1 1,0-1-1,0 0 1,-1 0 0,1 1-1,0-1 1,0 0-1,-1 0 1,1 1 0,0-1-1,0 0 1,0 1 1,-1 0-9,-11 11-42,7-7 49,0 0 0,0 0 1,1 0-1,0 0 0,-2 4 2,-18 29 4,-8 14-74,28-45 64,1 1 7,-1 0 0,0 0 0,0-1 0,-1 0 0,0 0-1,0 0 1,-1-1 0,1 1 0,-7 4-1,3-3 18,7-6-13,0 0 1,-1 0-1,1 0 0,-1 0 0,0 0 0,1 0 0,-1-1 0,0 1 0,-1-1-5,-12 7 11,11-6 18,3 0-14,-1-1 0,1 0 0,0-1 0,0 1 0,-1 0 0,1-1 0,0 1 0,-1-1 0,1 0 0,-1 1 0,1-1 0,0-1 1,-1 1-1,-1 0-15,-3 0-3,-2-1 14,0-2 32,2 2-22,4 1 34,1 0-59,-6-3-6,5 1-38,3 1 50,0 0-1,-1 0 1,1 0-1,0 0 1,-1-1-1,1 1 1,0 0-1,0 0 1,0 0-1,0-1 1,0 1-1,0 0 1,1 0-1,-1 0 1,0-1-1,0 1 1,1 0-1,-1 0 1,1 0-2,0-1 13,0-4-11,1 1 0,0 0 1,1 0-1,-1 1 0,1-2-2,0 2 0,-1 0 0,0 0 0,0 0 0,-1 0 0,1-1-1,-1 1 1,0-1 0,7-13 0,-7 16 0,0 0 0,0 0 0,0 0 0,0 0 0,-1-1 0,1 1 0,0 0 0,-1 0 0,11-34 64,-3 8-64,-6 21 0,0 0 0,0-1 0,-1 1 0,0 0 0,0-6 0,2-14 0,-3 27 0,0-1 0,0 1 0,1-1 0,-1 1 0,0-1 0,0 1 0,0 0 0,0-1 0,0 1 0,0-1 0,0 1 0,0-1 0,0 1 0,0-1 0,0 1 0,0 0 0,-1-1 0,1 1 0,0-1 0,0 1 0,0-1 0,-1 1 0,1 0 0,0-1 0,-3 2 0,-1 1 0,1 1 0,-1 0 0,1 0 0,0 1 0,0-1 0,0 1 0,0-1 0,1 1 0,-2 2 0,-2 3 0,-19 28 0,19-26 0,-1-1 0,0 0 0,-1 0 0,-2 1 0,-33 33 54,25-21 10,-17 11 80,12-16-80,19-12-54,-1 2-10,13 1 0,-5-5 0,63 50 0,-58-47 5,4 4 98,-1 0 0,-1 0 0,5 7-103,-12-15 2,0 0 0,0 0 0,1 0 1,-1 0-1,1 0 0,-1-1 0,1 0-2,0 1 0,0 0 0,0-1 0,-1 1 0,1 0-1,-1 1 1,0-1 0,1 2 0,12 7 0,-13-10 0,5 1 12,-7-2 48,-1-1-69,0 0-350,0 0-181,0 0-1557,0 0-6073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1:05:05.279"/>
    </inkml:context>
    <inkml:brush xml:id="br0">
      <inkml:brushProperty name="width" value="0.05" units="cm"/>
      <inkml:brushProperty name="height" value="0.05" units="cm"/>
      <inkml:brushProperty name="color" value="#BFBFBF"/>
    </inkml:brush>
  </inkml:definitions>
  <inkml:trace contextRef="#ctx0" brushRef="#br0">2458 1660 1840,'-9'0'315,"-11"-4"3512,-28 2-1865,47 2-1494,1-1-317,-1 0 0,1 0 0,-1 0 1,1 1-1,-1-1 0,1 0 0,-1 1 1,1-1-1,-1 0 0,1 1 0,-1-1 1,0 1-1,0-1 0,1 1 0,-1-1 1,0 1-1,0-1 0,1 1 0,-1 0 1,0-1-1,0 1 0,0 0 0,0 0 1,1 0-1,-1 0-151,0 0 228,1 0-17,0 0 10,0 0 58,0 0 29,0 0 4,0-25 360,1 24-661,-1 1 0,1-1 1,0 1-1,0-1 0,-1 1 1,1-1-1,0 1 0,0-1 1,0 1-1,0 0 0,0 0 1,-1-1-1,1 1 0,0 0-11,0 0 16,9-3 25,-1-1 1,1-1-1,-1 0 0,0 0 0,4-3-41,-8 4-2,17-9 124,-13 9-103,-1-1 0,0 0 0,8-7-19,44-35 237,-52 39-211,-1 1-1,0-1 0,5-9-25,3-1 42,-4 5-21,0 0 1,-1-1 0,0-1 0,-1 1-1,-1-1 1,3-6-22,-5 5 94,-1 0-1,0 0 0,-1-1 1,0 1-1,-1-1 0,-2 0 1,1-13-94,4-27 113,-3 28-104,-2 13 93,0 0 1,-1-1-1,-1 0 0,0 1 0,-2 0 0,-2-11-102,3 4 227,2 21-193,1-1-1,-1 0 0,-1 0 0,1 1 0,0-1 1,-1 1-1,1-1 0,-1 0 0,0 1 0,0-1 1,0 1-1,-1-3-33,-6-10 160,7 12-132,0 1 0,0-1 0,0 1 0,-1-1-1,1 1 1,-1 0 0,0-1 0,0 1 0,0 0 0,0 0 0,0 0-1,-2-1-27,-27-16 286,29 17-267,-1 1-1,0 0 1,0-1 0,0 1 0,0 0-1,0 1 1,0-1 0,0 1 0,0-1-1,-1 1-18,-33-2 199,-59 2 180,85-1-312,0 0 0,1-1 0,-1-1 1,1 1-1,-3-3-67,-8-1 247,14 4-189,0 0 0,1-1-1,0 0 1,-1-1 0,1 1 0,0-1 0,0-1-58,-22-12-7,27 16 7,0 1 0,0 0 0,1-1 0,-1 1 0,0 0 0,1-1 0,-1 1 0,0-1 0,1 1 0,-1-1 0,1 1 0,-1-1 0,1 0 0,-1 1 0,1-1 0,-14-14 0,-20-20 96,28 30-32,5 4-62,-8-7 12,8 5-13,1 2-1,0 0 0,0 0 0,0 0 0,-1 0 0,1 0 0,0 0 0,0 0 0,-1 0 0,1 0 0,0 0 0,-1 0-1,1 0 1,-2 0 0,-11-39-96,12 39 96,1 0 0,0 0 0,-1 0 0,1 0 0,0 0 0,-1 0 0,1 0 0,0-1 0,0 1 0,0 0 0,0 0 0,0 0 0,0 0 0,1 0 0,-1-1 0,0 1 0,1-4 0,0 2 0,0-1 1,0 1-1,0 0 0,0-1 0,1 1 0,-1 0 0,2-2 0,0-2 15,-2 4 6,7-12 92,23-37-103,-31 51-10,1 0 0,0 0 0,0 0 0,-1 0 0,1-1 0,0 1 0,-1 0 0,1 0 0,-1-1 0,0 1 0,1 0 0,-1-1 0,0 1 0,0 0 0,0-2 0,1-3 0,4-8 1,-1 0 0,0 0 0,-1-1 0,0-3-1,4-20-84,-5 28 98,-1 0 0,0 0 0,-1 1 0,0-1-1,-2-4-13,1-17 6,1 15 37,1 8-41,-1-1 0,0 0-1,-1 0 1,0 0 0,0 0-1,-2-4-1,-1-3 0,3 12 0,1 1 0,-1-1 0,0 1 0,0-1 0,-1 1 0,1 0 0,-1-1 0,1 1 0,-1 0 0,0 0 0,-2-2 0,-21-25 75,3 1 50,7 11-61,15 16-64,-1 1 0,0 0 0,0 0 0,0 0 0,0 0 0,0 0 0,0 0 0,0 0 0,0 0 0,-1 1 0,1-1 0,-4-3 0,-8-4 0,12 7 0,1 1 0,0-1 0,-1 1 0,1-1 0,-1 1 0,0 0 0,1-1 0,-1 1 0,1 0 0,-1-1 0,1 1 0,-1 0 0,0 0 0,1-1 0,-1 1 0,0 0 0,1 0 0,-1 0 0,0 0 0,1 0 0,-1 0 0,0 0 0,-2 0 0,-11-6 36,9 4-32,1 0 0,0 0 0,-1 1 0,1-1 0,-1 1 0,1 0 0,-4 0-4,-7-1 0,-5-2 0,14 3 0,-15-3 60,-10 0-48,23 4-12,-1 1 0,0-1 0,1 2 0,-1-1 0,-17 6 144,17-3-144,4-2 0,-4 8 0,-29 10 0,29-15 27,6-3-16,0-1 1,0 1-1,0 0 0,0 1 0,1-1 0,-1 0 0,1 1 1,-1 0-1,1-1 0,-1 3-11,0-2 9,2 0 0,-1 1 0,0-1 0,1 0 0,-1 1 0,1 0-9,-10 18 53,9-18-44,-1 0-1,1 1 1,-1-1 0,1 0 0,1 1 0,-1 0 0,0-1-1,1 2-8,-8 18 4,-3 4 74,4-9-1,8-17-54,-1 0 0,1 0 0,-1 0 0,0 0 0,0 0 1,0 0-1,0-1 0,0 1 0,-2 2-23,0 0 57,-1 1 1,1 0-1,0 1 1,0-1-1,0 0 0,1 1 1,0 0-1,0 1-57,-4 8 5,2-8 19,0 0 0,0 0 0,0 0-1,-1-1 1,0 1 0,-1-1 0,1 0 0,-2 0-24,-10 12 54,15-16-54,0 1 1,0 0-1,0 0 0,1 0 0,-1 0 0,0 3 0,0-2 18,0 0 0,1-1 0,-1 1 0,-1-1 0,1 1 0,0-1 1,-1 0-1,-1 2-18,0-3 26,1 1 0,-1-1 0,0-1 0,0 1 0,0 0 0,0-1 0,0 0 0,0 0 0,0 0 0,0-1 0,0 1 0,-1-1 0,1 0 0,-3 0-26,1 0 14,1-1 0,-1 1 0,1-1 0,-1 0 0,1 0 0,-3-1-14,5 1 6,1 0 0,-1 0 0,1 0-1,-1-1 1,1 1 0,0-1 0,-1 1 0,1-1 0,0 0 0,0 0 0,0 0 0,1 0-1,-1 0 1,0-1-6,-13-19 69,5 7-29,0 0 0,1-1-1,-4-11-39,2-6 26,7 21-7,0 1 0,-4-10-19,-5-10 0,10 26 0,0-2 0,-1 0 0,0 0 0,0 0 0,-1 1 0,0-1 0,0 1 0,0 0 0,-1 0 0,0 1 0,-5-4 0,6 6 0,-1 1 0,0-1 0,0 1 0,0 0 0,-4 0 0,-8-4 0,-4 3 0,19 2 0,1 1 1,-1-1-1,0 1 0,1 0 0,-1 0 0,0 0 1,1 0-1,-1 0 0,0 0 0,-5 1-14,-1 0-34,1 2 36,-14 14-52,16-10 64,3-3-11,0 0 0,0-1 0,-1 1 0,1-1 0,-1 1 0,-1-1 11,-9 11 2,-25 25-55,30-30 51,0-1 0,0 0 0,0 0-1,-1-1 1,-6 3 2,-32 26 130,41-31-111,-1 0 1,0 1-1,1 1 1,0-1-1,0 1 1,1 0-1,0 1 1,0-1-1,1 1 1,0 0-1,-2 5-19,-17 22 68,18-28-48,1-1 1,0 1 0,1 1 0,0-1 0,0 1-1,-1 2-20,-25 64 0,4-20 0,23-47 13,0-1 0,0 1-1,0-1 1,0 1 0,-1-1-1,0 0 1,-1 0 0,1-1-1,-1 1 1,0-1 0,0 0-1,-1-1 1,0 1 0,-2 0-13,-30 22 430,36-25-421,-1-1 0,1 0 0,0-1 0,-1 1 0,1 0 0,-1-1 0,1 1 0,-1-1 0,1 0 0,-1 0 0,0 0 0,1 0 0,-1 0-1,1 0 1,-1-1 0,1 1 0,-1-1-9,0 0 16,-1 0-1,1 0 0,0-1 1,-1 1-1,1-1 1,0 0-1,0 0 0,0 0 1,0 0-1,1 0 0,-1-1 1,0 1-1,-1-3-15,-22-33 75,21 30-63,0 0 0,1 0 1,0-1-1,-2-4-12,0-1 4,-8-39-4,-8 1 0,8 25 0,1 8 0,2 5 0,6 4 0,4 8 0,1 1-1,-1-1 0,1 1 1,-1 0-1,0-1 1,1 1-1,-1 0 1,0-1-1,0 1 0,0 0 1,0 0-1,0 0 1,0 0-1,0 0 0,0 0 1,0 0-1,-1 0 1,0 0 0,2 1-2,0-1 1,0 1-1,-1 0 1,1 0 0,0 0-1,-1 0 1,1-1 0,0 1-1,-1 0 1,1 0-1,0 0 1,-1 0 0,1 0-1,-1 0 1,1 0-1,0 0 1,-1 0 0,1 0-1,0 0 1,-1 0 0,1 0-1,0 0 1,-1 0-1,1 1 1,0-1 0,-1 0-1,1 0 1,0 0 0,-1 0-1,1 1 1,0-1-1,0 0 1,-1 0 0,1 1-1,0-1 1,0 0-1,-1 0 1,1 1 0,0-1-1,0 0 1,0 1 1,-1 0-9,-11 11-42,7-7 49,0 0 0,0 0 1,1 0-1,0 0 0,-2 4 2,-18 29 4,-8 14-74,28-45 64,1 1 7,-1 0 0,0 0 0,0-1 0,-1 0 0,0 0-1,0 0 1,-1-1 0,1 1 0,-7 4-1,3-3 18,7-6-13,0 0 1,-1 0-1,1 0 0,-1 0 0,0 0 0,1 0 0,-1-1 0,0 1 0,-1-1-5,-12 7 11,11-6 18,3 0-14,-1-1 0,1 0 0,0-1 0,0 1 0,-1 0 0,1-1 0,0 1 0,-1-1 0,1 0 0,-1 1 0,1-1 0,0-1 1,-1 1-1,-1 0-15,-3 0-3,-2-1 14,0-2 32,2 2-22,4 1 34,1 0-59,-6-3-6,5 1-38,3 1 50,0 0-1,-1 0 1,1 0-1,0 0 1,-1-1-1,1 1 1,0 0-1,0 0 1,0 0-1,0-1 1,0 1-1,0 0 1,1 0-1,-1 0 1,0-1-1,0 1 1,1 0-1,-1 0 1,1 0-2,0-1 13,0-4-11,1 1 0,0 0 1,1 0-1,-1 1 0,1-2-2,0 2 0,-1 0 0,0 0 0,0 0 0,-1 0 0,1-1-1,-1 1 1,0-1 0,7-13 0,-7 16 0,0 0 0,0 0 0,0 0 0,0 0 0,-1-1 0,1 1 0,0 0 0,-1 0 0,11-34 64,-3 8-64,-6 21 0,0 0 0,0-1 0,-1 1 0,0 0 0,0-6 0,2-14 0,-3 27 0,0-1 0,0 1 0,1-1 0,-1 1 0,0-1 0,0 1 0,0 0 0,0-1 0,0 1 0,0-1 0,0 1 0,0-1 0,0 1 0,0-1 0,0 1 0,0 0 0,-1-1 0,1 1 0,0-1 0,0 1 0,0-1 0,-1 1 0,1 0 0,0-1 0,-3 2 0,-1 1 0,1 1 0,-1 0 0,1 0 0,0 1 0,0-1 0,0 1 0,0-1 0,1 1 0,-2 2 0,-2 3 0,-19 28 0,19-26 0,-1-1 0,0 0 0,-1 0 0,-2 1 0,-33 33 54,25-21 10,-17 11 80,12-16-80,19-12-54,-1 2-10,13 1 0,-5-5 0,63 50 0,-58-47 5,4 4 98,-1 0 0,-1 0 0,5 7-103,-12-15 2,0 0 0,0 0 0,1 0 1,-1 0-1,1 0 0,-1-1 0,1 0-2,0 1 0,0 0 0,0-1 0,-1 1 0,1 0-1,-1 1 1,0-1 0,1 2 0,12 7 0,-13-10 0,5 1 12,-7-2 48,-1-1-69,0 0-350,0 0-181,0 0-1557,0 0-6073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1:05:05.468"/>
    </inkml:context>
    <inkml:brush xml:id="br0">
      <inkml:brushProperty name="width" value="0.05" units="cm"/>
      <inkml:brushProperty name="height" value="0.05" units="cm"/>
      <inkml:brushProperty name="color" value="#BFBFBF"/>
    </inkml:brush>
  </inkml:definitions>
  <inkml:trace contextRef="#ctx0" brushRef="#br0">2458 1660 1840,'-9'0'315,"-11"-4"3512,-28 2-1865,47 2-1494,1-1-317,-1 0 0,1 0 0,-1 0 1,1 1-1,-1-1 0,1 0 0,-1 1 1,1-1-1,-1 0 0,1 1 0,-1-1 1,0 1-1,0-1 0,1 1 0,-1-1 1,0 1-1,0-1 0,1 1 0,-1 0 1,0-1-1,0 1 0,0 0 0,0 0 1,1 0-1,-1 0-151,0 0 228,1 0-17,0 0 10,0 0 58,0 0 29,0 0 4,0-25 360,1 24-661,-1 1 0,1-1 1,0 1-1,0-1 0,-1 1 1,1-1-1,0 1 0,0-1 1,0 1-1,0 0 0,0 0 1,-1-1-1,1 1 0,0 0-11,0 0 16,9-3 25,-1-1 1,1-1-1,-1 0 0,0 0 0,4-3-41,-8 4-2,17-9 124,-13 9-103,-1-1 0,0 0 0,8-7-19,44-35 237,-52 39-211,-1 1-1,0-1 0,5-9-25,3-1 42,-4 5-21,0 0 1,-1-1 0,0-1 0,-1 1-1,-1-1 1,3-6-22,-5 5 94,-1 0-1,0 0 0,-1-1 1,0 1-1,-1-1 0,-2 0 1,1-13-94,4-27 113,-3 28-104,-2 13 93,0 0 1,-1-1-1,-1 0 0,0 1 0,-2 0 0,-2-11-102,3 4 227,2 21-193,1-1-1,-1 0 0,-1 0 0,1 1 0,0-1 1,-1 1-1,1-1 0,-1 0 0,0 1 0,0-1 1,0 1-1,-1-3-33,-6-10 160,7 12-132,0 1 0,0-1 0,0 1 0,-1-1-1,1 1 1,-1 0 0,0-1 0,0 1 0,0 0 0,0 0 0,0 0-1,-2-1-27,-27-16 286,29 17-267,-1 1-1,0 0 1,0-1 0,0 1 0,0 0-1,0 1 1,0-1 0,0 1 0,0-1-1,-1 1-18,-33-2 199,-59 2 180,85-1-312,0 0 0,1-1 0,-1-1 1,1 1-1,-3-3-67,-8-1 247,14 4-189,0 0 0,1-1-1,0 0 1,-1-1 0,1 1 0,0-1 0,0-1-58,-22-12-7,27 16 7,0 1 0,0 0 0,1-1 0,-1 1 0,0 0 0,1-1 0,-1 1 0,0-1 0,1 1 0,-1-1 0,1 1 0,-1-1 0,1 0 0,-1 1 0,1-1 0,-14-14 0,-20-20 96,28 30-32,5 4-62,-8-7 12,8 5-13,1 2-1,0 0 0,0 0 0,0 0 0,-1 0 0,1 0 0,0 0 0,0 0 0,-1 0 0,1 0 0,0 0 0,-1 0-1,1 0 1,-2 0 0,-11-39-96,12 39 96,1 0 0,0 0 0,-1 0 0,1 0 0,0 0 0,-1 0 0,1 0 0,0-1 0,0 1 0,0 0 0,0 0 0,0 0 0,0 0 0,1 0 0,-1-1 0,0 1 0,1-4 0,0 2 0,0-1 1,0 1-1,0 0 0,0-1 0,1 1 0,-1 0 0,2-2 0,0-2 15,-2 4 6,7-12 92,23-37-103,-31 51-10,1 0 0,0 0 0,0 0 0,-1 0 0,1-1 0,0 1 0,-1 0 0,1 0 0,-1-1 0,0 1 0,1 0 0,-1-1 0,0 1 0,0 0 0,0-2 0,1-3 0,4-8 1,-1 0 0,0 0 0,-1-1 0,0-3-1,4-20-84,-5 28 98,-1 0 0,0 0 0,-1 1 0,0-1-1,-2-4-13,1-17 6,1 15 37,1 8-41,-1-1 0,0 0-1,-1 0 1,0 0 0,0 0-1,-2-4-1,-1-3 0,3 12 0,1 1 0,-1-1 0,0 1 0,0-1 0,-1 1 0,1 0 0,-1-1 0,1 1 0,-1 0 0,0 0 0,-2-2 0,-21-25 75,3 1 50,7 11-61,15 16-64,-1 1 0,0 0 0,0 0 0,0 0 0,0 0 0,0 0 0,0 0 0,0 0 0,0 0 0,-1 1 0,1-1 0,-4-3 0,-8-4 0,12 7 0,1 1 0,0-1 0,-1 1 0,1-1 0,-1 1 0,0 0 0,1-1 0,-1 1 0,1 0 0,-1-1 0,1 1 0,-1 0 0,0 0 0,1-1 0,-1 1 0,0 0 0,1 0 0,-1 0 0,0 0 0,1 0 0,-1 0 0,0 0 0,-2 0 0,-11-6 36,9 4-32,1 0 0,0 0 0,-1 1 0,1-1 0,-1 1 0,1 0 0,-4 0-4,-7-1 0,-5-2 0,14 3 0,-15-3 60,-10 0-48,23 4-12,-1 1 0,0-1 0,1 2 0,-1-1 0,-17 6 144,17-3-144,4-2 0,-4 8 0,-29 10 0,29-15 27,6-3-16,0-1 1,0 1-1,0 0 0,0 1 0,1-1 0,-1 0 0,1 1 1,-1 0-1,1-1 0,-1 3-11,0-2 9,2 0 0,-1 1 0,0-1 0,1 0 0,-1 1 0,1 0-9,-10 18 53,9-18-44,-1 0-1,1 1 1,-1-1 0,1 0 0,1 1 0,-1 0 0,0-1-1,1 2-8,-8 18 4,-3 4 74,4-9-1,8-17-54,-1 0 0,1 0 0,-1 0 0,0 0 0,0 0 1,0 0-1,0-1 0,0 1 0,-2 2-23,0 0 57,-1 1 1,1 0-1,0 1 1,0-1-1,0 0 0,1 1 1,0 0-1,0 1-57,-4 8 5,2-8 19,0 0 0,0 0 0,0 0-1,-1-1 1,0 1 0,-1-1 0,1 0 0,-2 0-24,-10 12 54,15-16-54,0 1 1,0 0-1,0 0 0,1 0 0,-1 0 0,0 3 0,0-2 18,0 0 0,1-1 0,-1 1 0,-1-1 0,1 1 0,0-1 1,-1 0-1,-1 2-18,0-3 26,1 1 0,-1-1 0,0-1 0,0 1 0,0 0 0,0-1 0,0 0 0,0 0 0,0 0 0,0-1 0,0 1 0,-1-1 0,1 0 0,-3 0-26,1 0 14,1-1 0,-1 1 0,1-1 0,-1 0 0,1 0 0,-3-1-14,5 1 6,1 0 0,-1 0 0,1 0-1,-1-1 1,1 1 0,0-1 0,-1 1 0,1-1 0,0 0 0,0 0 0,0 0 0,1 0-1,-1 0 1,0-1-6,-13-19 69,5 7-29,0 0 0,1-1-1,-4-11-39,2-6 26,7 21-7,0 1 0,-4-10-19,-5-10 0,10 26 0,0-2 0,-1 0 0,0 0 0,0 0 0,-1 1 0,0-1 0,0 1 0,0 0 0,-1 0 0,0 1 0,-5-4 0,6 6 0,-1 1 0,0-1 0,0 1 0,0 0 0,-4 0 0,-8-4 0,-4 3 0,19 2 0,1 1 1,-1-1-1,0 1 0,1 0 0,-1 0 0,0 0 1,1 0-1,-1 0 0,0 0 0,-5 1-14,-1 0-34,1 2 36,-14 14-52,16-10 64,3-3-11,0 0 0,0-1 0,-1 1 0,1-1 0,-1 1 0,-1-1 11,-9 11 2,-25 25-55,30-30 51,0-1 0,0 0 0,0 0-1,-1-1 1,-6 3 2,-32 26 130,41-31-111,-1 0 1,0 1-1,1 1 1,0-1-1,0 1 1,1 0-1,0 1 1,0-1-1,1 1 1,0 0-1,-2 5-19,-17 22 68,18-28-48,1-1 1,0 1 0,1 1 0,0-1 0,0 1-1,-1 2-20,-25 64 0,4-20 0,23-47 13,0-1 0,0 1-1,0-1 1,0 1 0,-1-1-1,0 0 1,-1 0 0,1-1-1,-1 1 1,0-1 0,0 0-1,-1-1 1,0 1 0,-2 0-13,-30 22 430,36-25-421,-1-1 0,1 0 0,0-1 0,-1 1 0,1 0 0,-1-1 0,1 1 0,-1-1 0,1 0 0,-1 0 0,0 0 0,1 0 0,-1 0-1,1 0 1,-1-1 0,1 1 0,-1-1-9,0 0 16,-1 0-1,1 0 0,0-1 1,-1 1-1,1-1 1,0 0-1,0 0 0,0 0 1,0 0-1,1 0 0,-1-1 1,0 1-1,-1-3-15,-22-33 75,21 30-63,0 0 0,1 0 1,0-1-1,-2-4-12,0-1 4,-8-39-4,-8 1 0,8 25 0,1 8 0,2 5 0,6 4 0,4 8 0,1 1-1,-1-1 0,1 1 1,-1 0-1,0-1 1,1 1-1,-1 0 1,0-1-1,0 1 0,0 0 1,0 0-1,0 0 1,0 0-1,0 0 0,0 0 1,0 0-1,-1 0 1,0 0 0,2 1-2,0-1 1,0 1-1,-1 0 1,1 0 0,0 0-1,-1 0 1,1-1 0,0 1-1,-1 0 1,1 0-1,0 0 1,-1 0 0,1 0-1,-1 0 1,1 0-1,0 0 1,-1 0 0,1 0-1,0 0 1,-1 0 0,1 0-1,0 0 1,-1 0-1,1 1 1,0-1 0,-1 0-1,1 0 1,0 0 0,-1 0-1,1 1 1,0-1-1,0 0 1,-1 0 0,1 1-1,0-1 1,0 0-1,-1 0 1,1 1 0,0-1-1,0 0 1,0 1 1,-1 0-9,-11 11-42,7-7 49,0 0 0,0 0 1,1 0-1,0 0 0,-2 4 2,-18 29 4,-8 14-74,28-45 64,1 1 7,-1 0 0,0 0 0,0-1 0,-1 0 0,0 0-1,0 0 1,-1-1 0,1 1 0,-7 4-1,3-3 18,7-6-13,0 0 1,-1 0-1,1 0 0,-1 0 0,0 0 0,1 0 0,-1-1 0,0 1 0,-1-1-5,-12 7 11,11-6 18,3 0-14,-1-1 0,1 0 0,0-1 0,0 1 0,-1 0 0,1-1 0,0 1 0,-1-1 0,1 0 0,-1 1 0,1-1 0,0-1 1,-1 1-1,-1 0-15,-3 0-3,-2-1 14,0-2 32,2 2-22,4 1 34,1 0-59,-6-3-6,5 1-38,3 1 50,0 0-1,-1 0 1,1 0-1,0 0 1,-1-1-1,1 1 1,0 0-1,0 0 1,0 0-1,0-1 1,0 1-1,0 0 1,1 0-1,-1 0 1,0-1-1,0 1 1,1 0-1,-1 0 1,1 0-2,0-1 13,0-4-11,1 1 0,0 0 1,1 0-1,-1 1 0,1-2-2,0 2 0,-1 0 0,0 0 0,0 0 0,-1 0 0,1-1-1,-1 1 1,0-1 0,7-13 0,-7 16 0,0 0 0,0 0 0,0 0 0,0 0 0,-1-1 0,1 1 0,0 0 0,-1 0 0,11-34 64,-3 8-64,-6 21 0,0 0 0,0-1 0,-1 1 0,0 0 0,0-6 0,2-14 0,-3 27 0,0-1 0,0 1 0,1-1 0,-1 1 0,0-1 0,0 1 0,0 0 0,0-1 0,0 1 0,0-1 0,0 1 0,0-1 0,0 1 0,0-1 0,0 1 0,0 0 0,-1-1 0,1 1 0,0-1 0,0 1 0,0-1 0,-1 1 0,1 0 0,0-1 0,-3 2 0,-1 1 0,1 1 0,-1 0 0,1 0 0,0 1 0,0-1 0,0 1 0,0-1 0,1 1 0,-2 2 0,-2 3 0,-19 28 0,19-26 0,-1-1 0,0 0 0,-1 0 0,-2 1 0,-33 33 54,25-21 10,-17 11 80,12-16-80,19-12-54,-1 2-10,13 1 0,-5-5 0,63 50 0,-58-47 5,4 4 98,-1 0 0,-1 0 0,5 7-103,-12-15 2,0 0 0,0 0 0,1 0 1,-1 0-1,1 0 0,-1-1 0,1 0-2,0 1 0,0 0 0,0-1 0,-1 1 0,1 0-1,-1 1 1,0-1 0,1 2 0,12 7 0,-13-10 0,5 1 12,-7-2 48,-1-1-69,0 0-350,0 0-181,0 0-1557,0 0-6073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05.949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1 1376,'0'0'65,"0"0"255,0 0 1050,0 0 460,0 0 91,0 0-150,0 0-715,0 0-316,0 2-61,0 4-379,0 13 1213,1 0-1,2 16-1512,1 9 1347,-3-32-1097,-1 0 1,2 0 0,0 3-251,42 200 1261,-37-172-1160,-1 12-101,-1-13 157,8 136 35,39 179 315,-38-265-443,-1 17 64,8 70 197,-17-101-147,-2-51 86,-2-22-215,0 1 0,0-1 0,0 0 0,1 0 0,0 1 0,1 2-49,6 35 16,6-3 180,-11-28-192,1-1 0,0 0 0,2 4-4,2 4 0,10 13 0,-8 12 0,-3-25 0,-3 0 104,0 0 0,-1 0-1,-1 1 1,-1 11-104,4 16 441,0-24-54,-2 15 278,-3-36-589,0-2-4,4 11 11,-3-3-30,-1-7-14,0-1-107,0 0-48,0 0-977,0 0-4063,0 0-1745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08.793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0 1376,'0'0'251,"0"0"517,0 0 233,0 0 44,0 0-71,0 0-341,0 0-149,0 0-32,0 0-7,0 0-12,0 0-7,0 0-2,0 0-24,0 0-102,0 0-46,0 0-10,0 0 0,0 0 12,0 0 2,0 0 0,0 0-2,1 2-4,7 10 88,-5-7-222,1 0-1,-1 0 0,-1 1 0,1-1 1,0 0-1,-1 1 0,0 0 0,-1 0 1,2 4-116,30 218 1703,-22-162-1310,10 33 255,-19-91-578,9 57 589,2 45-659,-2 17 406,-2-37-137,-2-27-114,-3-12 239,3-1-1,4 10-393,-3-19 211,0 20-211,-2-12 122,-4-22-84,-1 1 0,-1-1-1,-1 2-37,0 25 15,0-12-8,1 5 274,3 34-281,-1-40 8,-2-28 11,1 1 0,0-1-1,2 4-18,-2-8 10,1 0-1,-1 1 0,0-1 1,-1 1-1,0-1 0,-1 1 1,-1 7-10,-1 21-2,-1-18 2,3 28 75,0-42 3,-1-3-62,2 15 162,-1-5 46,2 26 637,1-32-946,-1-6-492,-1-1-239,0 0-58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15.512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11 0 2304,'0'0'272,"0"0"301,0 0 130,0 0 29,0 0-41,0 0-190,0 0-80,0 0-18,0 0-21,0 0-71,0 2-30,-10 60 1102,17 88-425,-2-67-641,0-32 147,7 31-464,-2-18 152,21 110 114,-23-112 95,-2 1 0,-3 22-361,-1-13 52,5 15-52,-5-12 44,0-5 114,-1-30-92,-1-24 64,1 0 0,3 15-130,-2-13 99,0 1-1,-1 14-98,2 24 67,-1-36-60,-2 0 1,-1 16-8,0-19 48,1 0 0,1 1 1,2 11-49,3 23 80,10 47 138,-14-81-204,-2-16-13,0 0 0,0-1 0,0 1 0,1-1 0,-1 1 0,1-1 0,0 1 0,-1-1 0,1 1 0,1 1-1,-1-1 43,-1 6-3,2 15 606,-2-19-658,1 0 0,-1-1 0,0 1 0,0-1 0,-1 1 0,1-1 1,-1 3 11,-7 42-471,7-29-3634,1-19 129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16.682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3 0 1376,'0'0'205,"0"0"326,0 10 1521,-1 5-1276,0-12-619,1 0-1,0 1 1,0-1-1,0 0 1,0 1 0,0-1-1,0 0 1,1 1-1,0 1-156,12 41 1219,-10-35-1000,-1 0 1,0-1 0,-1 1 0,0 0-1,0 0-219,2 28 382,11 73 332,15 98 236,-18-151-478,-3 0 0,-3 1 0,-2 19-472,2 169 24,3-45 208,-3-136-179,-4-35-42,3 15-11,1-1 0,-4-22 11,5 42 42,-1-33 20,-3 0 0,0 33-73,2-39 54,6 71-54,-7-4 128,2-33 64,1-41 21,-4-13-202,2 31-523,-3-37 269,-1-1-213,0 0-96,0 0-21,0 0-3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17.803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4 1 920,'0'0'208,"0"0"537,0 0 235,-1 8 991,1-3-1797,-1-1 1,1 0 0,-1 0-1,1 0 1,1 1 0,-1-1-1,1 2-174,0 0 175,-1 1 0,0-1-1,0 0 1,-1 4-175,0 7 376,0 0-1,1 0 1,0 0 0,3 12-376,2 15 829,-2 6-829,2 31 619,8 65 379,5 39-546,-14-144-360,-2 26-92,0-13 63,-2 104 356,0-112-288,0-21-65,1 0 1,3 15-67,-1-14 76,-1-1 0,-1 17-76,1 18 64,0-25 12,0 0 1,-2 0-1,-3 12-76,2-36 69,1-1 1,1 0-1,1 6-69,0 19 155,-2 156-3,5-125-22,-4-52-82,0 1 0,3 11-48,-1-11 33,-1 0 0,0 13-33,-2-14 103,-1-4-4,1 1 0,1-1 0,0 1 1,2 7-100,-2-1 96,-1-15-70,0-1 1,0 1 0,0 0-1,0-1 1,0 1 0,1 0-1,-1-1 1,0 1 0,1 1-27,0-2 80,-1-1-16,0 0-167,0 0-188,0 0-43,0-1-829,0-3-3306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0:59:18.906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11 1 3680,'0'0'284,"0"0"-137,0 0 118,0 0 72,-1 1 14,-1 1-252,1 0 0,0 1 0,0-1 1,0 1-1,0-1 0,0 1 0,1-1 0,-1 1 1,1-1-1,-1 1 0,1 1-99,0 34 857,1-19-509,1 32 1019,2 1-1367,2 33 802,-1 26 981,17 104-1783,-16-151 220,-3-11-82,3 7 64,-2 20-202,-1-4 65,-1 68 268,-2-64 154,4 14-487,1-17 112,1 21 33,-1-34 9,-2-23 12,-2 18-166,-4 249 1138,7-262-1054,-2-27-25,0 0 0,-2 4-59,4-4 64,-3-17-431,-1 3 1008,0 7-5115,0-12-56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1119-25A8-46E0-9C7F-90B32747D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8BB21-0C44-499A-A953-9573B9B9F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AA4B-B7DF-45D0-983F-2E76C764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4C6D-1A38-430F-B014-D98DACBB8E7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51B9-11C9-49E6-8B91-BD80D843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CF677-ABB8-468E-9E2C-4271D761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CAAF-0837-4546-A345-2DCD99E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3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7A36-68CA-4DE4-96EF-5AFE54D8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6FBC2-AA37-4D87-B9B1-2E9DC8E70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13741-D056-4A79-AC52-C884777C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4C6D-1A38-430F-B014-D98DACBB8E7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FD73-AA51-48ED-B3AF-25F191F8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8F09-371A-407E-A751-9FC685F8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CAAF-0837-4546-A345-2DCD99E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1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66D76-C734-4DF5-BE54-3D2503D56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FED56-EECF-448F-9DE5-18E36A4EE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48E0-53E7-4243-8E45-9E8C63F9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4C6D-1A38-430F-B014-D98DACBB8E7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B0A96-878A-43C7-B0B1-9910231E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83BEB-B1FF-442C-B77B-69763FD1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CAAF-0837-4546-A345-2DCD99E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1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A6B7-812B-4B9D-A967-AB62274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E840-445E-4979-AF3B-2237322E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733F-67D7-4746-BC19-764B31DA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4C6D-1A38-430F-B014-D98DACBB8E7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B522-37ED-4E6C-A880-E0F6DCF9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078E-4A4C-45A8-BD00-E7B1940E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CAAF-0837-4546-A345-2DCD99E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1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C8CB-900F-4C9C-B9DA-01A6819E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5117A-3FE2-4DB5-8466-C3B2C4F5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E443D-A496-426D-B789-0E86192D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4C6D-1A38-430F-B014-D98DACBB8E7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4CEB-7585-4F23-9A7A-D2179418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5045-6B95-4B10-BD6F-E7D63EC6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CAAF-0837-4546-A345-2DCD99E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8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7EF9-5A38-4C83-B4AE-C12C95F1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DB21-3441-44F3-A7DC-954DAA17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F940E-BE69-4931-93D2-4A4463B5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116B-8655-4DEF-BD16-934962C4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4C6D-1A38-430F-B014-D98DACBB8E7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EA237-75C7-4F9F-BAF9-54FD76E2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43E01-E6CF-4564-BB34-1246477C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CAAF-0837-4546-A345-2DCD99E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6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10F4-1A48-4C8E-99BB-F7FB87BA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27E34-D309-4638-AD18-0A5BCE40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609DC-3AF7-4DF0-84AB-3B25B4662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2148C-E7E1-49D9-923C-A588E7D18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6BDFA-E057-4F48-B27B-0F8302D5A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C5916-A5DC-4C91-81EC-EB4DDCAD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4C6D-1A38-430F-B014-D98DACBB8E7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B3F6F-5840-4175-9C1B-D8D5AE96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29214-4259-4D19-9C12-B7866548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CAAF-0837-4546-A345-2DCD99E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406D-30E1-4F65-9C15-D496A6BE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958B3-FB57-4D48-9862-C75310BA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4C6D-1A38-430F-B014-D98DACBB8E7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752B5-FEF0-48E5-863F-C1276844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2A49C-5D7A-4CDB-9D9B-B7C88516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CAAF-0837-4546-A345-2DCD99E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08D69-E21A-4B0B-995A-67B4DED0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4C6D-1A38-430F-B014-D98DACBB8E7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130D0-0119-40C5-B4E5-8F77F6FB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02BC3-86A5-4A6F-9689-4A6F1F8F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CAAF-0837-4546-A345-2DCD99E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7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852D-836C-4BF9-A399-110D55D8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187C-4125-480A-B2B6-0CBED720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3EF92-999E-4584-B22C-C3758824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DC388-1424-492A-BCE5-FE907172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4C6D-1A38-430F-B014-D98DACBB8E7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44640-D876-434F-8F8D-9654E4A5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6DB78-A95B-48B9-B98D-4239C4E6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CAAF-0837-4546-A345-2DCD99E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2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28F2-D9BC-443C-89C3-ADAD486D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BFF27-C7DD-4699-85C7-1F1138278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6FF5F-3558-46EE-8F21-CB81F2FD0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4D087-2705-403A-A98A-D66BF4A7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4C6D-1A38-430F-B014-D98DACBB8E7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82EEB-8772-402E-9FB4-916BA8ED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58813-EF3A-4C90-A825-4D35799E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CAAF-0837-4546-A345-2DCD99E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B0DB5-2AD4-4106-A91F-44FF7E12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21FF-AB97-4331-95AD-81878805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A228B-FEFE-469E-B2F0-391391C28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4C6D-1A38-430F-B014-D98DACBB8E7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E6F3E-EA79-4A29-B350-2ABA44935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587C0-FD81-4C52-8508-D8BBA5BD0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FCAAF-0837-4546-A345-2DCD99E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9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image" Target="../media/image34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customXml" Target="../ink/ink35.xml"/><Relationship Id="rId78" Type="http://schemas.openxmlformats.org/officeDocument/2006/relationships/image" Target="../media/image39.sv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sv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image" Target="../media/image37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image" Target="../media/image36.sv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906B-AB86-477D-AF22-CBAA9ABCD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C9EA6-6C4B-4F6E-ADDD-16C56D185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4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602C475-3F5F-4155-8950-05C859E546A2}"/>
              </a:ext>
            </a:extLst>
          </p:cNvPr>
          <p:cNvGrpSpPr/>
          <p:nvPr/>
        </p:nvGrpSpPr>
        <p:grpSpPr>
          <a:xfrm>
            <a:off x="742090" y="822164"/>
            <a:ext cx="2966400" cy="1038960"/>
            <a:chOff x="712691" y="311684"/>
            <a:chExt cx="2966400" cy="103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04F4975-B409-4960-AF62-3C9BD069D191}"/>
                    </a:ext>
                  </a:extLst>
                </p14:cNvPr>
                <p14:cNvContentPartPr/>
                <p14:nvPr/>
              </p14:nvContentPartPr>
              <p14:xfrm>
                <a:off x="880451" y="408524"/>
                <a:ext cx="2661480" cy="182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04F4975-B409-4960-AF62-3C9BD069D1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1451" y="399524"/>
                  <a:ext cx="2679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95AA5B1-0E6E-4524-A3B0-537BB5BA2D0E}"/>
                    </a:ext>
                  </a:extLst>
                </p14:cNvPr>
                <p14:cNvContentPartPr/>
                <p14:nvPr/>
              </p14:nvContentPartPr>
              <p14:xfrm>
                <a:off x="924731" y="809564"/>
                <a:ext cx="2665800" cy="163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95AA5B1-0E6E-4524-A3B0-537BB5BA2D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6091" y="800924"/>
                  <a:ext cx="2683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F590461-0116-4DAE-9D5F-92946FA7E178}"/>
                    </a:ext>
                  </a:extLst>
                </p14:cNvPr>
                <p14:cNvContentPartPr/>
                <p14:nvPr/>
              </p14:nvContentPartPr>
              <p14:xfrm>
                <a:off x="930491" y="1189364"/>
                <a:ext cx="2742120" cy="152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F590461-0116-4DAE-9D5F-92946FA7E1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1851" y="1180724"/>
                  <a:ext cx="2759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1A542FF-0C9F-434D-8425-7C1014A62485}"/>
                    </a:ext>
                  </a:extLst>
                </p14:cNvPr>
                <p14:cNvContentPartPr/>
                <p14:nvPr/>
              </p14:nvContentPartPr>
              <p14:xfrm>
                <a:off x="3566771" y="456044"/>
                <a:ext cx="112320" cy="747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1A542FF-0C9F-434D-8425-7C1014A624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57771" y="447404"/>
                  <a:ext cx="12996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6FCF50-1B2F-4939-9B28-F8D97F613D7F}"/>
                    </a:ext>
                  </a:extLst>
                </p14:cNvPr>
                <p14:cNvContentPartPr/>
                <p14:nvPr/>
              </p14:nvContentPartPr>
              <p14:xfrm>
                <a:off x="922931" y="648284"/>
                <a:ext cx="76680" cy="702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6FCF50-1B2F-4939-9B28-F8D97F613D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291" y="639284"/>
                  <a:ext cx="9432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01EA906-BB16-4E8F-BD08-A9D60FB7EE4A}"/>
                    </a:ext>
                  </a:extLst>
                </p14:cNvPr>
                <p14:cNvContentPartPr/>
                <p14:nvPr/>
              </p14:nvContentPartPr>
              <p14:xfrm>
                <a:off x="1426571" y="603284"/>
                <a:ext cx="55080" cy="692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01EA906-BB16-4E8F-BD08-A9D60FB7EE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17931" y="594284"/>
                  <a:ext cx="7272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157B2F-64F1-4760-B815-28EB58CF9DE0}"/>
                    </a:ext>
                  </a:extLst>
                </p14:cNvPr>
                <p14:cNvContentPartPr/>
                <p14:nvPr/>
              </p14:nvContentPartPr>
              <p14:xfrm>
                <a:off x="1894931" y="596444"/>
                <a:ext cx="64440" cy="720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157B2F-64F1-4760-B815-28EB58CF9D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86291" y="587444"/>
                  <a:ext cx="8208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726602B-5301-4392-B99E-A2DB39C7D9F1}"/>
                    </a:ext>
                  </a:extLst>
                </p14:cNvPr>
                <p14:cNvContentPartPr/>
                <p14:nvPr/>
              </p14:nvContentPartPr>
              <p14:xfrm>
                <a:off x="2388851" y="578084"/>
                <a:ext cx="36000" cy="722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726602B-5301-4392-B99E-A2DB39C7D9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80211" y="569444"/>
                  <a:ext cx="5364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9C8E29-7D1F-417E-A384-21E1967363EC}"/>
                    </a:ext>
                  </a:extLst>
                </p14:cNvPr>
                <p14:cNvContentPartPr/>
                <p14:nvPr/>
              </p14:nvContentPartPr>
              <p14:xfrm>
                <a:off x="2860451" y="548924"/>
                <a:ext cx="35640" cy="736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9C8E29-7D1F-417E-A384-21E1967363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51451" y="540284"/>
                  <a:ext cx="5328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37DA12-5310-4324-BD14-162B7437E34A}"/>
                    </a:ext>
                  </a:extLst>
                </p14:cNvPr>
                <p14:cNvContentPartPr/>
                <p14:nvPr/>
              </p14:nvContentPartPr>
              <p14:xfrm>
                <a:off x="3300011" y="520844"/>
                <a:ext cx="37800" cy="753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37DA12-5310-4324-BD14-162B7437E3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91371" y="512204"/>
                  <a:ext cx="5544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95EC85C-8496-4024-A72D-A65B40F11852}"/>
                    </a:ext>
                  </a:extLst>
                </p14:cNvPr>
                <p14:cNvContentPartPr/>
                <p14:nvPr/>
              </p14:nvContentPartPr>
              <p14:xfrm>
                <a:off x="2094731" y="311684"/>
                <a:ext cx="115200" cy="200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95EC85C-8496-4024-A72D-A65B40F118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86091" y="303044"/>
                  <a:ext cx="132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E4F2E3C-0884-4B11-A89E-9B15C3E3C954}"/>
                    </a:ext>
                  </a:extLst>
                </p14:cNvPr>
                <p14:cNvContentPartPr/>
                <p14:nvPr/>
              </p14:nvContentPartPr>
              <p14:xfrm>
                <a:off x="712691" y="985244"/>
                <a:ext cx="163440" cy="164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E4F2E3C-0884-4B11-A89E-9B15C3E3C9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3691" y="97624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DBF358-9794-4C1F-A43E-1C51C44B561B}"/>
              </a:ext>
            </a:extLst>
          </p:cNvPr>
          <p:cNvGrpSpPr/>
          <p:nvPr/>
        </p:nvGrpSpPr>
        <p:grpSpPr>
          <a:xfrm>
            <a:off x="1171570" y="1213484"/>
            <a:ext cx="275400" cy="545760"/>
            <a:chOff x="1142171" y="703004"/>
            <a:chExt cx="275400" cy="545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BB9D2EC-6848-41B4-8D16-C93AC8F6EE64}"/>
                    </a:ext>
                  </a:extLst>
                </p14:cNvPr>
                <p14:cNvContentPartPr/>
                <p14:nvPr/>
              </p14:nvContentPartPr>
              <p14:xfrm>
                <a:off x="1142171" y="707324"/>
                <a:ext cx="100440" cy="160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BB9D2EC-6848-41B4-8D16-C93AC8F6EE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4531" y="599324"/>
                  <a:ext cx="1360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BEAF96E-779C-4FFB-9F60-AA9C5AFE3464}"/>
                    </a:ext>
                  </a:extLst>
                </p14:cNvPr>
                <p14:cNvContentPartPr/>
                <p14:nvPr/>
              </p14:nvContentPartPr>
              <p14:xfrm>
                <a:off x="1161611" y="703004"/>
                <a:ext cx="197640" cy="274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BEAF96E-779C-4FFB-9F60-AA9C5AFE34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43971" y="595364"/>
                  <a:ext cx="2332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CD72C4-303A-42BC-A43B-48F51F926C89}"/>
                    </a:ext>
                  </a:extLst>
                </p14:cNvPr>
                <p14:cNvContentPartPr/>
                <p14:nvPr/>
              </p14:nvContentPartPr>
              <p14:xfrm>
                <a:off x="1206611" y="750884"/>
                <a:ext cx="187200" cy="273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CD72C4-303A-42BC-A43B-48F51F926C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88971" y="643244"/>
                  <a:ext cx="2228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3A92DE-E2D6-4B38-BFF9-88BE4199A75C}"/>
                    </a:ext>
                  </a:extLst>
                </p14:cNvPr>
                <p14:cNvContentPartPr/>
                <p14:nvPr/>
              </p14:nvContentPartPr>
              <p14:xfrm>
                <a:off x="1172771" y="844844"/>
                <a:ext cx="238680" cy="292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3A92DE-E2D6-4B38-BFF9-88BE4199A7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54771" y="737204"/>
                  <a:ext cx="2743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A8C141-82E4-4E51-B031-F98D6DAE5A15}"/>
                    </a:ext>
                  </a:extLst>
                </p14:cNvPr>
                <p14:cNvContentPartPr/>
                <p14:nvPr/>
              </p14:nvContentPartPr>
              <p14:xfrm>
                <a:off x="1224251" y="997844"/>
                <a:ext cx="153720" cy="208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A8C141-82E4-4E51-B031-F98D6DAE5A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06611" y="889844"/>
                  <a:ext cx="1893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474F703-C93A-41A1-AAF2-1E97A991CFF6}"/>
                    </a:ext>
                  </a:extLst>
                </p14:cNvPr>
                <p14:cNvContentPartPr/>
                <p14:nvPr/>
              </p14:nvContentPartPr>
              <p14:xfrm>
                <a:off x="1298051" y="1092164"/>
                <a:ext cx="119520" cy="156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474F703-C93A-41A1-AAF2-1E97A991CF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80411" y="984524"/>
                  <a:ext cx="155160" cy="37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F07F106-F041-4B45-BDD7-937EA1B43713}"/>
                  </a:ext>
                </a:extLst>
              </p14:cNvPr>
              <p14:cNvContentPartPr/>
              <p14:nvPr/>
            </p14:nvContentPartPr>
            <p14:xfrm>
              <a:off x="3005050" y="2375924"/>
              <a:ext cx="90720" cy="7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F07F106-F041-4B45-BDD7-937EA1B4371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96410" y="2367284"/>
                <a:ext cx="10836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FE139A7-2E15-4873-9AD1-DA7E2C8F90CD}"/>
              </a:ext>
            </a:extLst>
          </p:cNvPr>
          <p:cNvGrpSpPr/>
          <p:nvPr/>
        </p:nvGrpSpPr>
        <p:grpSpPr>
          <a:xfrm>
            <a:off x="1869970" y="2122124"/>
            <a:ext cx="1359360" cy="333000"/>
            <a:chOff x="1840571" y="1611644"/>
            <a:chExt cx="135936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E8EA49D-EDB5-4EA7-8084-DD20283F1B60}"/>
                    </a:ext>
                  </a:extLst>
                </p14:cNvPr>
                <p14:cNvContentPartPr/>
                <p14:nvPr/>
              </p14:nvContentPartPr>
              <p14:xfrm>
                <a:off x="1840571" y="1667804"/>
                <a:ext cx="6840" cy="212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E8EA49D-EDB5-4EA7-8084-DD20283F1B6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31571" y="1658804"/>
                  <a:ext cx="24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498B7D-8618-4B85-B318-661AF1799B7B}"/>
                    </a:ext>
                  </a:extLst>
                </p14:cNvPr>
                <p14:cNvContentPartPr/>
                <p14:nvPr/>
              </p14:nvContentPartPr>
              <p14:xfrm>
                <a:off x="1911491" y="1673564"/>
                <a:ext cx="167760" cy="150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498B7D-8618-4B85-B318-661AF1799B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02851" y="1664924"/>
                  <a:ext cx="185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21E076-7B5F-465A-82E9-3BC54C55C798}"/>
                    </a:ext>
                  </a:extLst>
                </p14:cNvPr>
                <p14:cNvContentPartPr/>
                <p14:nvPr/>
              </p14:nvContentPartPr>
              <p14:xfrm>
                <a:off x="2175371" y="1611644"/>
                <a:ext cx="55800" cy="333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21E076-7B5F-465A-82E9-3BC54C55C7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66731" y="1603004"/>
                  <a:ext cx="73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0BE93EE-6887-459A-8ACA-1A6530BE6416}"/>
                    </a:ext>
                  </a:extLst>
                </p14:cNvPr>
                <p14:cNvContentPartPr/>
                <p14:nvPr/>
              </p14:nvContentPartPr>
              <p14:xfrm>
                <a:off x="2327291" y="1711004"/>
                <a:ext cx="170640" cy="179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0BE93EE-6887-459A-8ACA-1A6530BE64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18291" y="1702004"/>
                  <a:ext cx="188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456675-CD6C-42CA-8208-581A4A2677FB}"/>
                    </a:ext>
                  </a:extLst>
                </p14:cNvPr>
                <p14:cNvContentPartPr/>
                <p14:nvPr/>
              </p14:nvContentPartPr>
              <p14:xfrm>
                <a:off x="2685491" y="1704524"/>
                <a:ext cx="137520" cy="11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456675-CD6C-42CA-8208-581A4A2677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76851" y="1695884"/>
                  <a:ext cx="155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E20992-ACC7-4DA1-A130-8F4547973517}"/>
                    </a:ext>
                  </a:extLst>
                </p14:cNvPr>
                <p14:cNvContentPartPr/>
                <p14:nvPr/>
              </p14:nvContentPartPr>
              <p14:xfrm>
                <a:off x="2748491" y="1761764"/>
                <a:ext cx="74520" cy="13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E20992-ACC7-4DA1-A130-8F45479735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39851" y="1752764"/>
                  <a:ext cx="92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D9DDC9-A581-450F-A28F-CD2C462480EB}"/>
                    </a:ext>
                  </a:extLst>
                </p14:cNvPr>
                <p14:cNvContentPartPr/>
                <p14:nvPr/>
              </p14:nvContentPartPr>
              <p14:xfrm>
                <a:off x="2988251" y="1625684"/>
                <a:ext cx="211680" cy="266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D9DDC9-A581-450F-A28F-CD2C462480E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79251" y="1617044"/>
                  <a:ext cx="22932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33877F4-2089-444A-A904-043BB43B7396}"/>
                  </a:ext>
                </a:extLst>
              </p14:cNvPr>
              <p14:cNvContentPartPr/>
              <p14:nvPr/>
            </p14:nvContentPartPr>
            <p14:xfrm>
              <a:off x="5244408" y="822164"/>
              <a:ext cx="1331640" cy="1233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33877F4-2089-444A-A904-043BB43B739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35408" y="813524"/>
                <a:ext cx="1349280" cy="125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5BDFD7B4-FC94-423A-90A0-7FD309CF0E19}"/>
              </a:ext>
            </a:extLst>
          </p:cNvPr>
          <p:cNvGrpSpPr/>
          <p:nvPr/>
        </p:nvGrpSpPr>
        <p:grpSpPr>
          <a:xfrm>
            <a:off x="4925808" y="617684"/>
            <a:ext cx="1909440" cy="1904760"/>
            <a:chOff x="5040251" y="174524"/>
            <a:chExt cx="1909440" cy="190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57278F5-9BB1-4518-AF2A-BBF5A9778324}"/>
                    </a:ext>
                  </a:extLst>
                </p14:cNvPr>
                <p14:cNvContentPartPr/>
                <p14:nvPr/>
              </p14:nvContentPartPr>
              <p14:xfrm>
                <a:off x="6018011" y="174524"/>
                <a:ext cx="122400" cy="1904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57278F5-9BB1-4518-AF2A-BBF5A97783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09011" y="165884"/>
                  <a:ext cx="140040" cy="19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0F4D68-4C39-4DB3-A118-D3A0DCAD3531}"/>
                    </a:ext>
                  </a:extLst>
                </p14:cNvPr>
                <p14:cNvContentPartPr/>
                <p14:nvPr/>
              </p14:nvContentPartPr>
              <p14:xfrm>
                <a:off x="5040251" y="1061204"/>
                <a:ext cx="1909440" cy="115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0F4D68-4C39-4DB3-A118-D3A0DCAD353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31611" y="1052204"/>
                  <a:ext cx="192708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FC48AC6-B370-4C0C-990F-F5D564CD4F61}"/>
              </a:ext>
            </a:extLst>
          </p:cNvPr>
          <p:cNvGrpSpPr/>
          <p:nvPr/>
        </p:nvGrpSpPr>
        <p:grpSpPr>
          <a:xfrm>
            <a:off x="5375448" y="991724"/>
            <a:ext cx="467280" cy="516600"/>
            <a:chOff x="5489891" y="548564"/>
            <a:chExt cx="467280" cy="516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8D0CF11-DF6E-4A58-839E-6F00EB13C4C1}"/>
                    </a:ext>
                  </a:extLst>
                </p14:cNvPr>
                <p14:cNvContentPartPr/>
                <p14:nvPr/>
              </p14:nvContentPartPr>
              <p14:xfrm>
                <a:off x="5513651" y="627044"/>
                <a:ext cx="229680" cy="320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8D0CF11-DF6E-4A58-839E-6F00EB13C4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96011" y="519404"/>
                  <a:ext cx="26532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8A4150-4119-4CFB-97D1-2976498DE7E2}"/>
                    </a:ext>
                  </a:extLst>
                </p14:cNvPr>
                <p14:cNvContentPartPr/>
                <p14:nvPr/>
              </p14:nvContentPartPr>
              <p14:xfrm>
                <a:off x="5489891" y="548564"/>
                <a:ext cx="467280" cy="516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8A4150-4119-4CFB-97D1-2976498DE7E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71891" y="440924"/>
                  <a:ext cx="502920" cy="73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6D3AD4F-F44A-4139-B7E2-427761C5ED5C}"/>
                  </a:ext>
                </a:extLst>
              </p14:cNvPr>
              <p14:cNvContentPartPr/>
              <p14:nvPr/>
            </p14:nvContentPartPr>
            <p14:xfrm>
              <a:off x="11409152" y="991364"/>
              <a:ext cx="13320" cy="1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6D3AD4F-F44A-4139-B7E2-427761C5ED5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400512" y="982364"/>
                <a:ext cx="309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E0E1A85-7490-4E42-9E1C-7C946F77463A}"/>
                  </a:ext>
                </a:extLst>
              </p14:cNvPr>
              <p14:cNvContentPartPr/>
              <p14:nvPr/>
            </p14:nvContentPartPr>
            <p14:xfrm>
              <a:off x="9257792" y="1593644"/>
              <a:ext cx="980640" cy="597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E0E1A85-7490-4E42-9E1C-7C946F77463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48792" y="1584644"/>
                <a:ext cx="998280" cy="615600"/>
              </a:xfrm>
              <a:prstGeom prst="rect">
                <a:avLst/>
              </a:prstGeom>
            </p:spPr>
          </p:pic>
        </mc:Fallback>
      </mc:AlternateContent>
      <p:pic>
        <p:nvPicPr>
          <p:cNvPr id="91" name="Graphic 90" descr="Knife">
            <a:extLst>
              <a:ext uri="{FF2B5EF4-FFF2-40B4-BE49-F238E27FC236}">
                <a16:creationId xmlns:a16="http://schemas.microsoft.com/office/drawing/2014/main" id="{548C8606-BAF2-4C03-A7CB-457C5FCB5DA8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7575818" y="1828004"/>
            <a:ext cx="575640" cy="575640"/>
          </a:xfrm>
          <a:prstGeom prst="rect">
            <a:avLst/>
          </a:prstGeom>
        </p:spPr>
      </p:pic>
      <p:pic>
        <p:nvPicPr>
          <p:cNvPr id="93" name="Graphic 92" descr="Knife">
            <a:extLst>
              <a:ext uri="{FF2B5EF4-FFF2-40B4-BE49-F238E27FC236}">
                <a16:creationId xmlns:a16="http://schemas.microsoft.com/office/drawing/2014/main" id="{F66C5348-8356-47F2-B6B1-A9E7CD1C842F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7526694" y="1036004"/>
            <a:ext cx="575640" cy="5756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7151640-2A69-4797-9BDA-0BF2CF30849B}"/>
                  </a:ext>
                </a:extLst>
              </p14:cNvPr>
              <p14:cNvContentPartPr/>
              <p14:nvPr/>
            </p14:nvContentPartPr>
            <p14:xfrm>
              <a:off x="10310552" y="1524284"/>
              <a:ext cx="980640" cy="5979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7151640-2A69-4797-9BDA-0BF2CF30849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301552" y="1515284"/>
                <a:ext cx="99828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58C9061-2CDB-4606-AC9B-10CC82E079D5}"/>
                  </a:ext>
                </a:extLst>
              </p14:cNvPr>
              <p14:cNvContentPartPr/>
              <p14:nvPr/>
            </p14:nvContentPartPr>
            <p14:xfrm>
              <a:off x="10368752" y="801824"/>
              <a:ext cx="980640" cy="5979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58C9061-2CDB-4606-AC9B-10CC82E079D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359752" y="792824"/>
                <a:ext cx="99828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D4AF6F0-E2A4-4392-9381-933F4103A18C}"/>
                  </a:ext>
                </a:extLst>
              </p14:cNvPr>
              <p14:cNvContentPartPr/>
              <p14:nvPr/>
            </p14:nvContentPartPr>
            <p14:xfrm>
              <a:off x="9237272" y="822164"/>
              <a:ext cx="980640" cy="5979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D4AF6F0-E2A4-4392-9381-933F4103A18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228272" y="813164"/>
                <a:ext cx="99828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76510B0-262B-409F-AAC1-B459701253BC}"/>
                  </a:ext>
                </a:extLst>
              </p14:cNvPr>
              <p14:cNvContentPartPr/>
              <p14:nvPr/>
            </p14:nvContentPartPr>
            <p14:xfrm>
              <a:off x="8179903" y="1645921"/>
              <a:ext cx="980640" cy="597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76510B0-262B-409F-AAC1-B459701253B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170903" y="1636921"/>
                <a:ext cx="99828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2421770-A345-4B39-8B9F-2146A1F2529F}"/>
                  </a:ext>
                </a:extLst>
              </p14:cNvPr>
              <p14:cNvContentPartPr/>
              <p14:nvPr/>
            </p14:nvContentPartPr>
            <p14:xfrm>
              <a:off x="8105792" y="890226"/>
              <a:ext cx="980640" cy="5979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2421770-A345-4B39-8B9F-2146A1F2529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096792" y="881226"/>
                <a:ext cx="998280" cy="615600"/>
              </a:xfrm>
              <a:prstGeom prst="rect">
                <a:avLst/>
              </a:prstGeom>
            </p:spPr>
          </p:pic>
        </mc:Fallback>
      </mc:AlternateContent>
      <p:pic>
        <p:nvPicPr>
          <p:cNvPr id="100" name="Graphic 99" descr="Knife">
            <a:extLst>
              <a:ext uri="{FF2B5EF4-FFF2-40B4-BE49-F238E27FC236}">
                <a16:creationId xmlns:a16="http://schemas.microsoft.com/office/drawing/2014/main" id="{732BF920-C18C-4A08-B81E-5DA22F725850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 rot="16200000" flipH="1">
            <a:off x="9080803" y="466664"/>
            <a:ext cx="575640" cy="575640"/>
          </a:xfrm>
          <a:prstGeom prst="rect">
            <a:avLst/>
          </a:prstGeom>
        </p:spPr>
      </p:pic>
      <p:pic>
        <p:nvPicPr>
          <p:cNvPr id="101" name="Graphic 100" descr="Knife">
            <a:extLst>
              <a:ext uri="{FF2B5EF4-FFF2-40B4-BE49-F238E27FC236}">
                <a16:creationId xmlns:a16="http://schemas.microsoft.com/office/drawing/2014/main" id="{6A832D6C-D0F1-49AA-B367-000D36AE7B85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 rot="16200000" flipH="1">
            <a:off x="10354581" y="378601"/>
            <a:ext cx="575640" cy="575640"/>
          </a:xfrm>
          <a:prstGeom prst="rect">
            <a:avLst/>
          </a:prstGeom>
        </p:spPr>
      </p:pic>
      <p:pic>
        <p:nvPicPr>
          <p:cNvPr id="102" name="Graphic 101" descr="Knife">
            <a:extLst>
              <a:ext uri="{FF2B5EF4-FFF2-40B4-BE49-F238E27FC236}">
                <a16:creationId xmlns:a16="http://schemas.microsoft.com/office/drawing/2014/main" id="{2DC8A30A-B921-455F-8335-9BB14FCE2879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 rot="16200000" flipH="1">
            <a:off x="10343634" y="1043024"/>
            <a:ext cx="575640" cy="575640"/>
          </a:xfrm>
          <a:prstGeom prst="rect">
            <a:avLst/>
          </a:prstGeom>
        </p:spPr>
      </p:pic>
      <p:pic>
        <p:nvPicPr>
          <p:cNvPr id="103" name="Graphic 102" descr="Knife">
            <a:extLst>
              <a:ext uri="{FF2B5EF4-FFF2-40B4-BE49-F238E27FC236}">
                <a16:creationId xmlns:a16="http://schemas.microsoft.com/office/drawing/2014/main" id="{209BE6D8-D29E-4277-9631-2FD1B64D2F91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 rot="5400000" flipH="1" flipV="1">
            <a:off x="9227110" y="1917824"/>
            <a:ext cx="575640" cy="57564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1DAD9F1A-8911-41F4-964C-0A42A2185786}"/>
              </a:ext>
            </a:extLst>
          </p:cNvPr>
          <p:cNvSpPr txBox="1"/>
          <p:nvPr/>
        </p:nvSpPr>
        <p:spPr>
          <a:xfrm>
            <a:off x="7723277" y="135168"/>
            <a:ext cx="318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Symmetrically equivalent knives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DFCB5F6-2FCD-4F25-8CE0-B1E2B079ADA8}"/>
              </a:ext>
            </a:extLst>
          </p:cNvPr>
          <p:cNvSpPr txBox="1"/>
          <p:nvPr/>
        </p:nvSpPr>
        <p:spPr>
          <a:xfrm>
            <a:off x="9819627" y="2208472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knife</a:t>
            </a:r>
          </a:p>
        </p:txBody>
      </p:sp>
    </p:spTree>
    <p:extLst>
      <p:ext uri="{BB962C8B-B14F-4D97-AF65-F5344CB8AC3E}">
        <p14:creationId xmlns:p14="http://schemas.microsoft.com/office/powerpoint/2010/main" val="4103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Mahynski, Nathan (Fed)</dc:creator>
  <cp:lastModifiedBy>Mahynski, Nathan (Fed)</cp:lastModifiedBy>
  <cp:revision>2</cp:revision>
  <dcterms:created xsi:type="dcterms:W3CDTF">2021-03-03T21:02:50Z</dcterms:created>
  <dcterms:modified xsi:type="dcterms:W3CDTF">2021-03-03T21:11:10Z</dcterms:modified>
</cp:coreProperties>
</file>