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2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2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5704-1E09-DD47-B292-E164A6C5D9CD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3769-ADF8-9142-81BF-44F56B9E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7" name="Content Placeholder 6" descr="2013-06-05 05.23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uses can “capture” a new photo or “select” an existing photo stored on the device.</a:t>
            </a:r>
          </a:p>
          <a:p>
            <a:endParaRPr lang="en-US" dirty="0"/>
          </a:p>
          <a:p>
            <a:r>
              <a:rPr lang="en-US" dirty="0" smtClean="0"/>
              <a:t>In this demo, the user chooses to “Capture” a new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pic>
        <p:nvPicPr>
          <p:cNvPr id="5" name="Content Placeholder 4" descr="2013-06-05 05.23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81" b="-51781"/>
          <a:stretch>
            <a:fillRect/>
          </a:stretch>
        </p:blipFill>
        <p:spPr>
          <a:xfrm rot="5400000">
            <a:off x="3575050" y="273050"/>
            <a:ext cx="5111750" cy="585311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uses the built-in camera to capture a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 (+ photo)</a:t>
            </a:r>
            <a:endParaRPr lang="en-US" dirty="0"/>
          </a:p>
        </p:txBody>
      </p:sp>
      <p:pic>
        <p:nvPicPr>
          <p:cNvPr id="5" name="Content Placeholder 4" descr="2013-06-05 05.23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After a new photo is captured, the user sees the captured photo shown in the main screen.</a:t>
            </a:r>
          </a:p>
          <a:p>
            <a:endParaRPr lang="en-US" dirty="0"/>
          </a:p>
          <a:p>
            <a:r>
              <a:rPr lang="en-US" dirty="0" smtClean="0"/>
              <a:t>The user also sees the GPS location.</a:t>
            </a:r>
          </a:p>
          <a:p>
            <a:endParaRPr lang="en-US" dirty="0"/>
          </a:p>
          <a:p>
            <a:r>
              <a:rPr lang="en-US" dirty="0" smtClean="0"/>
              <a:t>The Upload button is enabled. The text input field below the photo is also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5" name="Content Placeholder 4" descr="2013-06-05 05.24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enters a caption for the new photo.</a:t>
            </a:r>
          </a:p>
          <a:p>
            <a:endParaRPr lang="en-US" dirty="0"/>
          </a:p>
          <a:p>
            <a:r>
              <a:rPr lang="en-US" dirty="0" smtClean="0"/>
              <a:t>Then, the user presses the “Upload”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0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5" name="Content Placeholder 4" descr="2013-06-05 05.24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waits for the uploading operation to complete.</a:t>
            </a:r>
          </a:p>
          <a:p>
            <a:endParaRPr lang="en-US" dirty="0"/>
          </a:p>
          <a:p>
            <a:r>
              <a:rPr lang="en-US" dirty="0" smtClean="0"/>
              <a:t>The photo is being uploaded to a 3</a:t>
            </a:r>
            <a:r>
              <a:rPr lang="en-US" baseline="30000" dirty="0" smtClean="0"/>
              <a:t>rd</a:t>
            </a:r>
            <a:r>
              <a:rPr lang="en-US" dirty="0" smtClean="0"/>
              <a:t> party image host: </a:t>
            </a:r>
            <a:r>
              <a:rPr lang="en-US" dirty="0" err="1" smtClean="0"/>
              <a:t>imgur.com</a:t>
            </a:r>
            <a:r>
              <a:rPr lang="en-US" dirty="0" smtClean="0"/>
              <a:t>, using its public API.</a:t>
            </a:r>
          </a:p>
          <a:p>
            <a:endParaRPr lang="en-US" dirty="0"/>
          </a:p>
          <a:p>
            <a:r>
              <a:rPr lang="en-US" dirty="0" smtClean="0"/>
              <a:t>Upon receiving an image, </a:t>
            </a:r>
            <a:r>
              <a:rPr lang="en-US" dirty="0" err="1" smtClean="0"/>
              <a:t>Imgur.com</a:t>
            </a:r>
            <a:r>
              <a:rPr lang="en-US" dirty="0" smtClean="0"/>
              <a:t> returns an image ID and a link to see the photo on its website.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48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pic>
        <p:nvPicPr>
          <p:cNvPr id="5" name="Content Placeholder 4" descr="2013-06-05 05.24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30" r="-276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user sees the uploaded image on </a:t>
            </a:r>
            <a:r>
              <a:rPr lang="en-US" dirty="0" err="1" smtClean="0"/>
              <a:t>imgur’s</a:t>
            </a:r>
            <a:r>
              <a:rPr lang="en-US" dirty="0" smtClean="0"/>
              <a:t> website.</a:t>
            </a:r>
          </a:p>
          <a:p>
            <a:endParaRPr lang="en-US" dirty="0"/>
          </a:p>
          <a:p>
            <a:r>
              <a:rPr lang="en-US" dirty="0" smtClean="0"/>
              <a:t>In this case, the image ID is: jcUVG4m.</a:t>
            </a:r>
          </a:p>
          <a:p>
            <a:endParaRPr lang="en-US" dirty="0"/>
          </a:p>
          <a:p>
            <a:r>
              <a:rPr lang="en-US" dirty="0" smtClean="0"/>
              <a:t>The next action we want to implement for the </a:t>
            </a:r>
            <a:r>
              <a:rPr lang="en-US" dirty="0" err="1" smtClean="0"/>
              <a:t>NatureNet</a:t>
            </a:r>
            <a:r>
              <a:rPr lang="en-US" dirty="0" smtClean="0"/>
              <a:t> client is to send this image ID to the </a:t>
            </a:r>
            <a:r>
              <a:rPr lang="en-US" dirty="0" err="1" smtClean="0"/>
              <a:t>NatureNet</a:t>
            </a:r>
            <a:r>
              <a:rPr lang="en-US" dirty="0" smtClean="0"/>
              <a:t> server along with other meta-data </a:t>
            </a:r>
            <a:r>
              <a:rPr lang="en-US" smtClean="0"/>
              <a:t>such as GPS </a:t>
            </a:r>
            <a:r>
              <a:rPr lang="en-US" dirty="0" smtClean="0"/>
              <a:t>location and caption.</a:t>
            </a:r>
          </a:p>
        </p:txBody>
      </p:sp>
    </p:spTree>
    <p:extLst>
      <p:ext uri="{BB962C8B-B14F-4D97-AF65-F5344CB8AC3E}">
        <p14:creationId xmlns:p14="http://schemas.microsoft.com/office/powerpoint/2010/main" val="172282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234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Main Screen</vt:lpstr>
      <vt:lpstr>Camera</vt:lpstr>
      <vt:lpstr>Main Screen (+ photo)</vt:lpstr>
      <vt:lpstr>Main Screen</vt:lpstr>
      <vt:lpstr>Main Screen</vt:lpstr>
      <vt:lpstr>Web Browser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Screen</dc:title>
  <dc:creator>Tom Yeh</dc:creator>
  <cp:lastModifiedBy>Tom Yeh</cp:lastModifiedBy>
  <cp:revision>2</cp:revision>
  <dcterms:created xsi:type="dcterms:W3CDTF">2013-06-05T11:24:45Z</dcterms:created>
  <dcterms:modified xsi:type="dcterms:W3CDTF">2013-06-05T11:41:26Z</dcterms:modified>
</cp:coreProperties>
</file>