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1" r:id="rId6"/>
    <p:sldId id="259" r:id="rId7"/>
    <p:sldId id="260" r:id="rId8"/>
    <p:sldId id="266" r:id="rId9"/>
    <p:sldId id="265" r:id="rId10"/>
    <p:sldId id="264" r:id="rId11"/>
    <p:sldId id="263" r:id="rId12"/>
    <p:sldId id="262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67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9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1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4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7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9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1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96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91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4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D8764-A83A-4495-96D8-2B81262816AD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9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B12EEF-70DC-452C-AE24-BAC21B72A9A6}"/>
              </a:ext>
            </a:extLst>
          </p:cNvPr>
          <p:cNvSpPr txBox="1"/>
          <p:nvPr/>
        </p:nvSpPr>
        <p:spPr>
          <a:xfrm>
            <a:off x="682954" y="2358191"/>
            <a:ext cx="77780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</a:rPr>
              <a:t>НИЗКОУРОВНЕВАЯ АРХИТЕКТУРА</a:t>
            </a:r>
          </a:p>
          <a:p>
            <a:pPr algn="ctr"/>
            <a:endParaRPr lang="en-US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</a:rPr>
              <a:t>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345247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CD1FEB-5122-4C56-9B52-C835B8BD3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950"/>
            <a:ext cx="9144000" cy="535305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7E4ACC-8E3C-43FB-BDAE-316AECFD9C34}"/>
              </a:ext>
            </a:extLst>
          </p:cNvPr>
          <p:cNvSpPr/>
          <p:nvPr/>
        </p:nvSpPr>
        <p:spPr>
          <a:xfrm>
            <a:off x="225592" y="602857"/>
            <a:ext cx="8692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Open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closed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Principle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принцип открытости-закрытости. Классы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должны быть открыты для расширения, но закрыты для изменения.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94667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DE99F2-1B65-49C2-953D-C7491AD50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51" y="1528011"/>
            <a:ext cx="5946298" cy="532998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297DE0-2A68-49FB-8CB1-993B8D85B528}"/>
              </a:ext>
            </a:extLst>
          </p:cNvPr>
          <p:cNvSpPr/>
          <p:nvPr/>
        </p:nvSpPr>
        <p:spPr>
          <a:xfrm>
            <a:off x="186488" y="193375"/>
            <a:ext cx="87228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L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Liskov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substitution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Principle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принцип подстановки Барбары Лисков.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Должна быть возможность вместо базового (родительского) типа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(класса) подставить любой его подтип (класс-наследник),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 этом работа программы не должна измениться.</a:t>
            </a:r>
          </a:p>
        </p:txBody>
      </p:sp>
    </p:spTree>
    <p:extLst>
      <p:ext uri="{BB962C8B-B14F-4D97-AF65-F5344CB8AC3E}">
        <p14:creationId xmlns:p14="http://schemas.microsoft.com/office/powerpoint/2010/main" val="322464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2CBDFD-4790-4919-A449-63F9DAB2F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375"/>
            <a:ext cx="9144000" cy="46196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999068-3DAD-47B7-AFC3-7C47C3633821}"/>
              </a:ext>
            </a:extLst>
          </p:cNvPr>
          <p:cNvSpPr/>
          <p:nvPr/>
        </p:nvSpPr>
        <p:spPr>
          <a:xfrm>
            <a:off x="180473" y="501824"/>
            <a:ext cx="8013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Interface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Segregation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Principle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принцип разделения интерфейсов.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Данный принцип обозначает, что не нужно заставлять клиента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(класс) реализовывать интерфейс,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который не имеет к нему отношения.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9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915706-ED84-4DA8-90A8-03B7E5784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375"/>
            <a:ext cx="9144000" cy="461962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FC7576-2B9F-4818-93AA-842940D4EA23}"/>
              </a:ext>
            </a:extLst>
          </p:cNvPr>
          <p:cNvSpPr/>
          <p:nvPr/>
        </p:nvSpPr>
        <p:spPr>
          <a:xfrm>
            <a:off x="231608" y="445903"/>
            <a:ext cx="8680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	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Inversion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Principle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принцип инверсии зависимостей.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Модули верхнего уровня не должны зависеть от модулей нижнего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уровня. И те, и другие должны зависеть от абстракции. Абстракции 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 должны зависеть от деталей. Детали должны зависеть от абстракций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8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8A4C08C-C750-47AE-939F-A28ACE92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724"/>
            <a:ext cx="9144000" cy="615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9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0AB84F4-2EDA-4A77-9A29-9EAE4736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898"/>
            <a:ext cx="9144000" cy="61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4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D34FE-BC23-4FDB-B8DA-ED0712DC3F29}"/>
              </a:ext>
            </a:extLst>
          </p:cNvPr>
          <p:cNvSpPr txBox="1"/>
          <p:nvPr/>
        </p:nvSpPr>
        <p:spPr>
          <a:xfrm>
            <a:off x="252663" y="481264"/>
            <a:ext cx="537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Я не обижаюсь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 —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 я делаю выводы</a:t>
            </a:r>
          </a:p>
        </p:txBody>
      </p:sp>
    </p:spTree>
    <p:extLst>
      <p:ext uri="{BB962C8B-B14F-4D97-AF65-F5344CB8AC3E}">
        <p14:creationId xmlns:p14="http://schemas.microsoft.com/office/powerpoint/2010/main" val="265981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D34FE-BC23-4FDB-B8DA-ED0712DC3F29}"/>
              </a:ext>
            </a:extLst>
          </p:cNvPr>
          <p:cNvSpPr txBox="1"/>
          <p:nvPr/>
        </p:nvSpPr>
        <p:spPr>
          <a:xfrm>
            <a:off x="252663" y="481264"/>
            <a:ext cx="537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 не обижаюсь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—</a:t>
            </a:r>
            <a:r>
              <a:rPr lang="ru-RU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я делаю 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выводы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7F0B2D-DBC6-469B-AE70-6A878263A120}"/>
              </a:ext>
            </a:extLst>
          </p:cNvPr>
          <p:cNvSpPr/>
          <p:nvPr/>
        </p:nvSpPr>
        <p:spPr>
          <a:xfrm>
            <a:off x="971550" y="1998384"/>
            <a:ext cx="7200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Преимущественная часть усилий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финансирования приходится на стадии тестирования и сопровождения</a:t>
            </a:r>
          </a:p>
          <a:p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85% ошибок допускаются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 анализе требований и проектировании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319320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F2480-8DCF-43BC-A473-D415CCF3C5DC}"/>
              </a:ext>
            </a:extLst>
          </p:cNvPr>
          <p:cNvSpPr txBox="1"/>
          <p:nvPr/>
        </p:nvSpPr>
        <p:spPr>
          <a:xfrm>
            <a:off x="2151305" y="2689058"/>
            <a:ext cx="4841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</a:rPr>
              <a:t>S O L I D</a:t>
            </a:r>
            <a:endParaRPr lang="ru-RU" sz="9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4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1A85A5-C905-4E76-8978-F3AD1E294A35}"/>
              </a:ext>
            </a:extLst>
          </p:cNvPr>
          <p:cNvSpPr txBox="1"/>
          <p:nvPr/>
        </p:nvSpPr>
        <p:spPr>
          <a:xfrm>
            <a:off x="1067802" y="1179095"/>
            <a:ext cx="70083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SOLID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— это принципы разработки программного обеспечения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Следуя этим принципам, вы получите хороший код.</a:t>
            </a:r>
          </a:p>
          <a:p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Такой код в дальнейшем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будет правильно масштабироваться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поддерживаться в рабочем состоянии.</a:t>
            </a:r>
          </a:p>
        </p:txBody>
      </p:sp>
    </p:spTree>
    <p:extLst>
      <p:ext uri="{BB962C8B-B14F-4D97-AF65-F5344CB8AC3E}">
        <p14:creationId xmlns:p14="http://schemas.microsoft.com/office/powerpoint/2010/main" val="408857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47A2B3-B8C1-4F96-8603-637DF15752EC}"/>
              </a:ext>
            </a:extLst>
          </p:cNvPr>
          <p:cNvSpPr txBox="1"/>
          <p:nvPr/>
        </p:nvSpPr>
        <p:spPr>
          <a:xfrm>
            <a:off x="228600" y="462178"/>
            <a:ext cx="86807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Single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Responsibility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Principle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принцип единственной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ответственности.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Каждый класс должен иметь только одну зону ответственности.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Open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closed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Principle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принцип открытости-закрытости. Классы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должны быть открыты для расширения, но закрыты для изменения.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L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Liskov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substitution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Principle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принцип подстановки Барбары Лисков.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Должна быть возможность вместо базового (родительского) типа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(класса) подставить любой его подтип (класс-наследник),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 этом работа программы не должна измениться.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Interface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Segregation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Principle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принцип разделения интерфейсов.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Данный принцип обозначает, что не нужно заставлять клиента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(класс) реализовывать интерфейс,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который не имеет к нему отношения.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	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Inversion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Principle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принцип инверсии зависимостей.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Модули верхнего уровня не должны зависеть от модулей нижнего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уровня. И те, и другие должны зависеть от абстракции. Абстракции 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 должны зависеть от деталей. Детали должны зависеть от абстракций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3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4AF7EE-566D-433E-9597-049B3DD95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825"/>
            <a:ext cx="9144000" cy="559117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774BC4-3E0D-444F-8D69-2B713B18F796}"/>
              </a:ext>
            </a:extLst>
          </p:cNvPr>
          <p:cNvSpPr/>
          <p:nvPr/>
        </p:nvSpPr>
        <p:spPr>
          <a:xfrm>
            <a:off x="258679" y="518635"/>
            <a:ext cx="8626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Single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Responsibility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Principle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— принцип единственной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ответственности.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Каждый класс должен иметь только одну зону ответственности.</a:t>
            </a:r>
          </a:p>
        </p:txBody>
      </p:sp>
    </p:spTree>
    <p:extLst>
      <p:ext uri="{BB962C8B-B14F-4D97-AF65-F5344CB8AC3E}">
        <p14:creationId xmlns:p14="http://schemas.microsoft.com/office/powerpoint/2010/main" val="20904645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424</Words>
  <Application>Microsoft Office PowerPoint</Application>
  <PresentationFormat>Экран (4:3)</PresentationFormat>
  <Paragraphs>29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Elias</dc:creator>
  <cp:lastModifiedBy>Elias</cp:lastModifiedBy>
  <cp:revision>4</cp:revision>
  <dcterms:created xsi:type="dcterms:W3CDTF">2024-02-10T08:56:51Z</dcterms:created>
  <dcterms:modified xsi:type="dcterms:W3CDTF">2024-02-10T09:16:59Z</dcterms:modified>
</cp:coreProperties>
</file>