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462ac21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462ac21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462ac219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462ac219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462ac219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462ac219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462ac219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462ac219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462ac219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462ac219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462ac219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462ac219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462ac219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462ac219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in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introduction to python functions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Bundle a block of code into a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Functions take input variables and generate one output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Block of code is only executed when function is called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code </a:t>
            </a:r>
            <a:r>
              <a:rPr lang="en"/>
              <a:t>reusable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Helps to organize your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General concept that every programming language has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…One of the most powerful concepts in python  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5214425" y="3362075"/>
            <a:ext cx="963630" cy="760212"/>
          </a:xfrm>
          <a:prstGeom prst="irregularSeal2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of a python function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function consists of 3 main components: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functions declaration is introduced by </a:t>
            </a:r>
            <a:r>
              <a:rPr b="1" lang="en">
                <a:solidFill>
                  <a:srgbClr val="0000FF"/>
                </a:solidFill>
              </a:rPr>
              <a:t>def </a:t>
            </a:r>
            <a:r>
              <a:rPr lang="en"/>
              <a:t>and followed by the </a:t>
            </a:r>
            <a:r>
              <a:rPr lang="en">
                <a:solidFill>
                  <a:srgbClr val="0000FF"/>
                </a:solidFill>
              </a:rPr>
              <a:t>functions name</a:t>
            </a:r>
            <a:r>
              <a:rPr lang="en"/>
              <a:t>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input parameters of the function is within </a:t>
            </a:r>
            <a:r>
              <a:rPr lang="en">
                <a:highlight>
                  <a:schemeClr val="accent6"/>
                </a:highlight>
              </a:rPr>
              <a:t>() </a:t>
            </a:r>
            <a:r>
              <a:rPr lang="en">
                <a:highlight>
                  <a:schemeClr val="lt1"/>
                </a:highlight>
              </a:rPr>
              <a:t>followed by </a:t>
            </a:r>
            <a:r>
              <a:rPr b="1" lang="en">
                <a:highlight>
                  <a:srgbClr val="00FFFF"/>
                </a:highlight>
              </a:rPr>
              <a:t>:</a:t>
            </a:r>
            <a:r>
              <a:rPr b="1" lang="en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>
                <a:highlight>
                  <a:schemeClr val="lt1"/>
                </a:highlight>
              </a:rPr>
              <a:t>The function body contains the code block and must contain a </a:t>
            </a:r>
            <a:r>
              <a:rPr b="1" lang="en">
                <a:solidFill>
                  <a:srgbClr val="FF9900"/>
                </a:solidFill>
                <a:highlight>
                  <a:schemeClr val="lt1"/>
                </a:highlight>
              </a:rPr>
              <a:t>return</a:t>
            </a:r>
            <a:r>
              <a:rPr lang="en">
                <a:highlight>
                  <a:schemeClr val="lt1"/>
                </a:highlight>
              </a:rPr>
              <a:t> statement</a:t>
            </a:r>
            <a:endParaRPr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def	</a:t>
            </a:r>
            <a:r>
              <a:rPr lang="en">
                <a:solidFill>
                  <a:srgbClr val="0000FF"/>
                </a:solidFill>
              </a:rPr>
              <a:t>function_name </a:t>
            </a:r>
            <a:r>
              <a:rPr lang="en">
                <a:highlight>
                  <a:schemeClr val="accent6"/>
                </a:highlight>
              </a:rPr>
              <a:t>(input)</a:t>
            </a:r>
            <a:r>
              <a:rPr lang="en"/>
              <a:t> </a:t>
            </a:r>
            <a:r>
              <a:rPr b="1" lang="en">
                <a:highlight>
                  <a:srgbClr val="00FFFF"/>
                </a:highlight>
              </a:rPr>
              <a:t>:</a:t>
            </a:r>
            <a:endParaRPr b="1">
              <a:highlight>
                <a:srgbClr val="00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	# function body</a:t>
            </a:r>
            <a:endParaRPr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FF"/>
                </a:highlight>
              </a:rPr>
              <a:t>	</a:t>
            </a:r>
            <a:r>
              <a:rPr b="1" lang="en">
                <a:solidFill>
                  <a:srgbClr val="FF9900"/>
                </a:solidFill>
                <a:highlight>
                  <a:schemeClr val="lt1"/>
                </a:highlight>
              </a:rPr>
              <a:t>return </a:t>
            </a:r>
            <a:r>
              <a:rPr lang="en">
                <a:highlight>
                  <a:schemeClr val="lt1"/>
                </a:highlight>
              </a:rPr>
              <a:t>output</a:t>
            </a:r>
            <a:endParaRPr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of a python function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function consists of 3 main components: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functions declaration is introduced by </a:t>
            </a:r>
            <a:r>
              <a:rPr b="1" lang="en">
                <a:solidFill>
                  <a:srgbClr val="0000FF"/>
                </a:solidFill>
              </a:rPr>
              <a:t>def </a:t>
            </a:r>
            <a:r>
              <a:rPr lang="en"/>
              <a:t>and followed by the </a:t>
            </a:r>
            <a:r>
              <a:rPr lang="en">
                <a:solidFill>
                  <a:srgbClr val="0000FF"/>
                </a:solidFill>
              </a:rPr>
              <a:t>functions name</a:t>
            </a:r>
            <a:r>
              <a:rPr lang="en"/>
              <a:t>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input parameters of the function is within </a:t>
            </a:r>
            <a:r>
              <a:rPr lang="en">
                <a:highlight>
                  <a:schemeClr val="accent6"/>
                </a:highlight>
              </a:rPr>
              <a:t>() </a:t>
            </a:r>
            <a:r>
              <a:rPr lang="en">
                <a:highlight>
                  <a:schemeClr val="lt1"/>
                </a:highlight>
              </a:rPr>
              <a:t>followed by </a:t>
            </a:r>
            <a:r>
              <a:rPr b="1" lang="en">
                <a:highlight>
                  <a:srgbClr val="00FFFF"/>
                </a:highlight>
              </a:rPr>
              <a:t>:</a:t>
            </a:r>
            <a:r>
              <a:rPr b="1" lang="en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>
                <a:highlight>
                  <a:schemeClr val="lt1"/>
                </a:highlight>
              </a:rPr>
              <a:t>The function body contains the code block and must contain a </a:t>
            </a:r>
            <a:r>
              <a:rPr b="1" lang="en">
                <a:solidFill>
                  <a:srgbClr val="FF9900"/>
                </a:solidFill>
                <a:highlight>
                  <a:schemeClr val="lt1"/>
                </a:highlight>
              </a:rPr>
              <a:t>return</a:t>
            </a:r>
            <a:r>
              <a:rPr lang="en">
                <a:highlight>
                  <a:schemeClr val="lt1"/>
                </a:highlight>
              </a:rPr>
              <a:t> statement</a:t>
            </a:r>
            <a:endParaRPr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def	</a:t>
            </a:r>
            <a:r>
              <a:rPr lang="en">
                <a:solidFill>
                  <a:srgbClr val="0000FF"/>
                </a:solidFill>
              </a:rPr>
              <a:t>function_name </a:t>
            </a:r>
            <a:r>
              <a:rPr lang="en">
                <a:highlight>
                  <a:schemeClr val="accent6"/>
                </a:highlight>
              </a:rPr>
              <a:t>(input)</a:t>
            </a:r>
            <a:r>
              <a:rPr lang="en"/>
              <a:t> </a:t>
            </a:r>
            <a:r>
              <a:rPr b="1" lang="en">
                <a:highlight>
                  <a:srgbClr val="00FFFF"/>
                </a:highlight>
              </a:rPr>
              <a:t>:</a:t>
            </a:r>
            <a:endParaRPr b="1">
              <a:highlight>
                <a:srgbClr val="00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	# function body</a:t>
            </a:r>
            <a:endParaRPr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FF"/>
                </a:highlight>
              </a:rPr>
              <a:t>	</a:t>
            </a:r>
            <a:r>
              <a:rPr b="1" lang="en">
                <a:solidFill>
                  <a:srgbClr val="FF9900"/>
                </a:solidFill>
                <a:highlight>
                  <a:schemeClr val="lt1"/>
                </a:highlight>
              </a:rPr>
              <a:t>return </a:t>
            </a:r>
            <a:r>
              <a:rPr lang="en">
                <a:highlight>
                  <a:schemeClr val="lt1"/>
                </a:highlight>
              </a:rPr>
              <a:t>output</a:t>
            </a:r>
            <a:endParaRPr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highlight>
                <a:srgbClr val="00FFFF"/>
              </a:highlight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5300100" y="3501275"/>
            <a:ext cx="963630" cy="760212"/>
          </a:xfrm>
          <a:prstGeom prst="irregularSeal2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6060300" y="3811775"/>
            <a:ext cx="226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function name should explain what actions are performed in the function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function adds 10 to a given number x: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code is not run until we call the function. This is done by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225" y="1654125"/>
            <a:ext cx="2752875" cy="9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225" y="3584875"/>
            <a:ext cx="1671475" cy="11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extend this function to add up any pair of</a:t>
            </a:r>
            <a:r>
              <a:rPr lang="en"/>
              <a:t> given numbers x,y: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Let’s call the function ‘add_up’ for 5 and 20: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225" y="1740975"/>
            <a:ext cx="28765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225" y="3650275"/>
            <a:ext cx="1981975" cy="11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functions are great for data analysis.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Having nice and clean code in a complex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SQL does not have the same concept of functions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concept of functions also helps to structure your logical step-by-step thinking when doing data analysis.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</a:t>
            </a:r>
            <a:r>
              <a:rPr lang="en"/>
              <a:t>h</a:t>
            </a:r>
            <a:r>
              <a:rPr lang="en"/>
              <a:t>elps you break down complex problems into small solvable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Makes it easy to spot mistakes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hands on </a:t>
            </a:r>
            <a:r>
              <a:rPr lang="en"/>
              <a:t>examples</a:t>
            </a:r>
            <a:r>
              <a:rPr lang="en"/>
              <a:t> in a jupyter notebook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