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8655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Navigation and control from any location within 30 ft.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Pull up a web browser by saying a 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Karishma</a:t>
            </a:r>
            <a:r>
              <a:rPr lang="en-US" dirty="0"/>
              <a:t> </a:t>
            </a:r>
            <a:r>
              <a:rPr lang="en-US" dirty="0" err="1"/>
              <a:t>Changlani</a:t>
            </a:r>
            <a:r>
              <a:rPr lang="en-US" dirty="0"/>
              <a:t>, </a:t>
            </a:r>
            <a:r>
              <a:rPr lang="en-US" dirty="0" err="1"/>
              <a:t>Maissoun</a:t>
            </a:r>
            <a:r>
              <a:rPr lang="en-US" dirty="0"/>
              <a:t> </a:t>
            </a:r>
            <a:r>
              <a:rPr lang="en-US" dirty="0" err="1"/>
              <a:t>Ksara</a:t>
            </a:r>
            <a:r>
              <a:rPr lang="en-US" dirty="0"/>
              <a:t>, Anna Lu, </a:t>
            </a:r>
            <a:r>
              <a:rPr lang="en-US" dirty="0" err="1"/>
              <a:t>Neha</a:t>
            </a:r>
            <a:r>
              <a:rPr lang="en-US"/>
              <a:t> </a:t>
            </a:r>
            <a:r>
              <a:rPr lang="en-US" smtClean="0"/>
              <a:t>Thomas</a:t>
            </a:r>
            <a:endParaRPr lang="en-US" dirty="0"/>
          </a:p>
        </p:txBody>
      </p:sp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dirty="0"/>
              <a:t>Augmented Speech-reader and Bluetooth module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-258479"/>
            <a:ext cx="8229600" cy="130903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What we learned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72781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/>
              <a:t>Ambitious ideas are not accomplished in one day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/>
              <a:t>Existing solutions can always be improved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/>
              <a:t>Source code without documentation is painful to </a:t>
            </a:r>
            <a:r>
              <a:rPr lang="en-US" dirty="0" smtClean="0"/>
              <a:t>read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 smtClean="0"/>
              <a:t>Connecting to Bluetooth doesn’t working if you connect the Rx Pin to the </a:t>
            </a:r>
            <a:r>
              <a:rPr lang="en-US" dirty="0" err="1" smtClean="0"/>
              <a:t>Tx</a:t>
            </a:r>
            <a:r>
              <a:rPr lang="en-US" dirty="0" smtClean="0"/>
              <a:t> Module Pin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551261" y="-405953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/>
              <a:t>Problem definition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965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b="1" dirty="0"/>
              <a:t>Cognitive</a:t>
            </a:r>
            <a:r>
              <a:rPr lang="en-US" dirty="0"/>
              <a:t> 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 err="1"/>
              <a:t>Alexsia</a:t>
            </a:r>
            <a:r>
              <a:rPr lang="en-US" dirty="0"/>
              <a:t> - difficulty reading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a side effect of stroke - stroke can also lead to deficiencies in fine motor movement. cannot read often due to oxygen deficiency 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/>
              <a:t>Visual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dirty="0"/>
              <a:t>Physical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203200" indent="0" rtl="0">
              <a:spcBef>
                <a:spcPts val="0"/>
              </a:spcBef>
              <a:buNone/>
            </a:pPr>
            <a:endParaRPr dirty="0"/>
          </a:p>
          <a:p>
            <a:pPr marL="20320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-478003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Challenges of current text-to-speech readers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806212"/>
            <a:ext cx="6974015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chemeClr val="dk2"/>
              </a:buClr>
              <a:buSzPct val="100000"/>
            </a:pPr>
            <a:r>
              <a:rPr lang="en-US" dirty="0"/>
              <a:t>Currently reads everything from start to end</a:t>
            </a:r>
          </a:p>
          <a:p>
            <a:pPr marL="495300" indent="-457200">
              <a:buClr>
                <a:schemeClr val="dk2"/>
              </a:buClr>
              <a:buSzPct val="100000"/>
            </a:pPr>
            <a:r>
              <a:rPr lang="en-US" dirty="0"/>
              <a:t>No highlighting currently available</a:t>
            </a:r>
          </a:p>
          <a:p>
            <a:pPr marL="495300" indent="-457200">
              <a:buClr>
                <a:schemeClr val="dk2"/>
              </a:buClr>
              <a:buSzPct val="100000"/>
            </a:pPr>
            <a:r>
              <a:rPr lang="en-US" dirty="0"/>
              <a:t>Lack of header, paragraph, and image identification</a:t>
            </a:r>
          </a:p>
          <a:p>
            <a:pPr marL="495300" indent="-457200">
              <a:buClr>
                <a:schemeClr val="dk2"/>
              </a:buClr>
              <a:buSzPct val="100000"/>
            </a:pPr>
            <a:r>
              <a:rPr lang="en-US" dirty="0"/>
              <a:t>Stops at line break instead of full sentences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329274"/>
            <a:ext cx="8229600" cy="7619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Our approach - voice recognition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64517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Entirely hands free audio interaction (30 </a:t>
            </a:r>
            <a:r>
              <a:rPr lang="en-US" sz="2400" dirty="0" err="1">
                <a:solidFill>
                  <a:schemeClr val="dk1"/>
                </a:solidFill>
              </a:rPr>
              <a:t>ft</a:t>
            </a:r>
            <a:r>
              <a:rPr lang="en-US" sz="2400" dirty="0">
                <a:solidFill>
                  <a:schemeClr val="dk1"/>
                </a:solidFill>
              </a:rPr>
              <a:t> away)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Eliminates need for keyboard, mouse, and distance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Speech input to text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Word specific commands call functions in Python scripts</a:t>
            </a:r>
          </a:p>
          <a:p>
            <a:pPr marL="203200" lvl="0" algn="ctr" rtl="0">
              <a:spcBef>
                <a:spcPts val="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Automation of multiple actions reduces burden of input</a:t>
            </a:r>
          </a:p>
          <a:p>
            <a:pPr marL="203200"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203200"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203200"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203200"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203200"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203200"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454" y="4558462"/>
            <a:ext cx="1515525" cy="15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6238272" y="4697498"/>
            <a:ext cx="1642950" cy="1380564"/>
          </a:xfrm>
          <a:prstGeom prst="flowChartMultidocument">
            <a:avLst/>
          </a:prstGeom>
          <a:solidFill>
            <a:schemeClr val="accent1"/>
          </a:solidFill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scripts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5443" y="4593889"/>
            <a:ext cx="1713299" cy="17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86478"/>
            <a:ext cx="8229600" cy="9013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What kind of voice commands?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88556" y="1508292"/>
            <a:ext cx="7428667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Opening a web browser “open chrome”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1" dirty="0" smtClean="0">
                <a:solidFill>
                  <a:schemeClr val="dk1"/>
                </a:solidFill>
              </a:rPr>
              <a:t>Search </a:t>
            </a:r>
            <a:r>
              <a:rPr lang="en-US" sz="2400" b="1" dirty="0">
                <a:solidFill>
                  <a:schemeClr val="dk1"/>
                </a:solidFill>
              </a:rPr>
              <a:t>a term</a:t>
            </a:r>
            <a:r>
              <a:rPr lang="en-US" sz="2400" dirty="0">
                <a:solidFill>
                  <a:schemeClr val="dk1"/>
                </a:solidFill>
              </a:rPr>
              <a:t> “search wiki : dogs” or “search </a:t>
            </a:r>
            <a:r>
              <a:rPr lang="en-US" sz="2400" dirty="0" err="1">
                <a:solidFill>
                  <a:schemeClr val="dk1"/>
                </a:solidFill>
              </a:rPr>
              <a:t>google</a:t>
            </a:r>
            <a:r>
              <a:rPr lang="en-US" sz="2400" dirty="0">
                <a:solidFill>
                  <a:schemeClr val="dk1"/>
                </a:solidFill>
              </a:rPr>
              <a:t>: cats”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2400" dirty="0">
                <a:solidFill>
                  <a:schemeClr val="dk1"/>
                </a:solidFill>
              </a:rPr>
              <a:t>Finds the term using respective </a:t>
            </a:r>
            <a:r>
              <a:rPr lang="en-US" sz="2400" dirty="0" smtClean="0">
                <a:solidFill>
                  <a:schemeClr val="dk1"/>
                </a:solidFill>
              </a:rPr>
              <a:t>engine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2400" dirty="0" smtClean="0">
                <a:solidFill>
                  <a:schemeClr val="dk1"/>
                </a:solidFill>
              </a:rPr>
              <a:t>Interfaces </a:t>
            </a:r>
            <a:r>
              <a:rPr lang="en-US" sz="2400" dirty="0">
                <a:solidFill>
                  <a:schemeClr val="dk1"/>
                </a:solidFill>
              </a:rPr>
              <a:t>with text to speech reader to identify clickable elements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2400" dirty="0">
                <a:solidFill>
                  <a:schemeClr val="dk1"/>
                </a:solidFill>
              </a:rPr>
              <a:t>Enables selective reading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Unspecified </a:t>
            </a:r>
            <a:r>
              <a:rPr lang="en-US" sz="2400" dirty="0">
                <a:solidFill>
                  <a:schemeClr val="dk1"/>
                </a:solidFill>
              </a:rPr>
              <a:t>commands sent to </a:t>
            </a:r>
            <a:r>
              <a:rPr lang="en-US" sz="2400" dirty="0" err="1" smtClean="0">
                <a:solidFill>
                  <a:schemeClr val="dk1"/>
                </a:solidFill>
              </a:rPr>
              <a:t>google</a:t>
            </a:r>
            <a:r>
              <a:rPr lang="en-US" sz="2400" dirty="0" smtClean="0">
                <a:solidFill>
                  <a:schemeClr val="dk1"/>
                </a:solidFill>
              </a:rPr>
              <a:t> and </a:t>
            </a:r>
            <a:r>
              <a:rPr lang="en-US" sz="2400" dirty="0">
                <a:solidFill>
                  <a:schemeClr val="dk1"/>
                </a:solidFill>
              </a:rPr>
              <a:t>automatically takes you to first relevant page</a:t>
            </a:r>
          </a:p>
          <a:p>
            <a:pPr marL="762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</a:p>
          <a:p>
            <a:pPr marL="203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</a:p>
          <a:p>
            <a:pPr marL="203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329274"/>
            <a:ext cx="8229600" cy="7619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Existing Solutions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7121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b="1" dirty="0"/>
              <a:t>Nonvisual Desktop Access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Text to speech reader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Open Source (Python, Windows only)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Free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Portable and lightweight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Highlighting (Focus) add on available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56667" y="168265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Over 80 languages supported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 smtClean="0"/>
              <a:t>Growing </a:t>
            </a:r>
            <a:r>
              <a:rPr lang="en-US" sz="2400" dirty="0"/>
              <a:t>user base over JAWS and </a:t>
            </a:r>
            <a:r>
              <a:rPr lang="en-US" sz="2400" dirty="0" err="1"/>
              <a:t>ChromeVox</a:t>
            </a:r>
            <a:endParaRPr lang="en-US" sz="2400" dirty="0"/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 smtClean="0"/>
              <a:t>Adheres </a:t>
            </a:r>
            <a:r>
              <a:rPr lang="en-US" sz="2400" dirty="0"/>
              <a:t>to Australian web accessibility standards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329274"/>
            <a:ext cx="8229600" cy="7462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Improvements we made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4941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olidFill>
                  <a:schemeClr val="dk1"/>
                </a:solidFill>
              </a:rPr>
              <a:t>Implement </a:t>
            </a:r>
            <a:r>
              <a:rPr lang="en-US" sz="2400" dirty="0">
                <a:solidFill>
                  <a:schemeClr val="dk1"/>
                </a:solidFill>
              </a:rPr>
              <a:t>add-on Focus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Reads selectively by mouse pointer location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Automatic boxing identifies headers, paragraphs, images, and clickable elements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dirty="0"/>
              <a:t>Implement our own text identifier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Regular expressions to parse sentences by punctuation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-US" dirty="0"/>
              <a:t>Create paragraph lists with sentence elements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Arrow up: read next sentence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Arrow down: read previous sentence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Arrow right: read entire paragraph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66554"/>
            <a:ext cx="8229600" cy="8246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Challenges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50829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b="1" dirty="0" smtClean="0"/>
              <a:t>NVDA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 smtClean="0"/>
              <a:t>Highlighting requires manual mouse movement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 smtClean="0"/>
              <a:t>Source </a:t>
            </a:r>
            <a:r>
              <a:rPr lang="en-US" sz="2000" dirty="0"/>
              <a:t>code depends heavily on native windows </a:t>
            </a:r>
            <a:r>
              <a:rPr lang="en-US" sz="2000" dirty="0" smtClean="0"/>
              <a:t>commands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/>
              <a:t>Difficulty porting to Mac OS, mobile, and tablet devices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b="1" dirty="0" smtClean="0"/>
              <a:t>Voice </a:t>
            </a:r>
            <a:r>
              <a:rPr lang="en-US" sz="2400" b="1" dirty="0"/>
              <a:t>recognition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Serial port incompatibility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Difficulty linking Python directly to Bluetooth module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/>
              <a:t>Numerous commands to be written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-US" dirty="0" smtClean="0"/>
              <a:t>Opening a web browser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-US" dirty="0" smtClean="0"/>
              <a:t>Searching a term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-US" dirty="0" smtClean="0"/>
              <a:t>Copy pasting</a:t>
            </a:r>
          </a:p>
          <a:p>
            <a:pPr marL="203200" indent="0" rtl="0">
              <a:spcBef>
                <a:spcPts val="0"/>
              </a:spcBef>
              <a:buNone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78810" y="501753"/>
            <a:ext cx="8229600" cy="57380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Future Work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25844" y="138285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b="1" dirty="0" smtClean="0"/>
              <a:t>NVDA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/>
              <a:t>Inject Python text identifier into NVDA source </a:t>
            </a:r>
            <a:r>
              <a:rPr lang="en-US" sz="2000" dirty="0" smtClean="0"/>
              <a:t>code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/>
              <a:t>Incorporate manual mouse highlighting to override automatic </a:t>
            </a:r>
            <a:r>
              <a:rPr lang="en-US" sz="2000" dirty="0" smtClean="0"/>
              <a:t>boxing</a:t>
            </a:r>
            <a:endParaRPr lang="en-US" sz="2000" dirty="0"/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 smtClean="0"/>
              <a:t>Port to </a:t>
            </a:r>
            <a:r>
              <a:rPr lang="en-US" sz="2000" dirty="0"/>
              <a:t>Mac OS, mobile, and tablet </a:t>
            </a:r>
            <a:r>
              <a:rPr lang="en-US" sz="2000" dirty="0" smtClean="0"/>
              <a:t>devices</a:t>
            </a:r>
            <a:endParaRPr lang="en-US" sz="2400" b="1" dirty="0"/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b="1" dirty="0" smtClean="0"/>
              <a:t>Voice Recognition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/>
              <a:t>Link commands on </a:t>
            </a:r>
            <a:r>
              <a:rPr lang="en-US" sz="2000" dirty="0" err="1"/>
              <a:t>arduino</a:t>
            </a:r>
            <a:r>
              <a:rPr lang="en-US" sz="2000" dirty="0"/>
              <a:t> to call python </a:t>
            </a:r>
            <a:r>
              <a:rPr lang="en-US" sz="2000" dirty="0" smtClean="0"/>
              <a:t>scripts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/>
              <a:t>Include more web VR commands (home, back, close, </a:t>
            </a:r>
            <a:r>
              <a:rPr lang="en-US" sz="2000" dirty="0" err="1"/>
              <a:t>newtab</a:t>
            </a:r>
            <a:r>
              <a:rPr lang="en-US" sz="2000" dirty="0"/>
              <a:t>, and settings)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2400" b="1" dirty="0" smtClean="0"/>
              <a:t>SCOPE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/>
              <a:t>Port to </a:t>
            </a:r>
            <a:r>
              <a:rPr lang="en-US" sz="2000" dirty="0" err="1"/>
              <a:t>Qpython</a:t>
            </a:r>
            <a:r>
              <a:rPr lang="en-US" sz="2000" dirty="0"/>
              <a:t> to make mobile and tablet possible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/>
              <a:t>Replace win32.dll commands for </a:t>
            </a:r>
            <a:r>
              <a:rPr lang="en-US" sz="2000" dirty="0" err="1"/>
              <a:t>mousing</a:t>
            </a:r>
            <a:r>
              <a:rPr lang="en-US" sz="2000" dirty="0"/>
              <a:t> to mac equivalent to port to Mac</a:t>
            </a:r>
          </a:p>
          <a:p>
            <a:pPr marL="914400" lvl="1" indent="-3810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sz="2000" dirty="0" smtClean="0"/>
              <a:t>Iteratively compile, test, and debug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14</TotalTime>
  <Words>505</Words>
  <Application>Microsoft Macintosh PowerPoint</Application>
  <PresentationFormat>On-screen Show (4:3)</PresentationFormat>
  <Paragraphs>92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Augmented Speech-reader and Bluetooth module</vt:lpstr>
      <vt:lpstr>Problem definition</vt:lpstr>
      <vt:lpstr>Challenges of current text-to-speech readers</vt:lpstr>
      <vt:lpstr>Our approach - voice recognition</vt:lpstr>
      <vt:lpstr>What kind of voice commands?</vt:lpstr>
      <vt:lpstr>Existing Solutions</vt:lpstr>
      <vt:lpstr>Improvements we made</vt:lpstr>
      <vt:lpstr>Challenges</vt:lpstr>
      <vt:lpstr>Future Work</vt:lpstr>
      <vt:lpstr>What we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Speech-reader and Bluetooth module</dc:title>
  <cp:lastModifiedBy>Stephen Lanshe</cp:lastModifiedBy>
  <cp:revision>6</cp:revision>
  <dcterms:modified xsi:type="dcterms:W3CDTF">2015-04-19T15:05:13Z</dcterms:modified>
</cp:coreProperties>
</file>