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diagrams/quickStyle2.xml" ContentType="application/vnd.openxmlformats-officedocument.drawingml.diagramStyl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diagrams/quickStyle3.xml" ContentType="application/vnd.openxmlformats-officedocument.drawingml.diagramStyl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55.xml" ContentType="application/vnd.openxmlformats-officedocument.presentationml.notesSlid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diagrams/drawing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49" r:id="rId2"/>
    <p:sldId id="519" r:id="rId3"/>
    <p:sldId id="521" r:id="rId4"/>
    <p:sldId id="618" r:id="rId5"/>
    <p:sldId id="561" r:id="rId6"/>
    <p:sldId id="619" r:id="rId7"/>
    <p:sldId id="556" r:id="rId8"/>
    <p:sldId id="621" r:id="rId9"/>
    <p:sldId id="622" r:id="rId10"/>
    <p:sldId id="612" r:id="rId11"/>
    <p:sldId id="620" r:id="rId12"/>
    <p:sldId id="354" r:id="rId13"/>
    <p:sldId id="528" r:id="rId14"/>
    <p:sldId id="560" r:id="rId15"/>
    <p:sldId id="557" r:id="rId16"/>
    <p:sldId id="537" r:id="rId17"/>
    <p:sldId id="545" r:id="rId18"/>
    <p:sldId id="575" r:id="rId19"/>
    <p:sldId id="570" r:id="rId20"/>
    <p:sldId id="571" r:id="rId21"/>
    <p:sldId id="574" r:id="rId22"/>
    <p:sldId id="573" r:id="rId23"/>
    <p:sldId id="572" r:id="rId24"/>
    <p:sldId id="576" r:id="rId25"/>
    <p:sldId id="547" r:id="rId26"/>
    <p:sldId id="578" r:id="rId27"/>
    <p:sldId id="623" r:id="rId28"/>
    <p:sldId id="579" r:id="rId29"/>
    <p:sldId id="577" r:id="rId30"/>
    <p:sldId id="548" r:id="rId31"/>
    <p:sldId id="581" r:id="rId32"/>
    <p:sldId id="582" r:id="rId33"/>
    <p:sldId id="586" r:id="rId34"/>
    <p:sldId id="585" r:id="rId35"/>
    <p:sldId id="584" r:id="rId36"/>
    <p:sldId id="587" r:id="rId37"/>
    <p:sldId id="549" r:id="rId38"/>
    <p:sldId id="588" r:id="rId39"/>
    <p:sldId id="597" r:id="rId40"/>
    <p:sldId id="606" r:id="rId41"/>
    <p:sldId id="552" r:id="rId42"/>
    <p:sldId id="589" r:id="rId43"/>
    <p:sldId id="607" r:id="rId44"/>
    <p:sldId id="536" r:id="rId45"/>
    <p:sldId id="610" r:id="rId46"/>
    <p:sldId id="633" r:id="rId47"/>
    <p:sldId id="599" r:id="rId48"/>
    <p:sldId id="601" r:id="rId49"/>
    <p:sldId id="603" r:id="rId50"/>
    <p:sldId id="604" r:id="rId51"/>
    <p:sldId id="600" r:id="rId52"/>
    <p:sldId id="590" r:id="rId53"/>
    <p:sldId id="627" r:id="rId54"/>
    <p:sldId id="635" r:id="rId55"/>
    <p:sldId id="593" r:id="rId56"/>
    <p:sldId id="594" r:id="rId57"/>
    <p:sldId id="615" r:id="rId58"/>
    <p:sldId id="632" r:id="rId59"/>
    <p:sldId id="554" r:id="rId60"/>
    <p:sldId id="595" r:id="rId61"/>
    <p:sldId id="538" r:id="rId62"/>
    <p:sldId id="529" r:id="rId63"/>
    <p:sldId id="530" r:id="rId64"/>
    <p:sldId id="532" r:id="rId65"/>
    <p:sldId id="533" r:id="rId66"/>
    <p:sldId id="605" r:id="rId6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A8B50A"/>
    <a:srgbClr val="C9D1FF"/>
    <a:srgbClr val="FF9900"/>
    <a:srgbClr val="E68900"/>
    <a:srgbClr val="6D5047"/>
    <a:srgbClr val="FF6699"/>
    <a:srgbClr val="FF3399"/>
    <a:srgbClr val="B8B8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74881" autoAdjust="0"/>
  </p:normalViewPr>
  <p:slideViewPr>
    <p:cSldViewPr snapToObjects="1">
      <p:cViewPr>
        <p:scale>
          <a:sx n="70" d="100"/>
          <a:sy n="70" d="100"/>
        </p:scale>
        <p:origin x="-2118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199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-2388" y="-96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C9A11-22C8-4DF7-B2AC-E2FF7F944DC7}" type="doc">
      <dgm:prSet loTypeId="urn:microsoft.com/office/officeart/2005/8/layout/matrix1" loCatId="matrix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614106-0B7F-48F0-BCF5-910C8B8A921A}">
      <dgm:prSet phldrT="[Texte]" custT="1"/>
      <dgm:spPr>
        <a:solidFill>
          <a:srgbClr val="00B05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fr-FR" sz="2400" smtClean="0"/>
            <a:t>B4MSecure</a:t>
          </a:r>
          <a:endParaRPr lang="en-US" sz="2000"/>
        </a:p>
      </dgm:t>
    </dgm:pt>
    <dgm:pt modelId="{BFE94B9E-35D9-49B8-BE39-F2CE58E9505B}" type="parTrans" cxnId="{7C798D08-10CD-4FED-8259-2B575BE3B770}">
      <dgm:prSet/>
      <dgm:spPr/>
      <dgm:t>
        <a:bodyPr/>
        <a:lstStyle/>
        <a:p>
          <a:endParaRPr lang="en-US" sz="2000"/>
        </a:p>
      </dgm:t>
    </dgm:pt>
    <dgm:pt modelId="{FCCF64E7-B155-4339-B30A-11E5B8AD9497}" type="sibTrans" cxnId="{7C798D08-10CD-4FED-8259-2B575BE3B770}">
      <dgm:prSet/>
      <dgm:spPr/>
      <dgm:t>
        <a:bodyPr/>
        <a:lstStyle/>
        <a:p>
          <a:endParaRPr lang="en-US" sz="2000"/>
        </a:p>
      </dgm:t>
    </dgm:pt>
    <dgm:pt modelId="{05DCA393-21B3-49FA-9F98-0B2C95866EDB}">
      <dgm:prSet phldrT="[Texte]" custT="1"/>
      <dgm:spPr/>
      <dgm:t>
        <a:bodyPr/>
        <a:lstStyle/>
        <a:p>
          <a:r>
            <a:rPr lang="fr-FR" sz="2000" smtClean="0"/>
            <a:t>UML</a:t>
          </a:r>
        </a:p>
        <a:p>
          <a:r>
            <a:rPr lang="fr-FR" sz="2000" smtClean="0"/>
            <a:t> metamodel</a:t>
          </a:r>
          <a:endParaRPr lang="en-US" sz="2000"/>
        </a:p>
      </dgm:t>
    </dgm:pt>
    <dgm:pt modelId="{BF4E0718-755E-4C97-8C3A-982A041B4DB3}" type="parTrans" cxnId="{9D331F9C-D1F4-41FD-8BFF-E96E5495E4B6}">
      <dgm:prSet/>
      <dgm:spPr/>
      <dgm:t>
        <a:bodyPr/>
        <a:lstStyle/>
        <a:p>
          <a:endParaRPr lang="en-US" sz="2000"/>
        </a:p>
      </dgm:t>
    </dgm:pt>
    <dgm:pt modelId="{DFFD7E13-873E-4D03-8A72-A25B5F71CA01}" type="sibTrans" cxnId="{9D331F9C-D1F4-41FD-8BFF-E96E5495E4B6}">
      <dgm:prSet/>
      <dgm:spPr/>
      <dgm:t>
        <a:bodyPr/>
        <a:lstStyle/>
        <a:p>
          <a:endParaRPr lang="en-US" sz="2000"/>
        </a:p>
      </dgm:t>
    </dgm:pt>
    <dgm:pt modelId="{07FDBF4F-D1F0-42A5-B145-AF45F1C9B558}">
      <dgm:prSet phldrT="[Texte]" custT="1"/>
      <dgm:spPr/>
      <dgm:t>
        <a:bodyPr/>
        <a:lstStyle/>
        <a:p>
          <a:r>
            <a:rPr lang="fr-FR" sz="2000" smtClean="0"/>
            <a:t>B </a:t>
          </a:r>
        </a:p>
        <a:p>
          <a:r>
            <a:rPr lang="fr-FR" sz="2000" smtClean="0"/>
            <a:t>metamodel</a:t>
          </a:r>
          <a:endParaRPr lang="en-US" sz="2000"/>
        </a:p>
      </dgm:t>
    </dgm:pt>
    <dgm:pt modelId="{CCE93A1B-BBB3-4D8B-9488-1C2394BBF036}" type="parTrans" cxnId="{F2025DCC-9A1B-4702-8DBE-86241BC14005}">
      <dgm:prSet/>
      <dgm:spPr/>
      <dgm:t>
        <a:bodyPr/>
        <a:lstStyle/>
        <a:p>
          <a:endParaRPr lang="en-US" sz="2000"/>
        </a:p>
      </dgm:t>
    </dgm:pt>
    <dgm:pt modelId="{90D7141A-8522-46F6-9516-2A801990CBE7}" type="sibTrans" cxnId="{F2025DCC-9A1B-4702-8DBE-86241BC14005}">
      <dgm:prSet/>
      <dgm:spPr/>
      <dgm:t>
        <a:bodyPr/>
        <a:lstStyle/>
        <a:p>
          <a:endParaRPr lang="en-US" sz="2000"/>
        </a:p>
      </dgm:t>
    </dgm:pt>
    <dgm:pt modelId="{67714D6C-2CFD-480D-BD9C-5481AE73CCCB}">
      <dgm:prSet phldrT="[Texte]" custT="1"/>
      <dgm:spPr/>
      <dgm:t>
        <a:bodyPr/>
        <a:lstStyle/>
        <a:p>
          <a:r>
            <a:rPr lang="fr-FR" sz="2000" smtClean="0"/>
            <a:t>UML </a:t>
          </a:r>
        </a:p>
        <a:p>
          <a:r>
            <a:rPr lang="fr-FR" sz="2000" smtClean="0"/>
            <a:t>model</a:t>
          </a:r>
          <a:endParaRPr lang="en-US" sz="2000"/>
        </a:p>
      </dgm:t>
    </dgm:pt>
    <dgm:pt modelId="{21D11953-C027-4879-AAC4-B9196EC75A48}" type="parTrans" cxnId="{5BF0094B-1365-48E3-8064-B719A8F230A4}">
      <dgm:prSet/>
      <dgm:spPr/>
      <dgm:t>
        <a:bodyPr/>
        <a:lstStyle/>
        <a:p>
          <a:endParaRPr lang="en-US" sz="2000"/>
        </a:p>
      </dgm:t>
    </dgm:pt>
    <dgm:pt modelId="{FB749AF4-69D5-4BF9-A23E-5F8F2896EC10}" type="sibTrans" cxnId="{5BF0094B-1365-48E3-8064-B719A8F230A4}">
      <dgm:prSet/>
      <dgm:spPr/>
      <dgm:t>
        <a:bodyPr/>
        <a:lstStyle/>
        <a:p>
          <a:endParaRPr lang="en-US" sz="2000"/>
        </a:p>
      </dgm:t>
    </dgm:pt>
    <dgm:pt modelId="{0703746B-2EC3-418B-9A27-00591387BFF5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2000" smtClean="0"/>
            <a:t>B</a:t>
          </a:r>
        </a:p>
        <a:p>
          <a:r>
            <a:rPr lang="fr-FR" sz="2000" smtClean="0"/>
            <a:t>model</a:t>
          </a:r>
          <a:endParaRPr lang="en-US" sz="2000"/>
        </a:p>
      </dgm:t>
    </dgm:pt>
    <dgm:pt modelId="{C04E3EC9-8555-4BF4-98E8-B7F9DA5F4311}" type="parTrans" cxnId="{5E120496-E3EB-46F1-AB02-CBEA6A0F67FB}">
      <dgm:prSet/>
      <dgm:spPr/>
      <dgm:t>
        <a:bodyPr/>
        <a:lstStyle/>
        <a:p>
          <a:endParaRPr lang="en-US" sz="2000"/>
        </a:p>
      </dgm:t>
    </dgm:pt>
    <dgm:pt modelId="{71560842-69F7-4D3B-8B1D-1D6C4B972BDD}" type="sibTrans" cxnId="{5E120496-E3EB-46F1-AB02-CBEA6A0F67FB}">
      <dgm:prSet/>
      <dgm:spPr/>
      <dgm:t>
        <a:bodyPr/>
        <a:lstStyle/>
        <a:p>
          <a:endParaRPr lang="en-US" sz="2000"/>
        </a:p>
      </dgm:t>
    </dgm:pt>
    <dgm:pt modelId="{130245CE-D497-4A7F-BC6D-1B203FFE851B}" type="pres">
      <dgm:prSet presAssocID="{83DC9A11-22C8-4DF7-B2AC-E2FF7F944DC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BFC232-BA75-4C85-957A-3C62B9050DD5}" type="pres">
      <dgm:prSet presAssocID="{83DC9A11-22C8-4DF7-B2AC-E2FF7F944DC7}" presName="matrix" presStyleCnt="0"/>
      <dgm:spPr/>
      <dgm:t>
        <a:bodyPr/>
        <a:lstStyle/>
        <a:p>
          <a:endParaRPr lang="en-US"/>
        </a:p>
      </dgm:t>
    </dgm:pt>
    <dgm:pt modelId="{CEAD914C-B470-40CA-8C45-BFBD8B12DC1A}" type="pres">
      <dgm:prSet presAssocID="{83DC9A11-22C8-4DF7-B2AC-E2FF7F944DC7}" presName="tile1" presStyleLbl="node1" presStyleIdx="0" presStyleCnt="4" custLinFactNeighborX="-50000"/>
      <dgm:spPr/>
      <dgm:t>
        <a:bodyPr/>
        <a:lstStyle/>
        <a:p>
          <a:endParaRPr lang="en-US"/>
        </a:p>
      </dgm:t>
    </dgm:pt>
    <dgm:pt modelId="{569F4791-A3C0-44FB-957D-FEBAFADCB00A}" type="pres">
      <dgm:prSet presAssocID="{83DC9A11-22C8-4DF7-B2AC-E2FF7F944DC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E1C41-BE77-4DBB-A7AF-1FF54E2256BF}" type="pres">
      <dgm:prSet presAssocID="{83DC9A11-22C8-4DF7-B2AC-E2FF7F944DC7}" presName="tile2" presStyleLbl="node1" presStyleIdx="1" presStyleCnt="4"/>
      <dgm:spPr/>
      <dgm:t>
        <a:bodyPr/>
        <a:lstStyle/>
        <a:p>
          <a:endParaRPr lang="en-US"/>
        </a:p>
      </dgm:t>
    </dgm:pt>
    <dgm:pt modelId="{B9EE8497-D716-4433-B87B-EA38E43B4939}" type="pres">
      <dgm:prSet presAssocID="{83DC9A11-22C8-4DF7-B2AC-E2FF7F944DC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BD66C-1F42-44CA-9726-4FA7C7F0AE5D}" type="pres">
      <dgm:prSet presAssocID="{83DC9A11-22C8-4DF7-B2AC-E2FF7F944DC7}" presName="tile3" presStyleLbl="node1" presStyleIdx="2" presStyleCnt="4"/>
      <dgm:spPr/>
      <dgm:t>
        <a:bodyPr/>
        <a:lstStyle/>
        <a:p>
          <a:endParaRPr lang="en-US"/>
        </a:p>
      </dgm:t>
    </dgm:pt>
    <dgm:pt modelId="{572CCA79-D038-4477-A517-9AE8BD6A753C}" type="pres">
      <dgm:prSet presAssocID="{83DC9A11-22C8-4DF7-B2AC-E2FF7F944DC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FDD49-63FD-46D5-A6BC-3FC25FA278F5}" type="pres">
      <dgm:prSet presAssocID="{83DC9A11-22C8-4DF7-B2AC-E2FF7F944DC7}" presName="tile4" presStyleLbl="node1" presStyleIdx="3" presStyleCnt="4"/>
      <dgm:spPr/>
      <dgm:t>
        <a:bodyPr/>
        <a:lstStyle/>
        <a:p>
          <a:endParaRPr lang="en-US"/>
        </a:p>
      </dgm:t>
    </dgm:pt>
    <dgm:pt modelId="{856288D6-B7C2-4EB3-88BB-940C31B2EE54}" type="pres">
      <dgm:prSet presAssocID="{83DC9A11-22C8-4DF7-B2AC-E2FF7F944DC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1DFA8-35BB-483A-AB51-9074FE5C68B5}" type="pres">
      <dgm:prSet presAssocID="{83DC9A11-22C8-4DF7-B2AC-E2FF7F944DC7}" presName="centerTile" presStyleLbl="fgShp" presStyleIdx="0" presStyleCnt="1" custScaleX="205680" custScaleY="9147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D2C76-5F7F-4276-AD97-BF78ECF1127D}" type="presOf" srcId="{83DC9A11-22C8-4DF7-B2AC-E2FF7F944DC7}" destId="{130245CE-D497-4A7F-BC6D-1B203FFE851B}" srcOrd="0" destOrd="0" presId="urn:microsoft.com/office/officeart/2005/8/layout/matrix1"/>
    <dgm:cxn modelId="{9D331F9C-D1F4-41FD-8BFF-E96E5495E4B6}" srcId="{89614106-0B7F-48F0-BCF5-910C8B8A921A}" destId="{05DCA393-21B3-49FA-9F98-0B2C95866EDB}" srcOrd="0" destOrd="0" parTransId="{BF4E0718-755E-4C97-8C3A-982A041B4DB3}" sibTransId="{DFFD7E13-873E-4D03-8A72-A25B5F71CA01}"/>
    <dgm:cxn modelId="{7C798D08-10CD-4FED-8259-2B575BE3B770}" srcId="{83DC9A11-22C8-4DF7-B2AC-E2FF7F944DC7}" destId="{89614106-0B7F-48F0-BCF5-910C8B8A921A}" srcOrd="0" destOrd="0" parTransId="{BFE94B9E-35D9-49B8-BE39-F2CE58E9505B}" sibTransId="{FCCF64E7-B155-4339-B30A-11E5B8AD9497}"/>
    <dgm:cxn modelId="{FE7FB088-6EE1-4278-BCF2-FA164A7687F9}" type="presOf" srcId="{07FDBF4F-D1F0-42A5-B145-AF45F1C9B558}" destId="{B9EE8497-D716-4433-B87B-EA38E43B4939}" srcOrd="1" destOrd="0" presId="urn:microsoft.com/office/officeart/2005/8/layout/matrix1"/>
    <dgm:cxn modelId="{5E120496-E3EB-46F1-AB02-CBEA6A0F67FB}" srcId="{89614106-0B7F-48F0-BCF5-910C8B8A921A}" destId="{0703746B-2EC3-418B-9A27-00591387BFF5}" srcOrd="3" destOrd="0" parTransId="{C04E3EC9-8555-4BF4-98E8-B7F9DA5F4311}" sibTransId="{71560842-69F7-4D3B-8B1D-1D6C4B972BDD}"/>
    <dgm:cxn modelId="{F97E6DAF-C6C7-4423-BB39-719C63CA4F9D}" type="presOf" srcId="{67714D6C-2CFD-480D-BD9C-5481AE73CCCB}" destId="{974BD66C-1F42-44CA-9726-4FA7C7F0AE5D}" srcOrd="0" destOrd="0" presId="urn:microsoft.com/office/officeart/2005/8/layout/matrix1"/>
    <dgm:cxn modelId="{69A1808F-0E41-4EFB-B889-7DA280A81705}" type="presOf" srcId="{05DCA393-21B3-49FA-9F98-0B2C95866EDB}" destId="{569F4791-A3C0-44FB-957D-FEBAFADCB00A}" srcOrd="1" destOrd="0" presId="urn:microsoft.com/office/officeart/2005/8/layout/matrix1"/>
    <dgm:cxn modelId="{05429A4E-8273-405D-946B-0EF873FC2B11}" type="presOf" srcId="{0703746B-2EC3-418B-9A27-00591387BFF5}" destId="{856288D6-B7C2-4EB3-88BB-940C31B2EE54}" srcOrd="1" destOrd="0" presId="urn:microsoft.com/office/officeart/2005/8/layout/matrix1"/>
    <dgm:cxn modelId="{7F357555-3831-4459-BFF2-FBC529FD751A}" type="presOf" srcId="{07FDBF4F-D1F0-42A5-B145-AF45F1C9B558}" destId="{C8DE1C41-BE77-4DBB-A7AF-1FF54E2256BF}" srcOrd="0" destOrd="0" presId="urn:microsoft.com/office/officeart/2005/8/layout/matrix1"/>
    <dgm:cxn modelId="{586BDA60-63DA-462D-AD8C-D1CBB15A9737}" type="presOf" srcId="{67714D6C-2CFD-480D-BD9C-5481AE73CCCB}" destId="{572CCA79-D038-4477-A517-9AE8BD6A753C}" srcOrd="1" destOrd="0" presId="urn:microsoft.com/office/officeart/2005/8/layout/matrix1"/>
    <dgm:cxn modelId="{B5735886-B9D7-4827-B62D-F6731A74CA33}" type="presOf" srcId="{05DCA393-21B3-49FA-9F98-0B2C95866EDB}" destId="{CEAD914C-B470-40CA-8C45-BFBD8B12DC1A}" srcOrd="0" destOrd="0" presId="urn:microsoft.com/office/officeart/2005/8/layout/matrix1"/>
    <dgm:cxn modelId="{5BF0094B-1365-48E3-8064-B719A8F230A4}" srcId="{89614106-0B7F-48F0-BCF5-910C8B8A921A}" destId="{67714D6C-2CFD-480D-BD9C-5481AE73CCCB}" srcOrd="2" destOrd="0" parTransId="{21D11953-C027-4879-AAC4-B9196EC75A48}" sibTransId="{FB749AF4-69D5-4BF9-A23E-5F8F2896EC10}"/>
    <dgm:cxn modelId="{56DAB3CC-433A-47FE-9CD4-E25D3F610FAD}" type="presOf" srcId="{0703746B-2EC3-418B-9A27-00591387BFF5}" destId="{6F9FDD49-63FD-46D5-A6BC-3FC25FA278F5}" srcOrd="0" destOrd="0" presId="urn:microsoft.com/office/officeart/2005/8/layout/matrix1"/>
    <dgm:cxn modelId="{94133644-2297-4D62-95DB-B6445F9EFF78}" type="presOf" srcId="{89614106-0B7F-48F0-BCF5-910C8B8A921A}" destId="{39F1DFA8-35BB-483A-AB51-9074FE5C68B5}" srcOrd="0" destOrd="0" presId="urn:microsoft.com/office/officeart/2005/8/layout/matrix1"/>
    <dgm:cxn modelId="{F2025DCC-9A1B-4702-8DBE-86241BC14005}" srcId="{89614106-0B7F-48F0-BCF5-910C8B8A921A}" destId="{07FDBF4F-D1F0-42A5-B145-AF45F1C9B558}" srcOrd="1" destOrd="0" parTransId="{CCE93A1B-BBB3-4D8B-9488-1C2394BBF036}" sibTransId="{90D7141A-8522-46F6-9516-2A801990CBE7}"/>
    <dgm:cxn modelId="{D7948F03-B899-4DC4-A733-F5EE3F01A7A7}" type="presParOf" srcId="{130245CE-D497-4A7F-BC6D-1B203FFE851B}" destId="{03BFC232-BA75-4C85-957A-3C62B9050DD5}" srcOrd="0" destOrd="0" presId="urn:microsoft.com/office/officeart/2005/8/layout/matrix1"/>
    <dgm:cxn modelId="{1A241253-0B57-4284-B285-F17D02CF7844}" type="presParOf" srcId="{03BFC232-BA75-4C85-957A-3C62B9050DD5}" destId="{CEAD914C-B470-40CA-8C45-BFBD8B12DC1A}" srcOrd="0" destOrd="0" presId="urn:microsoft.com/office/officeart/2005/8/layout/matrix1"/>
    <dgm:cxn modelId="{6335E4C3-4DBF-4A6E-8D4A-47A86E9F495F}" type="presParOf" srcId="{03BFC232-BA75-4C85-957A-3C62B9050DD5}" destId="{569F4791-A3C0-44FB-957D-FEBAFADCB00A}" srcOrd="1" destOrd="0" presId="urn:microsoft.com/office/officeart/2005/8/layout/matrix1"/>
    <dgm:cxn modelId="{46E7797E-42E1-4D95-8218-7C0FDDF9E3B9}" type="presParOf" srcId="{03BFC232-BA75-4C85-957A-3C62B9050DD5}" destId="{C8DE1C41-BE77-4DBB-A7AF-1FF54E2256BF}" srcOrd="2" destOrd="0" presId="urn:microsoft.com/office/officeart/2005/8/layout/matrix1"/>
    <dgm:cxn modelId="{0AD309E4-CA93-4189-BE55-46521CC428DB}" type="presParOf" srcId="{03BFC232-BA75-4C85-957A-3C62B9050DD5}" destId="{B9EE8497-D716-4433-B87B-EA38E43B4939}" srcOrd="3" destOrd="0" presId="urn:microsoft.com/office/officeart/2005/8/layout/matrix1"/>
    <dgm:cxn modelId="{0F215DD0-C18C-45C3-9AD9-85BE48137CA3}" type="presParOf" srcId="{03BFC232-BA75-4C85-957A-3C62B9050DD5}" destId="{974BD66C-1F42-44CA-9726-4FA7C7F0AE5D}" srcOrd="4" destOrd="0" presId="urn:microsoft.com/office/officeart/2005/8/layout/matrix1"/>
    <dgm:cxn modelId="{5641B4B4-A430-4611-A671-EDA175F356FF}" type="presParOf" srcId="{03BFC232-BA75-4C85-957A-3C62B9050DD5}" destId="{572CCA79-D038-4477-A517-9AE8BD6A753C}" srcOrd="5" destOrd="0" presId="urn:microsoft.com/office/officeart/2005/8/layout/matrix1"/>
    <dgm:cxn modelId="{475DAD60-5DE6-48F2-A114-73DC06BF6C69}" type="presParOf" srcId="{03BFC232-BA75-4C85-957A-3C62B9050DD5}" destId="{6F9FDD49-63FD-46D5-A6BC-3FC25FA278F5}" srcOrd="6" destOrd="0" presId="urn:microsoft.com/office/officeart/2005/8/layout/matrix1"/>
    <dgm:cxn modelId="{306D5DC0-6065-4D37-A10C-FE2B23B79AE9}" type="presParOf" srcId="{03BFC232-BA75-4C85-957A-3C62B9050DD5}" destId="{856288D6-B7C2-4EB3-88BB-940C31B2EE54}" srcOrd="7" destOrd="0" presId="urn:microsoft.com/office/officeart/2005/8/layout/matrix1"/>
    <dgm:cxn modelId="{464CC1C1-78CE-40C8-82D2-81E0543101C4}" type="presParOf" srcId="{130245CE-D497-4A7F-BC6D-1B203FFE851B}" destId="{39F1DFA8-35BB-483A-AB51-9074FE5C68B5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825C6-E555-4AE9-9442-603CC6FA898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53B154-081E-442F-9CE4-C88AF7F423F9}">
      <dgm:prSet phldrT="[Texte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400" b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Tool</a:t>
          </a:r>
          <a:endParaRPr lang="en-US" sz="2400" b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4F8ED4E-C99E-44F3-9581-9F344A031600}" type="parTrans" cxnId="{D6E91CBC-D6C8-47FA-9318-C8230C6E5C17}">
      <dgm:prSet/>
      <dgm:spPr/>
      <dgm:t>
        <a:bodyPr/>
        <a:lstStyle/>
        <a:p>
          <a:endParaRPr lang="en-US"/>
        </a:p>
      </dgm:t>
    </dgm:pt>
    <dgm:pt modelId="{96074262-6C81-4651-8B2C-97E72A150CCB}" type="sibTrans" cxnId="{D6E91CBC-D6C8-47FA-9318-C8230C6E5C17}">
      <dgm:prSet/>
      <dgm:spPr/>
      <dgm:t>
        <a:bodyPr/>
        <a:lstStyle/>
        <a:p>
          <a:endParaRPr lang="en-US"/>
        </a:p>
      </dgm:t>
    </dgm:pt>
    <dgm:pt modelId="{5A389D2F-A5CE-40EF-A646-8D8F7F5FF3A7}">
      <dgm:prSet phldrT="[Texte]" custT="1"/>
      <dgm:spPr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20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UML class diagrams 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functional specification</a:t>
          </a:r>
          <a:endParaRPr lang="en-US" sz="2000" b="0" i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09883D1-B993-44AF-A15E-AC8BE6D3BD0A}" type="parTrans" cxnId="{007F0AE4-9391-4217-B13B-58E58C4399EE}">
      <dgm:prSet/>
      <dgm:spPr/>
      <dgm:t>
        <a:bodyPr/>
        <a:lstStyle/>
        <a:p>
          <a:endParaRPr lang="en-US"/>
        </a:p>
      </dgm:t>
    </dgm:pt>
    <dgm:pt modelId="{9BD76C33-B092-4571-8C39-DC82CE596462}" type="sibTrans" cxnId="{007F0AE4-9391-4217-B13B-58E58C4399EE}">
      <dgm:prSet/>
      <dgm:spPr/>
      <dgm:t>
        <a:bodyPr/>
        <a:lstStyle/>
        <a:p>
          <a:endParaRPr lang="en-US"/>
        </a:p>
      </dgm:t>
    </dgm:pt>
    <dgm:pt modelId="{BCE5BB97-17A9-49D5-A50F-FF42D83B1122}">
      <dgm:prSet phldrT="[Texte]" custT="1"/>
      <dgm:spPr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20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SecureUML diagrams 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static security specification</a:t>
          </a:r>
          <a:endParaRPr lang="en-US" sz="2000" b="0" i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3CD1ADB0-AA9E-47C7-B349-6800417801F3}" type="parTrans" cxnId="{EAE6EC4E-4E24-44F6-94EE-BE339AC2225F}">
      <dgm:prSet/>
      <dgm:spPr/>
      <dgm:t>
        <a:bodyPr/>
        <a:lstStyle/>
        <a:p>
          <a:endParaRPr lang="en-US"/>
        </a:p>
      </dgm:t>
    </dgm:pt>
    <dgm:pt modelId="{611E3C53-EA00-4F0C-A1C1-CACD8961777C}" type="sibTrans" cxnId="{EAE6EC4E-4E24-44F6-94EE-BE339AC2225F}">
      <dgm:prSet/>
      <dgm:spPr/>
      <dgm:t>
        <a:bodyPr/>
        <a:lstStyle/>
        <a:p>
          <a:endParaRPr lang="en-US"/>
        </a:p>
      </dgm:t>
    </dgm:pt>
    <dgm:pt modelId="{14900F47-A1AB-4303-B210-20EB6FF4DB20}">
      <dgm:prSet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20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UML activity diagrams 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dynamic security specification</a:t>
          </a:r>
          <a:endParaRPr lang="en-US" sz="2000" b="0" i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E2DD92-0A25-4508-83B3-955BD4B7BBE8}" type="parTrans" cxnId="{BBD36908-AB40-4568-AAC3-F31D7084002B}">
      <dgm:prSet/>
      <dgm:spPr/>
      <dgm:t>
        <a:bodyPr/>
        <a:lstStyle/>
        <a:p>
          <a:endParaRPr lang="en-US"/>
        </a:p>
      </dgm:t>
    </dgm:pt>
    <dgm:pt modelId="{7A84F4A7-1F61-4358-9C90-D67C55DDF9FD}" type="sibTrans" cxnId="{BBD36908-AB40-4568-AAC3-F31D7084002B}">
      <dgm:prSet/>
      <dgm:spPr/>
      <dgm:t>
        <a:bodyPr/>
        <a:lstStyle/>
        <a:p>
          <a:endParaRPr lang="en-US"/>
        </a:p>
      </dgm:t>
    </dgm:pt>
    <dgm:pt modelId="{52A4956B-9E67-4387-88ED-B7D3BDCCD546}">
      <dgm:prSet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20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Generate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the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access control filter</a:t>
          </a:r>
          <a:endParaRPr lang="en-US" sz="2000" b="0" i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32EFC6A-3D58-4D6C-86CB-F283F4C9763A}" type="parTrans" cxnId="{BBFD5D1D-E490-4F4D-A44F-311519B20CFB}">
      <dgm:prSet/>
      <dgm:spPr/>
      <dgm:t>
        <a:bodyPr/>
        <a:lstStyle/>
        <a:p>
          <a:endParaRPr lang="en-US"/>
        </a:p>
      </dgm:t>
    </dgm:pt>
    <dgm:pt modelId="{3A7230CD-4B5B-4762-8F1C-BB12E075CE80}" type="sibTrans" cxnId="{BBFD5D1D-E490-4F4D-A44F-311519B20CFB}">
      <dgm:prSet/>
      <dgm:spPr/>
      <dgm:t>
        <a:bodyPr/>
        <a:lstStyle/>
        <a:p>
          <a:endParaRPr lang="en-US"/>
        </a:p>
      </dgm:t>
    </dgm:pt>
    <dgm:pt modelId="{61B6A53E-24EC-4C34-847F-85B8100E45B5}" type="pres">
      <dgm:prSet presAssocID="{ECB825C6-E555-4AE9-9442-603CC6FA89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8DF3B5-E006-4A14-9AEF-518274847A7A}" type="pres">
      <dgm:prSet presAssocID="{1B53B154-081E-442F-9CE4-C88AF7F423F9}" presName="root" presStyleCnt="0"/>
      <dgm:spPr/>
      <dgm:t>
        <a:bodyPr/>
        <a:lstStyle/>
        <a:p>
          <a:endParaRPr lang="en-US"/>
        </a:p>
      </dgm:t>
    </dgm:pt>
    <dgm:pt modelId="{CDD0E71D-702E-4362-BDCC-CF9AE9FCD35C}" type="pres">
      <dgm:prSet presAssocID="{1B53B154-081E-442F-9CE4-C88AF7F423F9}" presName="rootComposite" presStyleCnt="0"/>
      <dgm:spPr/>
      <dgm:t>
        <a:bodyPr/>
        <a:lstStyle/>
        <a:p>
          <a:endParaRPr lang="en-US"/>
        </a:p>
      </dgm:t>
    </dgm:pt>
    <dgm:pt modelId="{56EF4997-20EF-430D-8217-528BA45195B4}" type="pres">
      <dgm:prSet presAssocID="{1B53B154-081E-442F-9CE4-C88AF7F423F9}" presName="rootText" presStyleLbl="node1" presStyleIdx="0" presStyleCnt="1" custScaleX="69934" custScaleY="53844"/>
      <dgm:spPr/>
      <dgm:t>
        <a:bodyPr/>
        <a:lstStyle/>
        <a:p>
          <a:endParaRPr lang="en-US"/>
        </a:p>
      </dgm:t>
    </dgm:pt>
    <dgm:pt modelId="{AFB16798-BAA1-4129-8815-4A93C22CDBCC}" type="pres">
      <dgm:prSet presAssocID="{1B53B154-081E-442F-9CE4-C88AF7F423F9}" presName="rootConnector" presStyleLbl="node1" presStyleIdx="0" presStyleCnt="1"/>
      <dgm:spPr/>
      <dgm:t>
        <a:bodyPr/>
        <a:lstStyle/>
        <a:p>
          <a:endParaRPr lang="en-US"/>
        </a:p>
      </dgm:t>
    </dgm:pt>
    <dgm:pt modelId="{C02C9124-FE5F-4F04-A934-FCC1F08A9FE7}" type="pres">
      <dgm:prSet presAssocID="{1B53B154-081E-442F-9CE4-C88AF7F423F9}" presName="childShape" presStyleCnt="0"/>
      <dgm:spPr/>
      <dgm:t>
        <a:bodyPr/>
        <a:lstStyle/>
        <a:p>
          <a:endParaRPr lang="en-US"/>
        </a:p>
      </dgm:t>
    </dgm:pt>
    <dgm:pt modelId="{04AB7BA5-66BE-4403-84F4-98FB35309AD3}" type="pres">
      <dgm:prSet presAssocID="{D09883D1-B993-44AF-A15E-AC8BE6D3BD0A}" presName="Name13" presStyleLbl="parChTrans1D2" presStyleIdx="0" presStyleCnt="4"/>
      <dgm:spPr/>
      <dgm:t>
        <a:bodyPr/>
        <a:lstStyle/>
        <a:p>
          <a:endParaRPr lang="en-US"/>
        </a:p>
      </dgm:t>
    </dgm:pt>
    <dgm:pt modelId="{73E85A3F-1860-4288-ADB0-A632CCE9649F}" type="pres">
      <dgm:prSet presAssocID="{5A389D2F-A5CE-40EF-A646-8D8F7F5FF3A7}" presName="childText" presStyleLbl="bgAcc1" presStyleIdx="0" presStyleCnt="4" custScaleX="38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DBB7-13BA-4BF9-9C10-B1D276F25DC1}" type="pres">
      <dgm:prSet presAssocID="{3CD1ADB0-AA9E-47C7-B349-6800417801F3}" presName="Name13" presStyleLbl="parChTrans1D2" presStyleIdx="1" presStyleCnt="4"/>
      <dgm:spPr/>
      <dgm:t>
        <a:bodyPr/>
        <a:lstStyle/>
        <a:p>
          <a:endParaRPr lang="en-US"/>
        </a:p>
      </dgm:t>
    </dgm:pt>
    <dgm:pt modelId="{3B2C6B53-4E2E-4F01-A7DD-F3B7D7D1C827}" type="pres">
      <dgm:prSet presAssocID="{BCE5BB97-17A9-49D5-A50F-FF42D83B1122}" presName="childText" presStyleLbl="bgAcc1" presStyleIdx="1" presStyleCnt="4" custScaleX="385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F884-16D1-473D-B964-A1EF570B5079}" type="pres">
      <dgm:prSet presAssocID="{FCE2DD92-0A25-4508-83B3-955BD4B7BBE8}" presName="Name13" presStyleLbl="parChTrans1D2" presStyleIdx="2" presStyleCnt="4"/>
      <dgm:spPr/>
      <dgm:t>
        <a:bodyPr/>
        <a:lstStyle/>
        <a:p>
          <a:endParaRPr lang="en-US"/>
        </a:p>
      </dgm:t>
    </dgm:pt>
    <dgm:pt modelId="{A5287835-0EED-4CE1-AFE7-8A1FF129FDA9}" type="pres">
      <dgm:prSet presAssocID="{14900F47-A1AB-4303-B210-20EB6FF4DB20}" presName="childText" presStyleLbl="bgAcc1" presStyleIdx="2" presStyleCnt="4" custScaleX="388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08A60-410D-4C26-91C9-5B12469A712A}" type="pres">
      <dgm:prSet presAssocID="{132EFC6A-3D58-4D6C-86CB-F283F4C9763A}" presName="Name13" presStyleLbl="parChTrans1D2" presStyleIdx="3" presStyleCnt="4"/>
      <dgm:spPr/>
      <dgm:t>
        <a:bodyPr/>
        <a:lstStyle/>
        <a:p>
          <a:endParaRPr lang="en-US"/>
        </a:p>
      </dgm:t>
    </dgm:pt>
    <dgm:pt modelId="{06763F5E-5009-43C2-BF47-464FBF1932A1}" type="pres">
      <dgm:prSet presAssocID="{52A4956B-9E67-4387-88ED-B7D3BDCCD546}" presName="childText" presStyleLbl="bgAcc1" presStyleIdx="3" presStyleCnt="4" custScaleX="38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B93D9-EF12-4D5E-A125-0F7B7A1192E4}" type="presOf" srcId="{52A4956B-9E67-4387-88ED-B7D3BDCCD546}" destId="{06763F5E-5009-43C2-BF47-464FBF1932A1}" srcOrd="0" destOrd="0" presId="urn:microsoft.com/office/officeart/2005/8/layout/hierarchy3"/>
    <dgm:cxn modelId="{AE63B9BA-3D9A-48A0-9133-893E1A2ABF5D}" type="presOf" srcId="{14900F47-A1AB-4303-B210-20EB6FF4DB20}" destId="{A5287835-0EED-4CE1-AFE7-8A1FF129FDA9}" srcOrd="0" destOrd="0" presId="urn:microsoft.com/office/officeart/2005/8/layout/hierarchy3"/>
    <dgm:cxn modelId="{3E4EAC6D-6A1E-4395-B284-EB2ADF214711}" type="presOf" srcId="{132EFC6A-3D58-4D6C-86CB-F283F4C9763A}" destId="{89E08A60-410D-4C26-91C9-5B12469A712A}" srcOrd="0" destOrd="0" presId="urn:microsoft.com/office/officeart/2005/8/layout/hierarchy3"/>
    <dgm:cxn modelId="{D6E91CBC-D6C8-47FA-9318-C8230C6E5C17}" srcId="{ECB825C6-E555-4AE9-9442-603CC6FA898B}" destId="{1B53B154-081E-442F-9CE4-C88AF7F423F9}" srcOrd="0" destOrd="0" parTransId="{54F8ED4E-C99E-44F3-9581-9F344A031600}" sibTransId="{96074262-6C81-4651-8B2C-97E72A150CCB}"/>
    <dgm:cxn modelId="{06608603-DA1D-48E7-BCB6-D6D32F22B4C2}" type="presOf" srcId="{1B53B154-081E-442F-9CE4-C88AF7F423F9}" destId="{AFB16798-BAA1-4129-8815-4A93C22CDBCC}" srcOrd="1" destOrd="0" presId="urn:microsoft.com/office/officeart/2005/8/layout/hierarchy3"/>
    <dgm:cxn modelId="{435D8E1A-F862-4145-B0E6-E2AE4CA0A85A}" type="presOf" srcId="{D09883D1-B993-44AF-A15E-AC8BE6D3BD0A}" destId="{04AB7BA5-66BE-4403-84F4-98FB35309AD3}" srcOrd="0" destOrd="0" presId="urn:microsoft.com/office/officeart/2005/8/layout/hierarchy3"/>
    <dgm:cxn modelId="{BBD36908-AB40-4568-AAC3-F31D7084002B}" srcId="{1B53B154-081E-442F-9CE4-C88AF7F423F9}" destId="{14900F47-A1AB-4303-B210-20EB6FF4DB20}" srcOrd="2" destOrd="0" parTransId="{FCE2DD92-0A25-4508-83B3-955BD4B7BBE8}" sibTransId="{7A84F4A7-1F61-4358-9C90-D67C55DDF9FD}"/>
    <dgm:cxn modelId="{BBFD5D1D-E490-4F4D-A44F-311519B20CFB}" srcId="{1B53B154-081E-442F-9CE4-C88AF7F423F9}" destId="{52A4956B-9E67-4387-88ED-B7D3BDCCD546}" srcOrd="3" destOrd="0" parTransId="{132EFC6A-3D58-4D6C-86CB-F283F4C9763A}" sibTransId="{3A7230CD-4B5B-4762-8F1C-BB12E075CE80}"/>
    <dgm:cxn modelId="{2780ACAB-8222-42E6-BEEE-0939B05492B1}" type="presOf" srcId="{3CD1ADB0-AA9E-47C7-B349-6800417801F3}" destId="{6606DBB7-13BA-4BF9-9C10-B1D276F25DC1}" srcOrd="0" destOrd="0" presId="urn:microsoft.com/office/officeart/2005/8/layout/hierarchy3"/>
    <dgm:cxn modelId="{3FC2F85F-4F1F-4D35-A2FC-BB6D7554B28D}" type="presOf" srcId="{5A389D2F-A5CE-40EF-A646-8D8F7F5FF3A7}" destId="{73E85A3F-1860-4288-ADB0-A632CCE9649F}" srcOrd="0" destOrd="0" presId="urn:microsoft.com/office/officeart/2005/8/layout/hierarchy3"/>
    <dgm:cxn modelId="{685087A6-9C76-4FE0-8DB5-AEE9DE56219D}" type="presOf" srcId="{FCE2DD92-0A25-4508-83B3-955BD4B7BBE8}" destId="{E690F884-16D1-473D-B964-A1EF570B5079}" srcOrd="0" destOrd="0" presId="urn:microsoft.com/office/officeart/2005/8/layout/hierarchy3"/>
    <dgm:cxn modelId="{EAE6EC4E-4E24-44F6-94EE-BE339AC2225F}" srcId="{1B53B154-081E-442F-9CE4-C88AF7F423F9}" destId="{BCE5BB97-17A9-49D5-A50F-FF42D83B1122}" srcOrd="1" destOrd="0" parTransId="{3CD1ADB0-AA9E-47C7-B349-6800417801F3}" sibTransId="{611E3C53-EA00-4F0C-A1C1-CACD8961777C}"/>
    <dgm:cxn modelId="{007F0AE4-9391-4217-B13B-58E58C4399EE}" srcId="{1B53B154-081E-442F-9CE4-C88AF7F423F9}" destId="{5A389D2F-A5CE-40EF-A646-8D8F7F5FF3A7}" srcOrd="0" destOrd="0" parTransId="{D09883D1-B993-44AF-A15E-AC8BE6D3BD0A}" sibTransId="{9BD76C33-B092-4571-8C39-DC82CE596462}"/>
    <dgm:cxn modelId="{4A974618-983B-415E-9CE0-3C555FB932A7}" type="presOf" srcId="{1B53B154-081E-442F-9CE4-C88AF7F423F9}" destId="{56EF4997-20EF-430D-8217-528BA45195B4}" srcOrd="0" destOrd="0" presId="urn:microsoft.com/office/officeart/2005/8/layout/hierarchy3"/>
    <dgm:cxn modelId="{89E354FF-A36D-43B3-B890-8618AFC6C892}" type="presOf" srcId="{BCE5BB97-17A9-49D5-A50F-FF42D83B1122}" destId="{3B2C6B53-4E2E-4F01-A7DD-F3B7D7D1C827}" srcOrd="0" destOrd="0" presId="urn:microsoft.com/office/officeart/2005/8/layout/hierarchy3"/>
    <dgm:cxn modelId="{16047622-8095-4B72-9256-F0108E66CAB3}" type="presOf" srcId="{ECB825C6-E555-4AE9-9442-603CC6FA898B}" destId="{61B6A53E-24EC-4C34-847F-85B8100E45B5}" srcOrd="0" destOrd="0" presId="urn:microsoft.com/office/officeart/2005/8/layout/hierarchy3"/>
    <dgm:cxn modelId="{F502B7BB-D4B8-4DED-8ECF-732D5E969450}" type="presParOf" srcId="{61B6A53E-24EC-4C34-847F-85B8100E45B5}" destId="{D78DF3B5-E006-4A14-9AEF-518274847A7A}" srcOrd="0" destOrd="0" presId="urn:microsoft.com/office/officeart/2005/8/layout/hierarchy3"/>
    <dgm:cxn modelId="{6066A76B-211B-44FC-9B12-6CA8D7B2BE8A}" type="presParOf" srcId="{D78DF3B5-E006-4A14-9AEF-518274847A7A}" destId="{CDD0E71D-702E-4362-BDCC-CF9AE9FCD35C}" srcOrd="0" destOrd="0" presId="urn:microsoft.com/office/officeart/2005/8/layout/hierarchy3"/>
    <dgm:cxn modelId="{AD02CB2F-B4A6-432F-BBDA-7F8F2FBAF583}" type="presParOf" srcId="{CDD0E71D-702E-4362-BDCC-CF9AE9FCD35C}" destId="{56EF4997-20EF-430D-8217-528BA45195B4}" srcOrd="0" destOrd="0" presId="urn:microsoft.com/office/officeart/2005/8/layout/hierarchy3"/>
    <dgm:cxn modelId="{897B8A8F-A0E7-458E-BA0E-62CB73660F46}" type="presParOf" srcId="{CDD0E71D-702E-4362-BDCC-CF9AE9FCD35C}" destId="{AFB16798-BAA1-4129-8815-4A93C22CDBCC}" srcOrd="1" destOrd="0" presId="urn:microsoft.com/office/officeart/2005/8/layout/hierarchy3"/>
    <dgm:cxn modelId="{910AB760-7702-4090-9EEF-A0B8CE65E84E}" type="presParOf" srcId="{D78DF3B5-E006-4A14-9AEF-518274847A7A}" destId="{C02C9124-FE5F-4F04-A934-FCC1F08A9FE7}" srcOrd="1" destOrd="0" presId="urn:microsoft.com/office/officeart/2005/8/layout/hierarchy3"/>
    <dgm:cxn modelId="{A9E1E4C9-FF9F-4805-9EEA-D876FE2417A8}" type="presParOf" srcId="{C02C9124-FE5F-4F04-A934-FCC1F08A9FE7}" destId="{04AB7BA5-66BE-4403-84F4-98FB35309AD3}" srcOrd="0" destOrd="0" presId="urn:microsoft.com/office/officeart/2005/8/layout/hierarchy3"/>
    <dgm:cxn modelId="{BC02E4DA-8F89-4F55-8E59-7CAE8B3501A2}" type="presParOf" srcId="{C02C9124-FE5F-4F04-A934-FCC1F08A9FE7}" destId="{73E85A3F-1860-4288-ADB0-A632CCE9649F}" srcOrd="1" destOrd="0" presId="urn:microsoft.com/office/officeart/2005/8/layout/hierarchy3"/>
    <dgm:cxn modelId="{F25D623D-D34F-421D-BFCB-39950A94B68B}" type="presParOf" srcId="{C02C9124-FE5F-4F04-A934-FCC1F08A9FE7}" destId="{6606DBB7-13BA-4BF9-9C10-B1D276F25DC1}" srcOrd="2" destOrd="0" presId="urn:microsoft.com/office/officeart/2005/8/layout/hierarchy3"/>
    <dgm:cxn modelId="{E6BAAABC-7CC1-4573-9C65-F3BA83F04A08}" type="presParOf" srcId="{C02C9124-FE5F-4F04-A934-FCC1F08A9FE7}" destId="{3B2C6B53-4E2E-4F01-A7DD-F3B7D7D1C827}" srcOrd="3" destOrd="0" presId="urn:microsoft.com/office/officeart/2005/8/layout/hierarchy3"/>
    <dgm:cxn modelId="{4528F6CC-10F4-4A1E-9661-8EC30993D2AB}" type="presParOf" srcId="{C02C9124-FE5F-4F04-A934-FCC1F08A9FE7}" destId="{E690F884-16D1-473D-B964-A1EF570B5079}" srcOrd="4" destOrd="0" presId="urn:microsoft.com/office/officeart/2005/8/layout/hierarchy3"/>
    <dgm:cxn modelId="{7BEC439D-890A-4CEF-BF5A-59C6C90C80C6}" type="presParOf" srcId="{C02C9124-FE5F-4F04-A934-FCC1F08A9FE7}" destId="{A5287835-0EED-4CE1-AFE7-8A1FF129FDA9}" srcOrd="5" destOrd="0" presId="urn:microsoft.com/office/officeart/2005/8/layout/hierarchy3"/>
    <dgm:cxn modelId="{381363EA-C99D-473D-80C8-7FACAF6EF100}" type="presParOf" srcId="{C02C9124-FE5F-4F04-A934-FCC1F08A9FE7}" destId="{89E08A60-410D-4C26-91C9-5B12469A712A}" srcOrd="6" destOrd="0" presId="urn:microsoft.com/office/officeart/2005/8/layout/hierarchy3"/>
    <dgm:cxn modelId="{13E4D726-77AC-4C1C-AB02-683B3784422A}" type="presParOf" srcId="{C02C9124-FE5F-4F04-A934-FCC1F08A9FE7}" destId="{06763F5E-5009-43C2-BF47-464FBF1932A1}" srcOrd="7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21539-972B-4250-88BC-8937AA1FC80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56A28D-0ED3-4BA4-A4A7-05F348B56F14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B functional specification</a:t>
          </a:r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26160CC7-3524-42A6-8BB6-9E90DDFC8B92}" type="parTrans" cxnId="{81E2595B-7D18-4E69-861F-B5643FA10635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5D6826AD-7D2B-42F5-B74D-9018CBFB63C4}" type="sibTrans" cxnId="{81E2595B-7D18-4E69-861F-B5643FA10635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D81EC2E3-7DA5-41DD-A903-DB51E53E1653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Data </a:t>
          </a:r>
          <a:endParaRPr lang="en-US" sz="16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4568917D-6159-4663-B676-183BC52267AE}" type="parTrans" cxnId="{3066EFE1-A3D7-48A2-A62C-26644FD43A83}">
      <dgm:prSet custT="1"/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endParaRPr lang="en-US" sz="16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B0539E3D-F2EB-4155-9C58-DDD351A3A3D8}" type="sibTrans" cxnId="{3066EFE1-A3D7-48A2-A62C-26644FD43A83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D7489D51-DBE1-48DB-98EC-E9F2DA1EC0B8}">
      <dgm:prSet phldrT="[Texte]" custT="1"/>
      <dgm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SQL table</a:t>
          </a:r>
          <a:endParaRPr lang="en-US" sz="16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1CFF24A7-8A5E-4734-B7BD-7214AC09F8C4}" type="parTrans" cxnId="{48CF9CC7-60E9-47CF-8233-91655E48B22F}">
      <dgm:prSet custT="1"/>
      <dgm:spPr>
        <a:ln>
          <a:solidFill>
            <a:schemeClr val="tx1"/>
          </a:solidFill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52DDF968-4BCF-4118-B4EB-1088E44FFF48}" type="sibTrans" cxnId="{48CF9CC7-60E9-47CF-8233-91655E48B22F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8FEF9458-16C3-43E4-97A5-98D4EE8363DB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Java class</a:t>
          </a:r>
          <a:endParaRPr lang="en-US" sz="16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3361025B-03B3-428C-9B85-4409A07BDD3D}" type="parTrans" cxnId="{43266017-2749-42EC-9A6D-5A269D5CC363}">
      <dgm:prSet custT="1"/>
      <dgm:spPr>
        <a:ln>
          <a:solidFill>
            <a:schemeClr val="tx1"/>
          </a:solidFill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E7D42872-4376-427F-9AD1-6BC36FBF15A9}" type="sibTrans" cxnId="{43266017-2749-42EC-9A6D-5A269D5CC363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B9973EFC-D143-4F46-AC0D-650BCEC87620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Operation </a:t>
          </a:r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88F570AA-0B1E-4D50-B996-E10A2691F582}" type="parTrans" cxnId="{6C885160-73F4-4280-BC36-35EDCE6D958C}">
      <dgm:prSet custT="1"/>
      <dgm:spPr>
        <a:ln>
          <a:headEnd type="none" w="med" len="med"/>
          <a:tailEnd type="none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A411D023-0FBF-4EB5-95F5-D03662B46BFB}" type="sibTrans" cxnId="{6C885160-73F4-4280-BC36-35EDCE6D958C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2B50F49B-A6B4-4EA5-899F-A41FA545057C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SQL stored procedure</a:t>
          </a:r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8A31F36D-7128-4706-8B79-3CFA42C6AAC4}" type="parTrans" cxnId="{F5C34F5B-134E-41B5-90EC-8487866FE7A2}">
      <dgm:prSet custT="1"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D23AAE7B-EAFE-4F3B-A97C-759F54D4B4E6}" type="sibTrans" cxnId="{F5C34F5B-134E-41B5-90EC-8487866FE7A2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786E12DC-7C6C-49E3-9039-F030365C6513}">
      <dgm:prSet custT="1"/>
      <dgm:spPr>
        <a:solidFill>
          <a:srgbClr val="FFC000"/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Java method</a:t>
          </a:r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4F213BC2-6DEF-416E-BE60-8014AAE7AF15}" type="parTrans" cxnId="{FA599D52-52F1-4A0A-8FC5-E51338455767}">
      <dgm:prSet custT="1"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C39AF3CC-F7A8-40C1-B04A-FCD86AFAEC8E}" type="sibTrans" cxnId="{FA599D52-52F1-4A0A-8FC5-E51338455767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444D9E7A-D1A2-407E-B3C9-C6FF077065C5}" type="pres">
      <dgm:prSet presAssocID="{5CE21539-972B-4250-88BC-8937AA1FC8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EBB1C-F14D-4089-B99C-9F37663C0125}" type="pres">
      <dgm:prSet presAssocID="{1056A28D-0ED3-4BA4-A4A7-05F348B56F14}" presName="root1" presStyleCnt="0"/>
      <dgm:spPr/>
    </dgm:pt>
    <dgm:pt modelId="{0F477653-733C-46A9-963F-FEDFCF90103F}" type="pres">
      <dgm:prSet presAssocID="{1056A28D-0ED3-4BA4-A4A7-05F348B56F1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9353B-63A9-4EFC-9C21-0E08776BF30C}" type="pres">
      <dgm:prSet presAssocID="{1056A28D-0ED3-4BA4-A4A7-05F348B56F14}" presName="level2hierChild" presStyleCnt="0"/>
      <dgm:spPr/>
    </dgm:pt>
    <dgm:pt modelId="{12E8A444-99DB-47C8-95E6-AE40D2809128}" type="pres">
      <dgm:prSet presAssocID="{4568917D-6159-4663-B676-183BC52267A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8367840-A458-4D1F-98BF-B80FDD36ED6A}" type="pres">
      <dgm:prSet presAssocID="{4568917D-6159-4663-B676-183BC52267A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F1F02E8-A91F-46FC-B457-8DEA44A7806E}" type="pres">
      <dgm:prSet presAssocID="{D81EC2E3-7DA5-41DD-A903-DB51E53E1653}" presName="root2" presStyleCnt="0"/>
      <dgm:spPr/>
    </dgm:pt>
    <dgm:pt modelId="{F0466C89-04B0-4130-AEC3-F751602EE981}" type="pres">
      <dgm:prSet presAssocID="{D81EC2E3-7DA5-41DD-A903-DB51E53E165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C26B3-D8D3-4FEE-B144-68E1C3596215}" type="pres">
      <dgm:prSet presAssocID="{D81EC2E3-7DA5-41DD-A903-DB51E53E1653}" presName="level3hierChild" presStyleCnt="0"/>
      <dgm:spPr/>
    </dgm:pt>
    <dgm:pt modelId="{E0494706-BDA4-4FCB-8595-75EABA3CB4F0}" type="pres">
      <dgm:prSet presAssocID="{1CFF24A7-8A5E-4734-B7BD-7214AC09F8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E26A8780-CBF9-41F9-97CB-895C3B0B848B}" type="pres">
      <dgm:prSet presAssocID="{1CFF24A7-8A5E-4734-B7BD-7214AC09F8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AFADF1C-1C5F-46BA-A886-CA5D5F496169}" type="pres">
      <dgm:prSet presAssocID="{D7489D51-DBE1-48DB-98EC-E9F2DA1EC0B8}" presName="root2" presStyleCnt="0"/>
      <dgm:spPr/>
    </dgm:pt>
    <dgm:pt modelId="{3E4CBBA0-BE61-40BB-B482-3E03D93DC7F9}" type="pres">
      <dgm:prSet presAssocID="{D7489D51-DBE1-48DB-98EC-E9F2DA1EC0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23A56-9F13-49D0-8AC5-4E8BAEFA0EA3}" type="pres">
      <dgm:prSet presAssocID="{D7489D51-DBE1-48DB-98EC-E9F2DA1EC0B8}" presName="level3hierChild" presStyleCnt="0"/>
      <dgm:spPr/>
    </dgm:pt>
    <dgm:pt modelId="{B91EF4AF-11FE-477E-852F-4BE0C064F7E9}" type="pres">
      <dgm:prSet presAssocID="{3361025B-03B3-428C-9B85-4409A07BDD3D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602A82D1-7FA9-4C08-B349-76EAA16E26A3}" type="pres">
      <dgm:prSet presAssocID="{3361025B-03B3-428C-9B85-4409A07BDD3D}" presName="connTx" presStyleLbl="parChTrans1D3" presStyleIdx="1" presStyleCnt="4"/>
      <dgm:spPr/>
      <dgm:t>
        <a:bodyPr/>
        <a:lstStyle/>
        <a:p>
          <a:endParaRPr lang="en-US"/>
        </a:p>
      </dgm:t>
    </dgm:pt>
    <dgm:pt modelId="{1E8B5BDE-E159-4B78-AB88-E3AB4139C1FC}" type="pres">
      <dgm:prSet presAssocID="{8FEF9458-16C3-43E4-97A5-98D4EE8363DB}" presName="root2" presStyleCnt="0"/>
      <dgm:spPr/>
    </dgm:pt>
    <dgm:pt modelId="{EEC94F44-E48D-4A37-AFF3-1095E7AFD81C}" type="pres">
      <dgm:prSet presAssocID="{8FEF9458-16C3-43E4-97A5-98D4EE8363D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79CF61-3F46-4E38-91B4-ED72F7B5EBDF}" type="pres">
      <dgm:prSet presAssocID="{8FEF9458-16C3-43E4-97A5-98D4EE8363DB}" presName="level3hierChild" presStyleCnt="0"/>
      <dgm:spPr/>
    </dgm:pt>
    <dgm:pt modelId="{1FF41E16-26FA-45A8-A31C-B2615BEF408C}" type="pres">
      <dgm:prSet presAssocID="{88F570AA-0B1E-4D50-B996-E10A2691F58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913E82A-CB35-443B-9ACC-69B4E64BC8EE}" type="pres">
      <dgm:prSet presAssocID="{88F570AA-0B1E-4D50-B996-E10A2691F58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D78D0F5-32DD-45D2-95A7-C340C5B17399}" type="pres">
      <dgm:prSet presAssocID="{B9973EFC-D143-4F46-AC0D-650BCEC87620}" presName="root2" presStyleCnt="0"/>
      <dgm:spPr/>
    </dgm:pt>
    <dgm:pt modelId="{3884A0AB-F20B-49FE-B4C9-F7B6E4B81227}" type="pres">
      <dgm:prSet presAssocID="{B9973EFC-D143-4F46-AC0D-650BCEC8762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D3FB5-AC5D-43D5-A8CB-3B78C357E454}" type="pres">
      <dgm:prSet presAssocID="{B9973EFC-D143-4F46-AC0D-650BCEC87620}" presName="level3hierChild" presStyleCnt="0"/>
      <dgm:spPr/>
    </dgm:pt>
    <dgm:pt modelId="{8C96BC92-7E23-42AE-9701-CE0E27EF4B87}" type="pres">
      <dgm:prSet presAssocID="{8A31F36D-7128-4706-8B79-3CFA42C6AAC4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228E590-95E5-4361-B456-9F21A1ABD402}" type="pres">
      <dgm:prSet presAssocID="{8A31F36D-7128-4706-8B79-3CFA42C6AAC4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A276AB1-FBB6-4C5F-ABC0-F1C8E85F4142}" type="pres">
      <dgm:prSet presAssocID="{2B50F49B-A6B4-4EA5-899F-A41FA545057C}" presName="root2" presStyleCnt="0"/>
      <dgm:spPr/>
    </dgm:pt>
    <dgm:pt modelId="{7CE19C82-3C29-4A55-8173-E5825C2CDAE8}" type="pres">
      <dgm:prSet presAssocID="{2B50F49B-A6B4-4EA5-899F-A41FA545057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D42D3E-1380-4054-AB62-AD8159B8A1F3}" type="pres">
      <dgm:prSet presAssocID="{2B50F49B-A6B4-4EA5-899F-A41FA545057C}" presName="level3hierChild" presStyleCnt="0"/>
      <dgm:spPr/>
    </dgm:pt>
    <dgm:pt modelId="{FB180C64-E3A7-49A0-A331-A393630F425C}" type="pres">
      <dgm:prSet presAssocID="{4F213BC2-6DEF-416E-BE60-8014AAE7AF15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120F953-1014-479D-90D6-C2080566E1C7}" type="pres">
      <dgm:prSet presAssocID="{4F213BC2-6DEF-416E-BE60-8014AAE7AF15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3D2F1CB-3AA5-46EB-B276-750EFE83DE34}" type="pres">
      <dgm:prSet presAssocID="{786E12DC-7C6C-49E3-9039-F030365C6513}" presName="root2" presStyleCnt="0"/>
      <dgm:spPr/>
    </dgm:pt>
    <dgm:pt modelId="{C6D8CFCD-79EB-4452-9771-93E70DB876A3}" type="pres">
      <dgm:prSet presAssocID="{786E12DC-7C6C-49E3-9039-F030365C651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8A55E-EC36-4FF0-B225-CD2CD04CCEE3}" type="pres">
      <dgm:prSet presAssocID="{786E12DC-7C6C-49E3-9039-F030365C6513}" presName="level3hierChild" presStyleCnt="0"/>
      <dgm:spPr/>
    </dgm:pt>
  </dgm:ptLst>
  <dgm:cxnLst>
    <dgm:cxn modelId="{6C885160-73F4-4280-BC36-35EDCE6D958C}" srcId="{1056A28D-0ED3-4BA4-A4A7-05F348B56F14}" destId="{B9973EFC-D143-4F46-AC0D-650BCEC87620}" srcOrd="1" destOrd="0" parTransId="{88F570AA-0B1E-4D50-B996-E10A2691F582}" sibTransId="{A411D023-0FBF-4EB5-95F5-D03662B46BFB}"/>
    <dgm:cxn modelId="{05873714-DE01-4A8D-8F8E-B00635022EBA}" type="presOf" srcId="{5CE21539-972B-4250-88BC-8937AA1FC800}" destId="{444D9E7A-D1A2-407E-B3C9-C6FF077065C5}" srcOrd="0" destOrd="0" presId="urn:microsoft.com/office/officeart/2005/8/layout/hierarchy2"/>
    <dgm:cxn modelId="{3B26A3FF-4E42-46EE-95DC-A45BA6C96862}" type="presOf" srcId="{88F570AA-0B1E-4D50-B996-E10A2691F582}" destId="{1FF41E16-26FA-45A8-A31C-B2615BEF408C}" srcOrd="0" destOrd="0" presId="urn:microsoft.com/office/officeart/2005/8/layout/hierarchy2"/>
    <dgm:cxn modelId="{CF309172-A516-4C57-89DD-1B20396BE5FA}" type="presOf" srcId="{8A31F36D-7128-4706-8B79-3CFA42C6AAC4}" destId="{2228E590-95E5-4361-B456-9F21A1ABD402}" srcOrd="1" destOrd="0" presId="urn:microsoft.com/office/officeart/2005/8/layout/hierarchy2"/>
    <dgm:cxn modelId="{FA599D52-52F1-4A0A-8FC5-E51338455767}" srcId="{B9973EFC-D143-4F46-AC0D-650BCEC87620}" destId="{786E12DC-7C6C-49E3-9039-F030365C6513}" srcOrd="1" destOrd="0" parTransId="{4F213BC2-6DEF-416E-BE60-8014AAE7AF15}" sibTransId="{C39AF3CC-F7A8-40C1-B04A-FCD86AFAEC8E}"/>
    <dgm:cxn modelId="{43266017-2749-42EC-9A6D-5A269D5CC363}" srcId="{D81EC2E3-7DA5-41DD-A903-DB51E53E1653}" destId="{8FEF9458-16C3-43E4-97A5-98D4EE8363DB}" srcOrd="1" destOrd="0" parTransId="{3361025B-03B3-428C-9B85-4409A07BDD3D}" sibTransId="{E7D42872-4376-427F-9AD1-6BC36FBF15A9}"/>
    <dgm:cxn modelId="{44D17ADB-2580-4635-AB8F-D3C2311AA438}" type="presOf" srcId="{4568917D-6159-4663-B676-183BC52267AE}" destId="{B8367840-A458-4D1F-98BF-B80FDD36ED6A}" srcOrd="1" destOrd="0" presId="urn:microsoft.com/office/officeart/2005/8/layout/hierarchy2"/>
    <dgm:cxn modelId="{48CF9CC7-60E9-47CF-8233-91655E48B22F}" srcId="{D81EC2E3-7DA5-41DD-A903-DB51E53E1653}" destId="{D7489D51-DBE1-48DB-98EC-E9F2DA1EC0B8}" srcOrd="0" destOrd="0" parTransId="{1CFF24A7-8A5E-4734-B7BD-7214AC09F8C4}" sibTransId="{52DDF968-4BCF-4118-B4EB-1088E44FFF48}"/>
    <dgm:cxn modelId="{9AD85B2F-4E6F-49B2-8242-76149BE6CDDC}" type="presOf" srcId="{2B50F49B-A6B4-4EA5-899F-A41FA545057C}" destId="{7CE19C82-3C29-4A55-8173-E5825C2CDAE8}" srcOrd="0" destOrd="0" presId="urn:microsoft.com/office/officeart/2005/8/layout/hierarchy2"/>
    <dgm:cxn modelId="{CDF65421-25C9-451A-9A92-E009B523EE9A}" type="presOf" srcId="{D81EC2E3-7DA5-41DD-A903-DB51E53E1653}" destId="{F0466C89-04B0-4130-AEC3-F751602EE981}" srcOrd="0" destOrd="0" presId="urn:microsoft.com/office/officeart/2005/8/layout/hierarchy2"/>
    <dgm:cxn modelId="{81E2595B-7D18-4E69-861F-B5643FA10635}" srcId="{5CE21539-972B-4250-88BC-8937AA1FC800}" destId="{1056A28D-0ED3-4BA4-A4A7-05F348B56F14}" srcOrd="0" destOrd="0" parTransId="{26160CC7-3524-42A6-8BB6-9E90DDFC8B92}" sibTransId="{5D6826AD-7D2B-42F5-B74D-9018CBFB63C4}"/>
    <dgm:cxn modelId="{3ED40F12-DA01-4E25-BD39-8D38AFC48A5C}" type="presOf" srcId="{4F213BC2-6DEF-416E-BE60-8014AAE7AF15}" destId="{FB180C64-E3A7-49A0-A331-A393630F425C}" srcOrd="0" destOrd="0" presId="urn:microsoft.com/office/officeart/2005/8/layout/hierarchy2"/>
    <dgm:cxn modelId="{B6495FCD-EBCA-4E2B-A97E-A90824D81DD9}" type="presOf" srcId="{1056A28D-0ED3-4BA4-A4A7-05F348B56F14}" destId="{0F477653-733C-46A9-963F-FEDFCF90103F}" srcOrd="0" destOrd="0" presId="urn:microsoft.com/office/officeart/2005/8/layout/hierarchy2"/>
    <dgm:cxn modelId="{D92CA089-DD4D-4EF9-8358-3FA4DB04DD6C}" type="presOf" srcId="{1CFF24A7-8A5E-4734-B7BD-7214AC09F8C4}" destId="{E26A8780-CBF9-41F9-97CB-895C3B0B848B}" srcOrd="1" destOrd="0" presId="urn:microsoft.com/office/officeart/2005/8/layout/hierarchy2"/>
    <dgm:cxn modelId="{75E06D9A-506A-4F1F-8803-744A92F93368}" type="presOf" srcId="{B9973EFC-D143-4F46-AC0D-650BCEC87620}" destId="{3884A0AB-F20B-49FE-B4C9-F7B6E4B81227}" srcOrd="0" destOrd="0" presId="urn:microsoft.com/office/officeart/2005/8/layout/hierarchy2"/>
    <dgm:cxn modelId="{F40115EA-9341-414A-A4C1-159EC28EFEAC}" type="presOf" srcId="{8A31F36D-7128-4706-8B79-3CFA42C6AAC4}" destId="{8C96BC92-7E23-42AE-9701-CE0E27EF4B87}" srcOrd="0" destOrd="0" presId="urn:microsoft.com/office/officeart/2005/8/layout/hierarchy2"/>
    <dgm:cxn modelId="{C8BC62FA-E6F0-455D-B5B0-0C6D05AF6E23}" type="presOf" srcId="{4568917D-6159-4663-B676-183BC52267AE}" destId="{12E8A444-99DB-47C8-95E6-AE40D2809128}" srcOrd="0" destOrd="0" presId="urn:microsoft.com/office/officeart/2005/8/layout/hierarchy2"/>
    <dgm:cxn modelId="{F5C34F5B-134E-41B5-90EC-8487866FE7A2}" srcId="{B9973EFC-D143-4F46-AC0D-650BCEC87620}" destId="{2B50F49B-A6B4-4EA5-899F-A41FA545057C}" srcOrd="0" destOrd="0" parTransId="{8A31F36D-7128-4706-8B79-3CFA42C6AAC4}" sibTransId="{D23AAE7B-EAFE-4F3B-A97C-759F54D4B4E6}"/>
    <dgm:cxn modelId="{A74DCDF5-A492-4E2D-A112-0075F543B1CA}" type="presOf" srcId="{D7489D51-DBE1-48DB-98EC-E9F2DA1EC0B8}" destId="{3E4CBBA0-BE61-40BB-B482-3E03D93DC7F9}" srcOrd="0" destOrd="0" presId="urn:microsoft.com/office/officeart/2005/8/layout/hierarchy2"/>
    <dgm:cxn modelId="{A933ABA4-71B4-4A09-B732-EDAA91F20C66}" type="presOf" srcId="{8FEF9458-16C3-43E4-97A5-98D4EE8363DB}" destId="{EEC94F44-E48D-4A37-AFF3-1095E7AFD81C}" srcOrd="0" destOrd="0" presId="urn:microsoft.com/office/officeart/2005/8/layout/hierarchy2"/>
    <dgm:cxn modelId="{8257AE6D-059A-427F-A483-ED2F88E5C4CD}" type="presOf" srcId="{786E12DC-7C6C-49E3-9039-F030365C6513}" destId="{C6D8CFCD-79EB-4452-9771-93E70DB876A3}" srcOrd="0" destOrd="0" presId="urn:microsoft.com/office/officeart/2005/8/layout/hierarchy2"/>
    <dgm:cxn modelId="{76A74C6B-00DC-4553-BE44-39F9769BF801}" type="presOf" srcId="{88F570AA-0B1E-4D50-B996-E10A2691F582}" destId="{0913E82A-CB35-443B-9ACC-69B4E64BC8EE}" srcOrd="1" destOrd="0" presId="urn:microsoft.com/office/officeart/2005/8/layout/hierarchy2"/>
    <dgm:cxn modelId="{CDE6BC7F-D0A2-4E0D-8CE9-AB36F7B1FA45}" type="presOf" srcId="{1CFF24A7-8A5E-4734-B7BD-7214AC09F8C4}" destId="{E0494706-BDA4-4FCB-8595-75EABA3CB4F0}" srcOrd="0" destOrd="0" presId="urn:microsoft.com/office/officeart/2005/8/layout/hierarchy2"/>
    <dgm:cxn modelId="{3066EFE1-A3D7-48A2-A62C-26644FD43A83}" srcId="{1056A28D-0ED3-4BA4-A4A7-05F348B56F14}" destId="{D81EC2E3-7DA5-41DD-A903-DB51E53E1653}" srcOrd="0" destOrd="0" parTransId="{4568917D-6159-4663-B676-183BC52267AE}" sibTransId="{B0539E3D-F2EB-4155-9C58-DDD351A3A3D8}"/>
    <dgm:cxn modelId="{1BC5319B-DBA3-4CB7-A4B1-F51C4E701110}" type="presOf" srcId="{4F213BC2-6DEF-416E-BE60-8014AAE7AF15}" destId="{E120F953-1014-479D-90D6-C2080566E1C7}" srcOrd="1" destOrd="0" presId="urn:microsoft.com/office/officeart/2005/8/layout/hierarchy2"/>
    <dgm:cxn modelId="{8CDD0ABB-241E-43FE-AA89-D6BFACCAD7C8}" type="presOf" srcId="{3361025B-03B3-428C-9B85-4409A07BDD3D}" destId="{602A82D1-7FA9-4C08-B349-76EAA16E26A3}" srcOrd="1" destOrd="0" presId="urn:microsoft.com/office/officeart/2005/8/layout/hierarchy2"/>
    <dgm:cxn modelId="{1FC16C91-7603-4AF1-82B9-3911C94B863B}" type="presOf" srcId="{3361025B-03B3-428C-9B85-4409A07BDD3D}" destId="{B91EF4AF-11FE-477E-852F-4BE0C064F7E9}" srcOrd="0" destOrd="0" presId="urn:microsoft.com/office/officeart/2005/8/layout/hierarchy2"/>
    <dgm:cxn modelId="{C35F0B25-486E-43E5-88EE-C4DBFAC0F4BA}" type="presParOf" srcId="{444D9E7A-D1A2-407E-B3C9-C6FF077065C5}" destId="{1C9EBB1C-F14D-4089-B99C-9F37663C0125}" srcOrd="0" destOrd="0" presId="urn:microsoft.com/office/officeart/2005/8/layout/hierarchy2"/>
    <dgm:cxn modelId="{D053895D-80FA-4672-8117-D4565324D076}" type="presParOf" srcId="{1C9EBB1C-F14D-4089-B99C-9F37663C0125}" destId="{0F477653-733C-46A9-963F-FEDFCF90103F}" srcOrd="0" destOrd="0" presId="urn:microsoft.com/office/officeart/2005/8/layout/hierarchy2"/>
    <dgm:cxn modelId="{4C7F8FE6-CC97-4A9C-BD28-C23DB7D08117}" type="presParOf" srcId="{1C9EBB1C-F14D-4089-B99C-9F37663C0125}" destId="{72F9353B-63A9-4EFC-9C21-0E08776BF30C}" srcOrd="1" destOrd="0" presId="urn:microsoft.com/office/officeart/2005/8/layout/hierarchy2"/>
    <dgm:cxn modelId="{149635FD-0C8A-4C4D-A549-6ED67032F3BA}" type="presParOf" srcId="{72F9353B-63A9-4EFC-9C21-0E08776BF30C}" destId="{12E8A444-99DB-47C8-95E6-AE40D2809128}" srcOrd="0" destOrd="0" presId="urn:microsoft.com/office/officeart/2005/8/layout/hierarchy2"/>
    <dgm:cxn modelId="{A023927A-4C99-4780-8AF2-0AFD629FFC5C}" type="presParOf" srcId="{12E8A444-99DB-47C8-95E6-AE40D2809128}" destId="{B8367840-A458-4D1F-98BF-B80FDD36ED6A}" srcOrd="0" destOrd="0" presId="urn:microsoft.com/office/officeart/2005/8/layout/hierarchy2"/>
    <dgm:cxn modelId="{58809F1D-CAD0-4C81-BAB8-D9E1AB8C6914}" type="presParOf" srcId="{72F9353B-63A9-4EFC-9C21-0E08776BF30C}" destId="{7F1F02E8-A91F-46FC-B457-8DEA44A7806E}" srcOrd="1" destOrd="0" presId="urn:microsoft.com/office/officeart/2005/8/layout/hierarchy2"/>
    <dgm:cxn modelId="{E146715F-ADEF-471E-87CB-E4E47570608F}" type="presParOf" srcId="{7F1F02E8-A91F-46FC-B457-8DEA44A7806E}" destId="{F0466C89-04B0-4130-AEC3-F751602EE981}" srcOrd="0" destOrd="0" presId="urn:microsoft.com/office/officeart/2005/8/layout/hierarchy2"/>
    <dgm:cxn modelId="{E7ED8BC1-222C-4FF4-A874-7F4CE72E6309}" type="presParOf" srcId="{7F1F02E8-A91F-46FC-B457-8DEA44A7806E}" destId="{499C26B3-D8D3-4FEE-B144-68E1C3596215}" srcOrd="1" destOrd="0" presId="urn:microsoft.com/office/officeart/2005/8/layout/hierarchy2"/>
    <dgm:cxn modelId="{37E19F85-4D99-4341-A5B3-BFDCF6595D13}" type="presParOf" srcId="{499C26B3-D8D3-4FEE-B144-68E1C3596215}" destId="{E0494706-BDA4-4FCB-8595-75EABA3CB4F0}" srcOrd="0" destOrd="0" presId="urn:microsoft.com/office/officeart/2005/8/layout/hierarchy2"/>
    <dgm:cxn modelId="{73C074B4-BFF7-4955-8F4B-98A0FF5B6879}" type="presParOf" srcId="{E0494706-BDA4-4FCB-8595-75EABA3CB4F0}" destId="{E26A8780-CBF9-41F9-97CB-895C3B0B848B}" srcOrd="0" destOrd="0" presId="urn:microsoft.com/office/officeart/2005/8/layout/hierarchy2"/>
    <dgm:cxn modelId="{DA9947AA-DCFE-44F3-97B8-8D7BA25CA6A8}" type="presParOf" srcId="{499C26B3-D8D3-4FEE-B144-68E1C3596215}" destId="{DAFADF1C-1C5F-46BA-A886-CA5D5F496169}" srcOrd="1" destOrd="0" presId="urn:microsoft.com/office/officeart/2005/8/layout/hierarchy2"/>
    <dgm:cxn modelId="{5DA38781-7242-4C86-8636-96F109C54428}" type="presParOf" srcId="{DAFADF1C-1C5F-46BA-A886-CA5D5F496169}" destId="{3E4CBBA0-BE61-40BB-B482-3E03D93DC7F9}" srcOrd="0" destOrd="0" presId="urn:microsoft.com/office/officeart/2005/8/layout/hierarchy2"/>
    <dgm:cxn modelId="{BFC6C727-4AFF-4F11-9075-347D10137908}" type="presParOf" srcId="{DAFADF1C-1C5F-46BA-A886-CA5D5F496169}" destId="{53223A56-9F13-49D0-8AC5-4E8BAEFA0EA3}" srcOrd="1" destOrd="0" presId="urn:microsoft.com/office/officeart/2005/8/layout/hierarchy2"/>
    <dgm:cxn modelId="{AEC55230-3588-4172-948B-5985FB78BD31}" type="presParOf" srcId="{499C26B3-D8D3-4FEE-B144-68E1C3596215}" destId="{B91EF4AF-11FE-477E-852F-4BE0C064F7E9}" srcOrd="2" destOrd="0" presId="urn:microsoft.com/office/officeart/2005/8/layout/hierarchy2"/>
    <dgm:cxn modelId="{96A52BAC-92A6-4462-B44F-008DE206209A}" type="presParOf" srcId="{B91EF4AF-11FE-477E-852F-4BE0C064F7E9}" destId="{602A82D1-7FA9-4C08-B349-76EAA16E26A3}" srcOrd="0" destOrd="0" presId="urn:microsoft.com/office/officeart/2005/8/layout/hierarchy2"/>
    <dgm:cxn modelId="{6C51AB64-075A-489B-89AD-AF666D38E40E}" type="presParOf" srcId="{499C26B3-D8D3-4FEE-B144-68E1C3596215}" destId="{1E8B5BDE-E159-4B78-AB88-E3AB4139C1FC}" srcOrd="3" destOrd="0" presId="urn:microsoft.com/office/officeart/2005/8/layout/hierarchy2"/>
    <dgm:cxn modelId="{2AB0AEE9-63A8-4273-BE17-28A005B17447}" type="presParOf" srcId="{1E8B5BDE-E159-4B78-AB88-E3AB4139C1FC}" destId="{EEC94F44-E48D-4A37-AFF3-1095E7AFD81C}" srcOrd="0" destOrd="0" presId="urn:microsoft.com/office/officeart/2005/8/layout/hierarchy2"/>
    <dgm:cxn modelId="{DE0901D8-D225-4E53-A687-A459CE467822}" type="presParOf" srcId="{1E8B5BDE-E159-4B78-AB88-E3AB4139C1FC}" destId="{1E79CF61-3F46-4E38-91B4-ED72F7B5EBDF}" srcOrd="1" destOrd="0" presId="urn:microsoft.com/office/officeart/2005/8/layout/hierarchy2"/>
    <dgm:cxn modelId="{57E67B72-BAE7-4F07-88A0-09975D08BE22}" type="presParOf" srcId="{72F9353B-63A9-4EFC-9C21-0E08776BF30C}" destId="{1FF41E16-26FA-45A8-A31C-B2615BEF408C}" srcOrd="2" destOrd="0" presId="urn:microsoft.com/office/officeart/2005/8/layout/hierarchy2"/>
    <dgm:cxn modelId="{A045FF2B-C89D-45F0-89CC-E5F607087520}" type="presParOf" srcId="{1FF41E16-26FA-45A8-A31C-B2615BEF408C}" destId="{0913E82A-CB35-443B-9ACC-69B4E64BC8EE}" srcOrd="0" destOrd="0" presId="urn:microsoft.com/office/officeart/2005/8/layout/hierarchy2"/>
    <dgm:cxn modelId="{286D6B28-8956-47A2-B596-907D7C2C10EC}" type="presParOf" srcId="{72F9353B-63A9-4EFC-9C21-0E08776BF30C}" destId="{CD78D0F5-32DD-45D2-95A7-C340C5B17399}" srcOrd="3" destOrd="0" presId="urn:microsoft.com/office/officeart/2005/8/layout/hierarchy2"/>
    <dgm:cxn modelId="{944F53DF-80CA-4FDB-83C2-C6721DC3319B}" type="presParOf" srcId="{CD78D0F5-32DD-45D2-95A7-C340C5B17399}" destId="{3884A0AB-F20B-49FE-B4C9-F7B6E4B81227}" srcOrd="0" destOrd="0" presId="urn:microsoft.com/office/officeart/2005/8/layout/hierarchy2"/>
    <dgm:cxn modelId="{54231E25-80C4-4272-9AF4-CD186D7A8C32}" type="presParOf" srcId="{CD78D0F5-32DD-45D2-95A7-C340C5B17399}" destId="{B92D3FB5-AC5D-43D5-A8CB-3B78C357E454}" srcOrd="1" destOrd="0" presId="urn:microsoft.com/office/officeart/2005/8/layout/hierarchy2"/>
    <dgm:cxn modelId="{730A08AC-5D4C-42CC-BBF6-5E7CB514D83A}" type="presParOf" srcId="{B92D3FB5-AC5D-43D5-A8CB-3B78C357E454}" destId="{8C96BC92-7E23-42AE-9701-CE0E27EF4B87}" srcOrd="0" destOrd="0" presId="urn:microsoft.com/office/officeart/2005/8/layout/hierarchy2"/>
    <dgm:cxn modelId="{C805E273-D4A9-4AAF-AC92-C0771A83EB98}" type="presParOf" srcId="{8C96BC92-7E23-42AE-9701-CE0E27EF4B87}" destId="{2228E590-95E5-4361-B456-9F21A1ABD402}" srcOrd="0" destOrd="0" presId="urn:microsoft.com/office/officeart/2005/8/layout/hierarchy2"/>
    <dgm:cxn modelId="{1C5C6D2F-982D-437D-B5D5-4E62A2267651}" type="presParOf" srcId="{B92D3FB5-AC5D-43D5-A8CB-3B78C357E454}" destId="{CA276AB1-FBB6-4C5F-ABC0-F1C8E85F4142}" srcOrd="1" destOrd="0" presId="urn:microsoft.com/office/officeart/2005/8/layout/hierarchy2"/>
    <dgm:cxn modelId="{0DB6E9E3-F100-4585-A3A2-68A1B98BB489}" type="presParOf" srcId="{CA276AB1-FBB6-4C5F-ABC0-F1C8E85F4142}" destId="{7CE19C82-3C29-4A55-8173-E5825C2CDAE8}" srcOrd="0" destOrd="0" presId="urn:microsoft.com/office/officeart/2005/8/layout/hierarchy2"/>
    <dgm:cxn modelId="{46D35032-E586-4B33-81EE-4A2BE1031F8A}" type="presParOf" srcId="{CA276AB1-FBB6-4C5F-ABC0-F1C8E85F4142}" destId="{4AD42D3E-1380-4054-AB62-AD8159B8A1F3}" srcOrd="1" destOrd="0" presId="urn:microsoft.com/office/officeart/2005/8/layout/hierarchy2"/>
    <dgm:cxn modelId="{5C6C5B4B-F2A7-43EB-B3DC-F23799A1C5C7}" type="presParOf" srcId="{B92D3FB5-AC5D-43D5-A8CB-3B78C357E454}" destId="{FB180C64-E3A7-49A0-A331-A393630F425C}" srcOrd="2" destOrd="0" presId="urn:microsoft.com/office/officeart/2005/8/layout/hierarchy2"/>
    <dgm:cxn modelId="{041F1212-CBB3-4ED4-961E-F8866A4EAC7C}" type="presParOf" srcId="{FB180C64-E3A7-49A0-A331-A393630F425C}" destId="{E120F953-1014-479D-90D6-C2080566E1C7}" srcOrd="0" destOrd="0" presId="urn:microsoft.com/office/officeart/2005/8/layout/hierarchy2"/>
    <dgm:cxn modelId="{C3645FB9-E8E7-4D6B-9EED-6AEEFB05341B}" type="presParOf" srcId="{B92D3FB5-AC5D-43D5-A8CB-3B78C357E454}" destId="{73D2F1CB-3AA5-46EB-B276-750EFE83DE34}" srcOrd="3" destOrd="0" presId="urn:microsoft.com/office/officeart/2005/8/layout/hierarchy2"/>
    <dgm:cxn modelId="{F5149E41-61EC-4829-915D-55A25D2796A8}" type="presParOf" srcId="{73D2F1CB-3AA5-46EB-B276-750EFE83DE34}" destId="{C6D8CFCD-79EB-4452-9771-93E70DB876A3}" srcOrd="0" destOrd="0" presId="urn:microsoft.com/office/officeart/2005/8/layout/hierarchy2"/>
    <dgm:cxn modelId="{A0F99F24-FF3A-4171-82B8-BED8A1AA905A}" type="presParOf" srcId="{73D2F1CB-3AA5-46EB-B276-750EFE83DE34}" destId="{E5E8A55E-EC36-4FF0-B225-CD2CD04CCE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9B6C3-F101-4A66-AFF9-406A75051A07}" type="doc">
      <dgm:prSet loTypeId="urn:microsoft.com/office/officeart/2005/8/layout/hierarchy4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6D3B66-A03F-4FE9-A3EC-DBACD8C865A8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2800" smtClean="0">
              <a:latin typeface="Times New Roman" pitchFamily="18" charset="0"/>
              <a:cs typeface="Times New Roman" pitchFamily="18" charset="0"/>
            </a:rPr>
            <a:t>B static security specification</a:t>
          </a:r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CBC7C2B-939C-4684-A1FB-8ED597CD82CC}" type="parTrans" cxnId="{1805F536-8135-4EAD-834E-C0BA0BD33F2D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036488D-0BD7-4816-9B5D-EE4DC06C2B3C}" type="sibTrans" cxnId="{1805F536-8135-4EAD-834E-C0BA0BD33F2D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8C77B6F-8A52-4CB4-9AB1-D4CC5F10DFC6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2000" smtClean="0">
              <a:latin typeface="Times New Roman" pitchFamily="18" charset="0"/>
              <a:cs typeface="Times New Roman" pitchFamily="18" charset="0"/>
            </a:rPr>
            <a:t>Java class</a:t>
          </a:r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91CEC936-4B56-406F-8037-E1A6C5027DDF}" type="parTrans" cxnId="{B8F2EC67-DCD6-4D2D-AA1D-567FD31400A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0DFB0A6-FBD4-449A-8ECD-DDD4DA81DD65}" type="sibTrans" cxnId="{B8F2EC67-DCD6-4D2D-AA1D-567FD31400A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65B78654-9846-4185-917F-F79C76ECB2B7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check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404CBEAB-AFC0-4223-8C1F-BA28C8AD7B87}" type="parTrans" cxnId="{4F0EE2D2-4794-46EB-B8B1-E0A76BD6F9F3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86D00D76-A8E3-486C-9BFA-B7B2E948DA88}" type="sibTrans" cxnId="{4F0EE2D2-4794-46EB-B8B1-E0A76BD6F9F3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9D04CBEE-1BAD-4329-8EDD-91E1D9142459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connection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A20A77A-2D5A-4EED-9340-FE10E9DBA4A1}" type="parTrans" cxnId="{36763154-1FDB-44A5-9F77-C468BC651FC9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D0503F5-8FB0-4760-93CE-F6D595105FC2}" type="sibTrans" cxnId="{36763154-1FDB-44A5-9F77-C468BC651FC9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73249370-F7E7-4C76-8861-0E6EE89517CE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2000" smtClean="0">
              <a:latin typeface="Times New Roman" pitchFamily="18" charset="0"/>
              <a:cs typeface="Times New Roman" pitchFamily="18" charset="0"/>
            </a:rPr>
            <a:t>Database security</a:t>
          </a:r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2348B792-031F-48F4-B293-08EAD69503F0}" type="parTrans" cxnId="{C6D89A87-2B79-42EB-93C1-31434B1C6F88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7AFA9435-D259-4DD2-BB56-320E46BE81ED}" type="sibTrans" cxnId="{C6D89A87-2B79-42EB-93C1-31434B1C6F88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55317A05-C0A7-4277-95CA-0E658B87CA43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Users 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AE4F48B-3174-447A-9C00-7D1917FD8F9C}" type="parTrans" cxnId="{7F9E83DB-F4E5-404C-B04C-CCA589B6147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19425AE-7539-4E71-B285-C41C56C74702}" type="sibTrans" cxnId="{7F9E83DB-F4E5-404C-B04C-CCA589B6147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7F1BEE0-AA05-4837-920E-E0549C8B3922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Roles 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75332368-FCD5-4F88-A83E-93E408E58848}" type="parTrans" cxnId="{D08763F7-1549-4331-99AE-F9E2F63C1AE6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4EF162B-2202-45CC-AD55-D1F7A10E5E0B}" type="sibTrans" cxnId="{D08763F7-1549-4331-99AE-F9E2F63C1AE6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24782A79-0375-4682-BD34-20FF4D199EED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Permissions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D6157D5C-8B02-441A-8D5B-D174F6A0916D}" type="parTrans" cxnId="{C0892BE5-D2E2-4FD4-A53D-ACA37AF32A0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84DA6EB-314C-4EE4-A40D-B6C6916CB265}" type="sibTrans" cxnId="{C0892BE5-D2E2-4FD4-A53D-ACA37AF32A0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9EEADEBB-4B8B-42C5-9AC4-D9281081DF6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smtClean="0">
              <a:latin typeface="Times New Roman" pitchFamily="18" charset="0"/>
              <a:cs typeface="Times New Roman" pitchFamily="18" charset="0"/>
            </a:rPr>
            <a:t>Role </a:t>
          </a:r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EEC522DA-7A50-42E4-AB75-CA615F1DD952}" type="parTrans" cxnId="{4F270BFF-2D5F-4A98-AD5B-0D165EFA525C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0A52B317-FE4A-407A-B455-A058A5F61CC3}" type="sibTrans" cxnId="{4F270BFF-2D5F-4A98-AD5B-0D165EFA525C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55ACD833-1C78-447E-A29D-2B1280C933A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smtClean="0">
              <a:latin typeface="Times New Roman" pitchFamily="18" charset="0"/>
              <a:cs typeface="Times New Roman" pitchFamily="18" charset="0"/>
            </a:rPr>
            <a:t>Stored procedure</a:t>
          </a:r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11222FA7-BE4C-4873-95E7-DC2B990D447D}" type="parTrans" cxnId="{3018088A-A28A-4376-A551-F55FF237467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A3506F8-A769-47A5-983D-1F79F0158045}" type="sibTrans" cxnId="{3018088A-A28A-4376-A551-F55FF237467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740E12D-C922-46F6-92F6-489D6E809CDF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User assignments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0C23977-01E3-4526-AF11-6600C5CF8CAF}" type="parTrans" cxnId="{D6991281-188D-412D-8B32-464E0B41D02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2533148-2468-458C-9358-1032B90F3F62}" type="sibTrans" cxnId="{D6991281-188D-412D-8B32-464E0B41D02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8D41DACF-855F-4215-97BB-068588BA1C4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smtClean="0">
              <a:latin typeface="Times New Roman" pitchFamily="18" charset="0"/>
              <a:cs typeface="Times New Roman" pitchFamily="18" charset="0"/>
            </a:rPr>
            <a:t>User </a:t>
          </a:r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9DB0227-8873-4645-A866-03DEAB5EFBAC}" type="parTrans" cxnId="{C978BA4C-B473-4C9A-AAA5-85E6AC5558A1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51701C9A-509D-4C94-B2D8-2131C35C2E2B}" type="sibTrans" cxnId="{C978BA4C-B473-4C9A-AAA5-85E6AC5558A1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FDE7C4C2-5C51-4157-B1CB-3A507F25F61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smtClean="0">
              <a:latin typeface="Times New Roman" pitchFamily="18" charset="0"/>
              <a:cs typeface="Times New Roman" pitchFamily="18" charset="0"/>
            </a:rPr>
            <a:t>Role </a:t>
          </a:r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F1CDF8D4-4F42-4B60-933F-EA18F4F60CC1}" type="parTrans" cxnId="{82F83695-7D23-49E3-A609-29BEE449DE1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8F7F23A-9B14-4C2D-9715-3DF9FE91F21D}" type="sibTrans" cxnId="{82F83695-7D23-49E3-A609-29BEE449DE1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C19DCA4-9236-42FA-AF90-95B143D7BEEE}" type="pres">
      <dgm:prSet presAssocID="{7409B6C3-F101-4A66-AFF9-406A75051A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2FD3F3-DB2C-45B6-8C68-472513066B84}" type="pres">
      <dgm:prSet presAssocID="{D26D3B66-A03F-4FE9-A3EC-DBACD8C865A8}" presName="vertOne" presStyleCnt="0"/>
      <dgm:spPr/>
    </dgm:pt>
    <dgm:pt modelId="{6813FFDC-EF62-4EC3-B64B-657E4E81E76A}" type="pres">
      <dgm:prSet presAssocID="{D26D3B66-A03F-4FE9-A3EC-DBACD8C865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CC79A1-EC5F-44CB-81D2-C064C0A22811}" type="pres">
      <dgm:prSet presAssocID="{D26D3B66-A03F-4FE9-A3EC-DBACD8C865A8}" presName="parTransOne" presStyleCnt="0"/>
      <dgm:spPr/>
    </dgm:pt>
    <dgm:pt modelId="{799F1467-955A-4AB7-9207-86485CB5D9D7}" type="pres">
      <dgm:prSet presAssocID="{D26D3B66-A03F-4FE9-A3EC-DBACD8C865A8}" presName="horzOne" presStyleCnt="0"/>
      <dgm:spPr/>
    </dgm:pt>
    <dgm:pt modelId="{434640A3-CFA6-46C6-85FE-5F0857015115}" type="pres">
      <dgm:prSet presAssocID="{48C77B6F-8A52-4CB4-9AB1-D4CC5F10DFC6}" presName="vertTwo" presStyleCnt="0"/>
      <dgm:spPr/>
    </dgm:pt>
    <dgm:pt modelId="{460E2974-2ECF-42BC-84B9-35F0F116433C}" type="pres">
      <dgm:prSet presAssocID="{48C77B6F-8A52-4CB4-9AB1-D4CC5F10DFC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5831C-1990-4A1F-8174-2934DA7280DC}" type="pres">
      <dgm:prSet presAssocID="{48C77B6F-8A52-4CB4-9AB1-D4CC5F10DFC6}" presName="parTransTwo" presStyleCnt="0"/>
      <dgm:spPr/>
    </dgm:pt>
    <dgm:pt modelId="{1F3C20DB-12AB-4CAF-B34A-C9DCCC1C4CBF}" type="pres">
      <dgm:prSet presAssocID="{48C77B6F-8A52-4CB4-9AB1-D4CC5F10DFC6}" presName="horzTwo" presStyleCnt="0"/>
      <dgm:spPr/>
    </dgm:pt>
    <dgm:pt modelId="{A0AAA276-1BD9-43F0-8329-CDB3B76F6E67}" type="pres">
      <dgm:prSet presAssocID="{65B78654-9846-4185-917F-F79C76ECB2B7}" presName="vertThree" presStyleCnt="0"/>
      <dgm:spPr/>
    </dgm:pt>
    <dgm:pt modelId="{620E7445-D335-4A8D-9BD6-186CD1A7B5B2}" type="pres">
      <dgm:prSet presAssocID="{65B78654-9846-4185-917F-F79C76ECB2B7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43CB1-0B2F-48AE-9E50-D3A17BF737EC}" type="pres">
      <dgm:prSet presAssocID="{65B78654-9846-4185-917F-F79C76ECB2B7}" presName="horzThree" presStyleCnt="0"/>
      <dgm:spPr/>
    </dgm:pt>
    <dgm:pt modelId="{4E008C40-1CB4-4C3B-A9A3-8224CF1D4E7A}" type="pres">
      <dgm:prSet presAssocID="{86D00D76-A8E3-486C-9BFA-B7B2E948DA88}" presName="sibSpaceThree" presStyleCnt="0"/>
      <dgm:spPr/>
    </dgm:pt>
    <dgm:pt modelId="{A50C4FA6-191F-4C5A-9DCF-1CA2017D985D}" type="pres">
      <dgm:prSet presAssocID="{9D04CBEE-1BAD-4329-8EDD-91E1D9142459}" presName="vertThree" presStyleCnt="0"/>
      <dgm:spPr/>
    </dgm:pt>
    <dgm:pt modelId="{E8438BC2-2F1F-439D-A0DF-D811B2B402A5}" type="pres">
      <dgm:prSet presAssocID="{9D04CBEE-1BAD-4329-8EDD-91E1D9142459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D135A-FF8C-4716-AEF5-7832E1107D06}" type="pres">
      <dgm:prSet presAssocID="{9D04CBEE-1BAD-4329-8EDD-91E1D9142459}" presName="horzThree" presStyleCnt="0"/>
      <dgm:spPr/>
    </dgm:pt>
    <dgm:pt modelId="{6508309C-2472-48BE-B2CC-0EBA4247D53D}" type="pres">
      <dgm:prSet presAssocID="{00DFB0A6-FBD4-449A-8ECD-DDD4DA81DD65}" presName="sibSpaceTwo" presStyleCnt="0"/>
      <dgm:spPr/>
    </dgm:pt>
    <dgm:pt modelId="{8AE2F35E-4D7D-4B41-AE31-DEB51C69A01E}" type="pres">
      <dgm:prSet presAssocID="{73249370-F7E7-4C76-8861-0E6EE89517CE}" presName="vertTwo" presStyleCnt="0"/>
      <dgm:spPr/>
    </dgm:pt>
    <dgm:pt modelId="{D3556C84-2641-4450-AE65-E67A0D8B2B9A}" type="pres">
      <dgm:prSet presAssocID="{73249370-F7E7-4C76-8861-0E6EE89517CE}" presName="txTwo" presStyleLbl="node2" presStyleIdx="1" presStyleCnt="2" custScaleX="100388" custLinFactNeighborX="82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30B64-1B45-4723-98CC-644E53B418F2}" type="pres">
      <dgm:prSet presAssocID="{73249370-F7E7-4C76-8861-0E6EE89517CE}" presName="parTransTwo" presStyleCnt="0"/>
      <dgm:spPr/>
    </dgm:pt>
    <dgm:pt modelId="{45900DC5-DB2B-46D6-BCF7-7DC0FCE8EFDF}" type="pres">
      <dgm:prSet presAssocID="{73249370-F7E7-4C76-8861-0E6EE89517CE}" presName="horzTwo" presStyleCnt="0"/>
      <dgm:spPr/>
    </dgm:pt>
    <dgm:pt modelId="{DCBF845D-98D0-45C1-80C3-1D34266FB04A}" type="pres">
      <dgm:prSet presAssocID="{55317A05-C0A7-4277-95CA-0E658B87CA43}" presName="vertThree" presStyleCnt="0"/>
      <dgm:spPr/>
    </dgm:pt>
    <dgm:pt modelId="{9AAB067E-EEBF-429F-9F3D-440BFFE900BF}" type="pres">
      <dgm:prSet presAssocID="{55317A05-C0A7-4277-95CA-0E658B87CA43}" presName="txThree" presStyleLbl="node3" presStyleIdx="2" presStyleCnt="6" custScaleX="73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7A922B-67A2-41AB-99FE-53D4D7EFD8BE}" type="pres">
      <dgm:prSet presAssocID="{55317A05-C0A7-4277-95CA-0E658B87CA43}" presName="horzThree" presStyleCnt="0"/>
      <dgm:spPr/>
    </dgm:pt>
    <dgm:pt modelId="{A4B359FA-11A5-40E5-AC94-B329919CA2E6}" type="pres">
      <dgm:prSet presAssocID="{419425AE-7539-4E71-B285-C41C56C74702}" presName="sibSpaceThree" presStyleCnt="0"/>
      <dgm:spPr/>
    </dgm:pt>
    <dgm:pt modelId="{E12F567F-0853-4294-B49C-54FDB1D04E48}" type="pres">
      <dgm:prSet presAssocID="{07F1BEE0-AA05-4837-920E-E0549C8B3922}" presName="vertThree" presStyleCnt="0"/>
      <dgm:spPr/>
    </dgm:pt>
    <dgm:pt modelId="{3AE0A4A1-BD54-48ED-B4E0-DA076F516B63}" type="pres">
      <dgm:prSet presAssocID="{07F1BEE0-AA05-4837-920E-E0549C8B3922}" presName="txThree" presStyleLbl="node3" presStyleIdx="3" presStyleCnt="6" custScaleX="61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59287-818C-4D65-A129-ADB6391D5832}" type="pres">
      <dgm:prSet presAssocID="{07F1BEE0-AA05-4837-920E-E0549C8B3922}" presName="horzThree" presStyleCnt="0"/>
      <dgm:spPr/>
    </dgm:pt>
    <dgm:pt modelId="{C7854A6B-F0AF-4079-AB73-98AD55AA7AFF}" type="pres">
      <dgm:prSet presAssocID="{74EF162B-2202-45CC-AD55-D1F7A10E5E0B}" presName="sibSpaceThree" presStyleCnt="0"/>
      <dgm:spPr/>
    </dgm:pt>
    <dgm:pt modelId="{D81F872B-B697-4C12-BC20-05DB299319FD}" type="pres">
      <dgm:prSet presAssocID="{4740E12D-C922-46F6-92F6-489D6E809CDF}" presName="vertThree" presStyleCnt="0"/>
      <dgm:spPr/>
    </dgm:pt>
    <dgm:pt modelId="{B6DE34F9-9174-4A4B-826E-5CD6603DB0CE}" type="pres">
      <dgm:prSet presAssocID="{4740E12D-C922-46F6-92F6-489D6E809CDF}" presName="txThree" presStyleLbl="node3" presStyleIdx="4" presStyleCnt="6" custScaleX="114057" custLinFactNeighborX="-4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691EE-9624-4F77-B2FA-B8CF910001A4}" type="pres">
      <dgm:prSet presAssocID="{4740E12D-C922-46F6-92F6-489D6E809CDF}" presName="parTransThree" presStyleCnt="0"/>
      <dgm:spPr/>
    </dgm:pt>
    <dgm:pt modelId="{DCDA06A2-BD3B-4D18-B59E-29EAB0F6DCDB}" type="pres">
      <dgm:prSet presAssocID="{4740E12D-C922-46F6-92F6-489D6E809CDF}" presName="horzThree" presStyleCnt="0"/>
      <dgm:spPr/>
    </dgm:pt>
    <dgm:pt modelId="{B224FD8B-EEFF-445E-9074-56D940B3CDD3}" type="pres">
      <dgm:prSet presAssocID="{8D41DACF-855F-4215-97BB-068588BA1C4C}" presName="vertFour" presStyleCnt="0">
        <dgm:presLayoutVars>
          <dgm:chPref val="3"/>
        </dgm:presLayoutVars>
      </dgm:prSet>
      <dgm:spPr/>
    </dgm:pt>
    <dgm:pt modelId="{EB5657E1-0FDE-487C-B3E9-5AF20DB9AE2E}" type="pres">
      <dgm:prSet presAssocID="{8D41DACF-855F-4215-97BB-068588BA1C4C}" presName="txFour" presStyleLbl="node4" presStyleIdx="0" presStyleCnt="4" custScaleX="57446" custLinFactNeighborX="-4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ACE348-1650-4E41-A21A-76D4D1565515}" type="pres">
      <dgm:prSet presAssocID="{8D41DACF-855F-4215-97BB-068588BA1C4C}" presName="horzFour" presStyleCnt="0"/>
      <dgm:spPr/>
    </dgm:pt>
    <dgm:pt modelId="{5D78E763-B661-4ABA-A412-C233F044E6ED}" type="pres">
      <dgm:prSet presAssocID="{51701C9A-509D-4C94-B2D8-2131C35C2E2B}" presName="sibSpaceFour" presStyleCnt="0"/>
      <dgm:spPr/>
    </dgm:pt>
    <dgm:pt modelId="{99790A58-36CF-4D5E-BADE-089B782A3495}" type="pres">
      <dgm:prSet presAssocID="{FDE7C4C2-5C51-4157-B1CB-3A507F25F61C}" presName="vertFour" presStyleCnt="0">
        <dgm:presLayoutVars>
          <dgm:chPref val="3"/>
        </dgm:presLayoutVars>
      </dgm:prSet>
      <dgm:spPr/>
    </dgm:pt>
    <dgm:pt modelId="{C768E802-8FFE-4443-AD4A-40C7078370F8}" type="pres">
      <dgm:prSet presAssocID="{FDE7C4C2-5C51-4157-B1CB-3A507F25F61C}" presName="txFour" presStyleLbl="node4" presStyleIdx="1" presStyleCnt="4" custScaleX="55964" custLinFactNeighborX="72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E4BC4-1D36-437F-8A04-ECF6B3041EBE}" type="pres">
      <dgm:prSet presAssocID="{FDE7C4C2-5C51-4157-B1CB-3A507F25F61C}" presName="horzFour" presStyleCnt="0"/>
      <dgm:spPr/>
    </dgm:pt>
    <dgm:pt modelId="{07DC71A3-2E90-4ED3-8D02-CB3D101F5214}" type="pres">
      <dgm:prSet presAssocID="{42533148-2468-458C-9358-1032B90F3F62}" presName="sibSpaceThree" presStyleCnt="0"/>
      <dgm:spPr/>
    </dgm:pt>
    <dgm:pt modelId="{C4BA14C3-6376-4AB2-8C84-B94B20C19FEE}" type="pres">
      <dgm:prSet presAssocID="{24782A79-0375-4682-BD34-20FF4D199EED}" presName="vertThree" presStyleCnt="0"/>
      <dgm:spPr/>
    </dgm:pt>
    <dgm:pt modelId="{92CBCD0C-2B6A-44FA-AA71-6EB891D36206}" type="pres">
      <dgm:prSet presAssocID="{24782A79-0375-4682-BD34-20FF4D199EED}" presName="txThree" presStyleLbl="node3" presStyleIdx="5" presStyleCnt="6" custScaleX="116438" custLinFactNeighborX="4351" custLinFactNeighborY="3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69846-581A-457A-AD82-48B74A64A8A8}" type="pres">
      <dgm:prSet presAssocID="{24782A79-0375-4682-BD34-20FF4D199EED}" presName="parTransThree" presStyleCnt="0"/>
      <dgm:spPr/>
    </dgm:pt>
    <dgm:pt modelId="{3980792A-D705-4DCB-8916-238F3CE793CD}" type="pres">
      <dgm:prSet presAssocID="{24782A79-0375-4682-BD34-20FF4D199EED}" presName="horzThree" presStyleCnt="0"/>
      <dgm:spPr/>
    </dgm:pt>
    <dgm:pt modelId="{5E174DEF-9136-499A-AE9A-542A5C14E53C}" type="pres">
      <dgm:prSet presAssocID="{9EEADEBB-4B8B-42C5-9AC4-D9281081DF6E}" presName="vertFour" presStyleCnt="0">
        <dgm:presLayoutVars>
          <dgm:chPref val="3"/>
        </dgm:presLayoutVars>
      </dgm:prSet>
      <dgm:spPr/>
    </dgm:pt>
    <dgm:pt modelId="{5306C943-B39B-43C4-A373-2264EF20C1D2}" type="pres">
      <dgm:prSet presAssocID="{9EEADEBB-4B8B-42C5-9AC4-D9281081DF6E}" presName="txFour" presStyleLbl="node4" presStyleIdx="2" presStyleCnt="4" custScaleX="52726" custLinFactNeighborX="838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72EEB-F041-4399-A4E3-B775541CDF6E}" type="pres">
      <dgm:prSet presAssocID="{9EEADEBB-4B8B-42C5-9AC4-D9281081DF6E}" presName="horzFour" presStyleCnt="0"/>
      <dgm:spPr/>
    </dgm:pt>
    <dgm:pt modelId="{8F0E2408-1E87-4A06-B760-66E356602F29}" type="pres">
      <dgm:prSet presAssocID="{0A52B317-FE4A-407A-B455-A058A5F61CC3}" presName="sibSpaceFour" presStyleCnt="0"/>
      <dgm:spPr/>
    </dgm:pt>
    <dgm:pt modelId="{1FDEB16D-1B4B-4557-8288-A99881A8AB4B}" type="pres">
      <dgm:prSet presAssocID="{55ACD833-1C78-447E-A29D-2B1280C933A5}" presName="vertFour" presStyleCnt="0">
        <dgm:presLayoutVars>
          <dgm:chPref val="3"/>
        </dgm:presLayoutVars>
      </dgm:prSet>
      <dgm:spPr/>
    </dgm:pt>
    <dgm:pt modelId="{84239150-FA45-404D-9BD7-54D2E8990A7A}" type="pres">
      <dgm:prSet presAssocID="{55ACD833-1C78-447E-A29D-2B1280C933A5}" presName="txFour" presStyleLbl="node4" presStyleIdx="3" presStyleCnt="4" custScaleX="72429" custLinFactNeighborX="-58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B75FA-7000-4948-B229-FBCE89A50F12}" type="pres">
      <dgm:prSet presAssocID="{55ACD833-1C78-447E-A29D-2B1280C933A5}" presName="horzFour" presStyleCnt="0"/>
      <dgm:spPr/>
    </dgm:pt>
  </dgm:ptLst>
  <dgm:cxnLst>
    <dgm:cxn modelId="{1BC97A4C-B279-4C67-956C-94E7636053CD}" type="presOf" srcId="{65B78654-9846-4185-917F-F79C76ECB2B7}" destId="{620E7445-D335-4A8D-9BD6-186CD1A7B5B2}" srcOrd="0" destOrd="0" presId="urn:microsoft.com/office/officeart/2005/8/layout/hierarchy4"/>
    <dgm:cxn modelId="{4CBD2149-1FCC-4B9D-986B-20BF52D44437}" type="presOf" srcId="{55ACD833-1C78-447E-A29D-2B1280C933A5}" destId="{84239150-FA45-404D-9BD7-54D2E8990A7A}" srcOrd="0" destOrd="0" presId="urn:microsoft.com/office/officeart/2005/8/layout/hierarchy4"/>
    <dgm:cxn modelId="{4F270BFF-2D5F-4A98-AD5B-0D165EFA525C}" srcId="{24782A79-0375-4682-BD34-20FF4D199EED}" destId="{9EEADEBB-4B8B-42C5-9AC4-D9281081DF6E}" srcOrd="0" destOrd="0" parTransId="{EEC522DA-7A50-42E4-AB75-CA615F1DD952}" sibTransId="{0A52B317-FE4A-407A-B455-A058A5F61CC3}"/>
    <dgm:cxn modelId="{82F83695-7D23-49E3-A609-29BEE449DE10}" srcId="{4740E12D-C922-46F6-92F6-489D6E809CDF}" destId="{FDE7C4C2-5C51-4157-B1CB-3A507F25F61C}" srcOrd="1" destOrd="0" parTransId="{F1CDF8D4-4F42-4B60-933F-EA18F4F60CC1}" sibTransId="{48F7F23A-9B14-4C2D-9715-3DF9FE91F21D}"/>
    <dgm:cxn modelId="{23749259-A2B8-434E-B39E-F25B721A06E7}" type="presOf" srcId="{7409B6C3-F101-4A66-AFF9-406A75051A07}" destId="{4C19DCA4-9236-42FA-AF90-95B143D7BEEE}" srcOrd="0" destOrd="0" presId="urn:microsoft.com/office/officeart/2005/8/layout/hierarchy4"/>
    <dgm:cxn modelId="{4648A630-1C36-4817-B796-84A4FAB6214D}" type="presOf" srcId="{FDE7C4C2-5C51-4157-B1CB-3A507F25F61C}" destId="{C768E802-8FFE-4443-AD4A-40C7078370F8}" srcOrd="0" destOrd="0" presId="urn:microsoft.com/office/officeart/2005/8/layout/hierarchy4"/>
    <dgm:cxn modelId="{4D990D79-C877-47DC-AED3-C2F5BFEC3A42}" type="presOf" srcId="{07F1BEE0-AA05-4837-920E-E0549C8B3922}" destId="{3AE0A4A1-BD54-48ED-B4E0-DA076F516B63}" srcOrd="0" destOrd="0" presId="urn:microsoft.com/office/officeart/2005/8/layout/hierarchy4"/>
    <dgm:cxn modelId="{D6991281-188D-412D-8B32-464E0B41D02D}" srcId="{73249370-F7E7-4C76-8861-0E6EE89517CE}" destId="{4740E12D-C922-46F6-92F6-489D6E809CDF}" srcOrd="2" destOrd="0" parTransId="{50C23977-01E3-4526-AF11-6600C5CF8CAF}" sibTransId="{42533148-2468-458C-9358-1032B90F3F62}"/>
    <dgm:cxn modelId="{1805F536-8135-4EAD-834E-C0BA0BD33F2D}" srcId="{7409B6C3-F101-4A66-AFF9-406A75051A07}" destId="{D26D3B66-A03F-4FE9-A3EC-DBACD8C865A8}" srcOrd="0" destOrd="0" parTransId="{5CBC7C2B-939C-4684-A1FB-8ED597CD82CC}" sibTransId="{B036488D-0BD7-4816-9B5D-EE4DC06C2B3C}"/>
    <dgm:cxn modelId="{F6DAD481-1C78-4628-BD37-EBB7D21E953A}" type="presOf" srcId="{48C77B6F-8A52-4CB4-9AB1-D4CC5F10DFC6}" destId="{460E2974-2ECF-42BC-84B9-35F0F116433C}" srcOrd="0" destOrd="0" presId="urn:microsoft.com/office/officeart/2005/8/layout/hierarchy4"/>
    <dgm:cxn modelId="{C0892BE5-D2E2-4FD4-A53D-ACA37AF32A03}" srcId="{73249370-F7E7-4C76-8861-0E6EE89517CE}" destId="{24782A79-0375-4682-BD34-20FF4D199EED}" srcOrd="3" destOrd="0" parTransId="{D6157D5C-8B02-441A-8D5B-D174F6A0916D}" sibTransId="{784DA6EB-314C-4EE4-A40D-B6C6916CB265}"/>
    <dgm:cxn modelId="{B8F2EC67-DCD6-4D2D-AA1D-567FD31400A5}" srcId="{D26D3B66-A03F-4FE9-A3EC-DBACD8C865A8}" destId="{48C77B6F-8A52-4CB4-9AB1-D4CC5F10DFC6}" srcOrd="0" destOrd="0" parTransId="{91CEC936-4B56-406F-8037-E1A6C5027DDF}" sibTransId="{00DFB0A6-FBD4-449A-8ECD-DDD4DA81DD65}"/>
    <dgm:cxn modelId="{18A96867-2CAC-459E-9880-A60EAD35141F}" type="presOf" srcId="{55317A05-C0A7-4277-95CA-0E658B87CA43}" destId="{9AAB067E-EEBF-429F-9F3D-440BFFE900BF}" srcOrd="0" destOrd="0" presId="urn:microsoft.com/office/officeart/2005/8/layout/hierarchy4"/>
    <dgm:cxn modelId="{D2E8C289-47E2-42DB-92F5-AFC2865B83D3}" type="presOf" srcId="{24782A79-0375-4682-BD34-20FF4D199EED}" destId="{92CBCD0C-2B6A-44FA-AA71-6EB891D36206}" srcOrd="0" destOrd="0" presId="urn:microsoft.com/office/officeart/2005/8/layout/hierarchy4"/>
    <dgm:cxn modelId="{3056CC90-BD02-430E-BD96-E8A010E59B00}" type="presOf" srcId="{9EEADEBB-4B8B-42C5-9AC4-D9281081DF6E}" destId="{5306C943-B39B-43C4-A373-2264EF20C1D2}" srcOrd="0" destOrd="0" presId="urn:microsoft.com/office/officeart/2005/8/layout/hierarchy4"/>
    <dgm:cxn modelId="{C978BA4C-B473-4C9A-AAA5-85E6AC5558A1}" srcId="{4740E12D-C922-46F6-92F6-489D6E809CDF}" destId="{8D41DACF-855F-4215-97BB-068588BA1C4C}" srcOrd="0" destOrd="0" parTransId="{49DB0227-8873-4645-A866-03DEAB5EFBAC}" sibTransId="{51701C9A-509D-4C94-B2D8-2131C35C2E2B}"/>
    <dgm:cxn modelId="{36763154-1FDB-44A5-9F77-C468BC651FC9}" srcId="{48C77B6F-8A52-4CB4-9AB1-D4CC5F10DFC6}" destId="{9D04CBEE-1BAD-4329-8EDD-91E1D9142459}" srcOrd="1" destOrd="0" parTransId="{BA20A77A-2D5A-4EED-9340-FE10E9DBA4A1}" sibTransId="{BD0503F5-8FB0-4760-93CE-F6D595105FC2}"/>
    <dgm:cxn modelId="{7DA5FD40-E750-49E0-8F74-173417E677E3}" type="presOf" srcId="{D26D3B66-A03F-4FE9-A3EC-DBACD8C865A8}" destId="{6813FFDC-EF62-4EC3-B64B-657E4E81E76A}" srcOrd="0" destOrd="0" presId="urn:microsoft.com/office/officeart/2005/8/layout/hierarchy4"/>
    <dgm:cxn modelId="{778C7D48-630B-4B7F-863F-E2B0FA998ECA}" type="presOf" srcId="{9D04CBEE-1BAD-4329-8EDD-91E1D9142459}" destId="{E8438BC2-2F1F-439D-A0DF-D811B2B402A5}" srcOrd="0" destOrd="0" presId="urn:microsoft.com/office/officeart/2005/8/layout/hierarchy4"/>
    <dgm:cxn modelId="{C6D89A87-2B79-42EB-93C1-31434B1C6F88}" srcId="{D26D3B66-A03F-4FE9-A3EC-DBACD8C865A8}" destId="{73249370-F7E7-4C76-8861-0E6EE89517CE}" srcOrd="1" destOrd="0" parTransId="{2348B792-031F-48F4-B293-08EAD69503F0}" sibTransId="{7AFA9435-D259-4DD2-BB56-320E46BE81ED}"/>
    <dgm:cxn modelId="{B9F725E5-E957-4C52-9904-3A38CF930F13}" type="presOf" srcId="{73249370-F7E7-4C76-8861-0E6EE89517CE}" destId="{D3556C84-2641-4450-AE65-E67A0D8B2B9A}" srcOrd="0" destOrd="0" presId="urn:microsoft.com/office/officeart/2005/8/layout/hierarchy4"/>
    <dgm:cxn modelId="{7F9E83DB-F4E5-404C-B04C-CCA589B6147C}" srcId="{73249370-F7E7-4C76-8861-0E6EE89517CE}" destId="{55317A05-C0A7-4277-95CA-0E658B87CA43}" srcOrd="0" destOrd="0" parTransId="{2AE4F48B-3174-447A-9C00-7D1917FD8F9C}" sibTransId="{419425AE-7539-4E71-B285-C41C56C74702}"/>
    <dgm:cxn modelId="{A443EAC1-9560-4FF0-9E6B-5A71D668265A}" type="presOf" srcId="{8D41DACF-855F-4215-97BB-068588BA1C4C}" destId="{EB5657E1-0FDE-487C-B3E9-5AF20DB9AE2E}" srcOrd="0" destOrd="0" presId="urn:microsoft.com/office/officeart/2005/8/layout/hierarchy4"/>
    <dgm:cxn modelId="{3018088A-A28A-4376-A551-F55FF2374672}" srcId="{24782A79-0375-4682-BD34-20FF4D199EED}" destId="{55ACD833-1C78-447E-A29D-2B1280C933A5}" srcOrd="1" destOrd="0" parTransId="{11222FA7-BE4C-4873-95E7-DC2B990D447D}" sibTransId="{4A3506F8-A769-47A5-983D-1F79F0158045}"/>
    <dgm:cxn modelId="{9964F0BE-310C-4AB7-9C98-F327326F7F16}" type="presOf" srcId="{4740E12D-C922-46F6-92F6-489D6E809CDF}" destId="{B6DE34F9-9174-4A4B-826E-5CD6603DB0CE}" srcOrd="0" destOrd="0" presId="urn:microsoft.com/office/officeart/2005/8/layout/hierarchy4"/>
    <dgm:cxn modelId="{D08763F7-1549-4331-99AE-F9E2F63C1AE6}" srcId="{73249370-F7E7-4C76-8861-0E6EE89517CE}" destId="{07F1BEE0-AA05-4837-920E-E0549C8B3922}" srcOrd="1" destOrd="0" parTransId="{75332368-FCD5-4F88-A83E-93E408E58848}" sibTransId="{74EF162B-2202-45CC-AD55-D1F7A10E5E0B}"/>
    <dgm:cxn modelId="{4F0EE2D2-4794-46EB-B8B1-E0A76BD6F9F3}" srcId="{48C77B6F-8A52-4CB4-9AB1-D4CC5F10DFC6}" destId="{65B78654-9846-4185-917F-F79C76ECB2B7}" srcOrd="0" destOrd="0" parTransId="{404CBEAB-AFC0-4223-8C1F-BA28C8AD7B87}" sibTransId="{86D00D76-A8E3-486C-9BFA-B7B2E948DA88}"/>
    <dgm:cxn modelId="{87E8F09D-C937-4021-B654-E604C331B4D7}" type="presParOf" srcId="{4C19DCA4-9236-42FA-AF90-95B143D7BEEE}" destId="{9B2FD3F3-DB2C-45B6-8C68-472513066B84}" srcOrd="0" destOrd="0" presId="urn:microsoft.com/office/officeart/2005/8/layout/hierarchy4"/>
    <dgm:cxn modelId="{9AAF58D4-B232-4485-889F-82D9F5FE598C}" type="presParOf" srcId="{9B2FD3F3-DB2C-45B6-8C68-472513066B84}" destId="{6813FFDC-EF62-4EC3-B64B-657E4E81E76A}" srcOrd="0" destOrd="0" presId="urn:microsoft.com/office/officeart/2005/8/layout/hierarchy4"/>
    <dgm:cxn modelId="{552B8504-E0B4-47AC-89CE-27DD1A3D3AA1}" type="presParOf" srcId="{9B2FD3F3-DB2C-45B6-8C68-472513066B84}" destId="{1ACC79A1-EC5F-44CB-81D2-C064C0A22811}" srcOrd="1" destOrd="0" presId="urn:microsoft.com/office/officeart/2005/8/layout/hierarchy4"/>
    <dgm:cxn modelId="{CDE1502D-7AD8-4F75-806F-223DC265886B}" type="presParOf" srcId="{9B2FD3F3-DB2C-45B6-8C68-472513066B84}" destId="{799F1467-955A-4AB7-9207-86485CB5D9D7}" srcOrd="2" destOrd="0" presId="urn:microsoft.com/office/officeart/2005/8/layout/hierarchy4"/>
    <dgm:cxn modelId="{DD97415A-18CC-43C3-9F20-ED4FCDEE5856}" type="presParOf" srcId="{799F1467-955A-4AB7-9207-86485CB5D9D7}" destId="{434640A3-CFA6-46C6-85FE-5F0857015115}" srcOrd="0" destOrd="0" presId="urn:microsoft.com/office/officeart/2005/8/layout/hierarchy4"/>
    <dgm:cxn modelId="{675079A7-261B-43CE-B21C-F604C36287D3}" type="presParOf" srcId="{434640A3-CFA6-46C6-85FE-5F0857015115}" destId="{460E2974-2ECF-42BC-84B9-35F0F116433C}" srcOrd="0" destOrd="0" presId="urn:microsoft.com/office/officeart/2005/8/layout/hierarchy4"/>
    <dgm:cxn modelId="{83CE08F6-559B-4E57-8024-2724F837DF52}" type="presParOf" srcId="{434640A3-CFA6-46C6-85FE-5F0857015115}" destId="{87A5831C-1990-4A1F-8174-2934DA7280DC}" srcOrd="1" destOrd="0" presId="urn:microsoft.com/office/officeart/2005/8/layout/hierarchy4"/>
    <dgm:cxn modelId="{0A04A91B-08EC-4A19-8192-C252FEFBCF3D}" type="presParOf" srcId="{434640A3-CFA6-46C6-85FE-5F0857015115}" destId="{1F3C20DB-12AB-4CAF-B34A-C9DCCC1C4CBF}" srcOrd="2" destOrd="0" presId="urn:microsoft.com/office/officeart/2005/8/layout/hierarchy4"/>
    <dgm:cxn modelId="{25F13BDA-B10B-481F-AFA1-94BEF470B4EC}" type="presParOf" srcId="{1F3C20DB-12AB-4CAF-B34A-C9DCCC1C4CBF}" destId="{A0AAA276-1BD9-43F0-8329-CDB3B76F6E67}" srcOrd="0" destOrd="0" presId="urn:microsoft.com/office/officeart/2005/8/layout/hierarchy4"/>
    <dgm:cxn modelId="{6080A641-16C7-496F-BCFE-627E21F0E6F0}" type="presParOf" srcId="{A0AAA276-1BD9-43F0-8329-CDB3B76F6E67}" destId="{620E7445-D335-4A8D-9BD6-186CD1A7B5B2}" srcOrd="0" destOrd="0" presId="urn:microsoft.com/office/officeart/2005/8/layout/hierarchy4"/>
    <dgm:cxn modelId="{5BD10CA2-CAAC-41D6-9747-CA809D0D7E77}" type="presParOf" srcId="{A0AAA276-1BD9-43F0-8329-CDB3B76F6E67}" destId="{38043CB1-0B2F-48AE-9E50-D3A17BF737EC}" srcOrd="1" destOrd="0" presId="urn:microsoft.com/office/officeart/2005/8/layout/hierarchy4"/>
    <dgm:cxn modelId="{744CC2C8-E697-4F39-83E9-0CC8F7BDCF62}" type="presParOf" srcId="{1F3C20DB-12AB-4CAF-B34A-C9DCCC1C4CBF}" destId="{4E008C40-1CB4-4C3B-A9A3-8224CF1D4E7A}" srcOrd="1" destOrd="0" presId="urn:microsoft.com/office/officeart/2005/8/layout/hierarchy4"/>
    <dgm:cxn modelId="{D643D9E5-C5AB-4C68-83F4-1BE8D490DE09}" type="presParOf" srcId="{1F3C20DB-12AB-4CAF-B34A-C9DCCC1C4CBF}" destId="{A50C4FA6-191F-4C5A-9DCF-1CA2017D985D}" srcOrd="2" destOrd="0" presId="urn:microsoft.com/office/officeart/2005/8/layout/hierarchy4"/>
    <dgm:cxn modelId="{7C9282C0-3168-4FEB-A697-F1E50952C5A8}" type="presParOf" srcId="{A50C4FA6-191F-4C5A-9DCF-1CA2017D985D}" destId="{E8438BC2-2F1F-439D-A0DF-D811B2B402A5}" srcOrd="0" destOrd="0" presId="urn:microsoft.com/office/officeart/2005/8/layout/hierarchy4"/>
    <dgm:cxn modelId="{6F4C7B08-D8F7-4815-B60E-F0EA235662D4}" type="presParOf" srcId="{A50C4FA6-191F-4C5A-9DCF-1CA2017D985D}" destId="{71CD135A-FF8C-4716-AEF5-7832E1107D06}" srcOrd="1" destOrd="0" presId="urn:microsoft.com/office/officeart/2005/8/layout/hierarchy4"/>
    <dgm:cxn modelId="{8A08BA1E-0CAD-451E-B104-8270F9EFC312}" type="presParOf" srcId="{799F1467-955A-4AB7-9207-86485CB5D9D7}" destId="{6508309C-2472-48BE-B2CC-0EBA4247D53D}" srcOrd="1" destOrd="0" presId="urn:microsoft.com/office/officeart/2005/8/layout/hierarchy4"/>
    <dgm:cxn modelId="{5E2C0B80-F5B5-4289-BD3A-835D36F37440}" type="presParOf" srcId="{799F1467-955A-4AB7-9207-86485CB5D9D7}" destId="{8AE2F35E-4D7D-4B41-AE31-DEB51C69A01E}" srcOrd="2" destOrd="0" presId="urn:microsoft.com/office/officeart/2005/8/layout/hierarchy4"/>
    <dgm:cxn modelId="{97ADB4AC-53BB-4D3D-BB2E-B646CE4DB580}" type="presParOf" srcId="{8AE2F35E-4D7D-4B41-AE31-DEB51C69A01E}" destId="{D3556C84-2641-4450-AE65-E67A0D8B2B9A}" srcOrd="0" destOrd="0" presId="urn:microsoft.com/office/officeart/2005/8/layout/hierarchy4"/>
    <dgm:cxn modelId="{2E5A5C9F-E093-4552-9DE6-1715FC93B683}" type="presParOf" srcId="{8AE2F35E-4D7D-4B41-AE31-DEB51C69A01E}" destId="{9CF30B64-1B45-4723-98CC-644E53B418F2}" srcOrd="1" destOrd="0" presId="urn:microsoft.com/office/officeart/2005/8/layout/hierarchy4"/>
    <dgm:cxn modelId="{1DE888EB-9406-41E8-A285-C942ADFA0C16}" type="presParOf" srcId="{8AE2F35E-4D7D-4B41-AE31-DEB51C69A01E}" destId="{45900DC5-DB2B-46D6-BCF7-7DC0FCE8EFDF}" srcOrd="2" destOrd="0" presId="urn:microsoft.com/office/officeart/2005/8/layout/hierarchy4"/>
    <dgm:cxn modelId="{1342B397-78BC-43D2-98DA-0DF00C105EA7}" type="presParOf" srcId="{45900DC5-DB2B-46D6-BCF7-7DC0FCE8EFDF}" destId="{DCBF845D-98D0-45C1-80C3-1D34266FB04A}" srcOrd="0" destOrd="0" presId="urn:microsoft.com/office/officeart/2005/8/layout/hierarchy4"/>
    <dgm:cxn modelId="{7563A41D-0071-4CD5-8947-37EA3E5BBB46}" type="presParOf" srcId="{DCBF845D-98D0-45C1-80C3-1D34266FB04A}" destId="{9AAB067E-EEBF-429F-9F3D-440BFFE900BF}" srcOrd="0" destOrd="0" presId="urn:microsoft.com/office/officeart/2005/8/layout/hierarchy4"/>
    <dgm:cxn modelId="{42171721-6997-4089-888C-908C254ACB59}" type="presParOf" srcId="{DCBF845D-98D0-45C1-80C3-1D34266FB04A}" destId="{047A922B-67A2-41AB-99FE-53D4D7EFD8BE}" srcOrd="1" destOrd="0" presId="urn:microsoft.com/office/officeart/2005/8/layout/hierarchy4"/>
    <dgm:cxn modelId="{626D643F-0746-48BC-BF0F-CDCACE488518}" type="presParOf" srcId="{45900DC5-DB2B-46D6-BCF7-7DC0FCE8EFDF}" destId="{A4B359FA-11A5-40E5-AC94-B329919CA2E6}" srcOrd="1" destOrd="0" presId="urn:microsoft.com/office/officeart/2005/8/layout/hierarchy4"/>
    <dgm:cxn modelId="{7BB223D7-EAD9-4E29-878C-FDB47A889AB7}" type="presParOf" srcId="{45900DC5-DB2B-46D6-BCF7-7DC0FCE8EFDF}" destId="{E12F567F-0853-4294-B49C-54FDB1D04E48}" srcOrd="2" destOrd="0" presId="urn:microsoft.com/office/officeart/2005/8/layout/hierarchy4"/>
    <dgm:cxn modelId="{AED1407A-D50E-4252-A1CD-E05C82285079}" type="presParOf" srcId="{E12F567F-0853-4294-B49C-54FDB1D04E48}" destId="{3AE0A4A1-BD54-48ED-B4E0-DA076F516B63}" srcOrd="0" destOrd="0" presId="urn:microsoft.com/office/officeart/2005/8/layout/hierarchy4"/>
    <dgm:cxn modelId="{76D776CF-3D1B-45F3-B3F9-06904D69A694}" type="presParOf" srcId="{E12F567F-0853-4294-B49C-54FDB1D04E48}" destId="{90159287-818C-4D65-A129-ADB6391D5832}" srcOrd="1" destOrd="0" presId="urn:microsoft.com/office/officeart/2005/8/layout/hierarchy4"/>
    <dgm:cxn modelId="{E27947C4-0F35-40B3-840E-378884967A0B}" type="presParOf" srcId="{45900DC5-DB2B-46D6-BCF7-7DC0FCE8EFDF}" destId="{C7854A6B-F0AF-4079-AB73-98AD55AA7AFF}" srcOrd="3" destOrd="0" presId="urn:microsoft.com/office/officeart/2005/8/layout/hierarchy4"/>
    <dgm:cxn modelId="{6E03971D-2D56-4000-9DAD-D938986B5D61}" type="presParOf" srcId="{45900DC5-DB2B-46D6-BCF7-7DC0FCE8EFDF}" destId="{D81F872B-B697-4C12-BC20-05DB299319FD}" srcOrd="4" destOrd="0" presId="urn:microsoft.com/office/officeart/2005/8/layout/hierarchy4"/>
    <dgm:cxn modelId="{2805A680-CF1A-4E0A-90F3-D727517A78F0}" type="presParOf" srcId="{D81F872B-B697-4C12-BC20-05DB299319FD}" destId="{B6DE34F9-9174-4A4B-826E-5CD6603DB0CE}" srcOrd="0" destOrd="0" presId="urn:microsoft.com/office/officeart/2005/8/layout/hierarchy4"/>
    <dgm:cxn modelId="{35C8AA7F-0EE9-456E-8D58-5BE50C6B1FBF}" type="presParOf" srcId="{D81F872B-B697-4C12-BC20-05DB299319FD}" destId="{FDB691EE-9624-4F77-B2FA-B8CF910001A4}" srcOrd="1" destOrd="0" presId="urn:microsoft.com/office/officeart/2005/8/layout/hierarchy4"/>
    <dgm:cxn modelId="{7D027C9D-FE23-4DCE-9808-73D7DD03837A}" type="presParOf" srcId="{D81F872B-B697-4C12-BC20-05DB299319FD}" destId="{DCDA06A2-BD3B-4D18-B59E-29EAB0F6DCDB}" srcOrd="2" destOrd="0" presId="urn:microsoft.com/office/officeart/2005/8/layout/hierarchy4"/>
    <dgm:cxn modelId="{147ED6BB-8D9B-4FE1-8A76-BB32DE872CB7}" type="presParOf" srcId="{DCDA06A2-BD3B-4D18-B59E-29EAB0F6DCDB}" destId="{B224FD8B-EEFF-445E-9074-56D940B3CDD3}" srcOrd="0" destOrd="0" presId="urn:microsoft.com/office/officeart/2005/8/layout/hierarchy4"/>
    <dgm:cxn modelId="{FC31759B-053D-4A5E-B47C-F3EB65AF8C66}" type="presParOf" srcId="{B224FD8B-EEFF-445E-9074-56D940B3CDD3}" destId="{EB5657E1-0FDE-487C-B3E9-5AF20DB9AE2E}" srcOrd="0" destOrd="0" presId="urn:microsoft.com/office/officeart/2005/8/layout/hierarchy4"/>
    <dgm:cxn modelId="{21DCCF68-6265-44ED-B5AD-D09FB550670A}" type="presParOf" srcId="{B224FD8B-EEFF-445E-9074-56D940B3CDD3}" destId="{FAACE348-1650-4E41-A21A-76D4D1565515}" srcOrd="1" destOrd="0" presId="urn:microsoft.com/office/officeart/2005/8/layout/hierarchy4"/>
    <dgm:cxn modelId="{E51EB93F-9EC2-4337-BC12-953A9918FE7C}" type="presParOf" srcId="{DCDA06A2-BD3B-4D18-B59E-29EAB0F6DCDB}" destId="{5D78E763-B661-4ABA-A412-C233F044E6ED}" srcOrd="1" destOrd="0" presId="urn:microsoft.com/office/officeart/2005/8/layout/hierarchy4"/>
    <dgm:cxn modelId="{54B36E9E-95D1-4AFA-8A7E-5A61F570B31F}" type="presParOf" srcId="{DCDA06A2-BD3B-4D18-B59E-29EAB0F6DCDB}" destId="{99790A58-36CF-4D5E-BADE-089B782A3495}" srcOrd="2" destOrd="0" presId="urn:microsoft.com/office/officeart/2005/8/layout/hierarchy4"/>
    <dgm:cxn modelId="{D5C586AC-81AC-41F3-8716-97E0EDCFC036}" type="presParOf" srcId="{99790A58-36CF-4D5E-BADE-089B782A3495}" destId="{C768E802-8FFE-4443-AD4A-40C7078370F8}" srcOrd="0" destOrd="0" presId="urn:microsoft.com/office/officeart/2005/8/layout/hierarchy4"/>
    <dgm:cxn modelId="{B715F459-30E3-4D14-BC41-47387677B660}" type="presParOf" srcId="{99790A58-36CF-4D5E-BADE-089B782A3495}" destId="{5B6E4BC4-1D36-437F-8A04-ECF6B3041EBE}" srcOrd="1" destOrd="0" presId="urn:microsoft.com/office/officeart/2005/8/layout/hierarchy4"/>
    <dgm:cxn modelId="{FFA85B45-39DF-4810-B970-862BF98356B8}" type="presParOf" srcId="{45900DC5-DB2B-46D6-BCF7-7DC0FCE8EFDF}" destId="{07DC71A3-2E90-4ED3-8D02-CB3D101F5214}" srcOrd="5" destOrd="0" presId="urn:microsoft.com/office/officeart/2005/8/layout/hierarchy4"/>
    <dgm:cxn modelId="{26A84857-FD62-426E-B59D-9BF6C470AB50}" type="presParOf" srcId="{45900DC5-DB2B-46D6-BCF7-7DC0FCE8EFDF}" destId="{C4BA14C3-6376-4AB2-8C84-B94B20C19FEE}" srcOrd="6" destOrd="0" presId="urn:microsoft.com/office/officeart/2005/8/layout/hierarchy4"/>
    <dgm:cxn modelId="{42C03A1D-C84F-48F9-82E1-AEA4F09A5FB4}" type="presParOf" srcId="{C4BA14C3-6376-4AB2-8C84-B94B20C19FEE}" destId="{92CBCD0C-2B6A-44FA-AA71-6EB891D36206}" srcOrd="0" destOrd="0" presId="urn:microsoft.com/office/officeart/2005/8/layout/hierarchy4"/>
    <dgm:cxn modelId="{B6C8599D-F89C-4519-95F1-FBF639200460}" type="presParOf" srcId="{C4BA14C3-6376-4AB2-8C84-B94B20C19FEE}" destId="{CCE69846-581A-457A-AD82-48B74A64A8A8}" srcOrd="1" destOrd="0" presId="urn:microsoft.com/office/officeart/2005/8/layout/hierarchy4"/>
    <dgm:cxn modelId="{4C8199A6-AEE3-4EF6-A9AC-14136EED91AB}" type="presParOf" srcId="{C4BA14C3-6376-4AB2-8C84-B94B20C19FEE}" destId="{3980792A-D705-4DCB-8916-238F3CE793CD}" srcOrd="2" destOrd="0" presId="urn:microsoft.com/office/officeart/2005/8/layout/hierarchy4"/>
    <dgm:cxn modelId="{0A156B08-6DB0-4DE6-AC88-8935B3D33946}" type="presParOf" srcId="{3980792A-D705-4DCB-8916-238F3CE793CD}" destId="{5E174DEF-9136-499A-AE9A-542A5C14E53C}" srcOrd="0" destOrd="0" presId="urn:microsoft.com/office/officeart/2005/8/layout/hierarchy4"/>
    <dgm:cxn modelId="{46771E0B-7697-4526-9298-6FB2472421DB}" type="presParOf" srcId="{5E174DEF-9136-499A-AE9A-542A5C14E53C}" destId="{5306C943-B39B-43C4-A373-2264EF20C1D2}" srcOrd="0" destOrd="0" presId="urn:microsoft.com/office/officeart/2005/8/layout/hierarchy4"/>
    <dgm:cxn modelId="{152F2905-24A8-4D0D-B068-D706BB93932B}" type="presParOf" srcId="{5E174DEF-9136-499A-AE9A-542A5C14E53C}" destId="{39072EEB-F041-4399-A4E3-B775541CDF6E}" srcOrd="1" destOrd="0" presId="urn:microsoft.com/office/officeart/2005/8/layout/hierarchy4"/>
    <dgm:cxn modelId="{4D9FE87F-22E1-4FF3-B63D-8D2AC3E1C719}" type="presParOf" srcId="{3980792A-D705-4DCB-8916-238F3CE793CD}" destId="{8F0E2408-1E87-4A06-B760-66E356602F29}" srcOrd="1" destOrd="0" presId="urn:microsoft.com/office/officeart/2005/8/layout/hierarchy4"/>
    <dgm:cxn modelId="{8797D5D0-B24A-4CB6-A17C-D3F1875563D7}" type="presParOf" srcId="{3980792A-D705-4DCB-8916-238F3CE793CD}" destId="{1FDEB16D-1B4B-4557-8288-A99881A8AB4B}" srcOrd="2" destOrd="0" presId="urn:microsoft.com/office/officeart/2005/8/layout/hierarchy4"/>
    <dgm:cxn modelId="{AE9A7399-608B-4659-9BD4-5524DDE08A55}" type="presParOf" srcId="{1FDEB16D-1B4B-4557-8288-A99881A8AB4B}" destId="{84239150-FA45-404D-9BD7-54D2E8990A7A}" srcOrd="0" destOrd="0" presId="urn:microsoft.com/office/officeart/2005/8/layout/hierarchy4"/>
    <dgm:cxn modelId="{82857DB1-48DD-422D-8C19-099DAD4A3795}" type="presParOf" srcId="{1FDEB16D-1B4B-4557-8288-A99881A8AB4B}" destId="{AF2B75FA-7000-4948-B229-FBCE89A50F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09B6C3-F101-4A66-AFF9-406A75051A07}" type="doc">
      <dgm:prSet loTypeId="urn:microsoft.com/office/officeart/2005/8/layout/hierarchy4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6D3B66-A03F-4FE9-A3EC-DBACD8C865A8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2800" dirty="0" smtClean="0">
              <a:latin typeface="Times New Roman" pitchFamily="18" charset="0"/>
              <a:cs typeface="Times New Roman" pitchFamily="18" charset="0"/>
            </a:rPr>
            <a:t>B </a:t>
          </a:r>
          <a:r>
            <a:rPr lang="fr-FR" sz="28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8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800" dirty="0" err="1" smtClean="0">
              <a:latin typeface="Times New Roman" pitchFamily="18" charset="0"/>
              <a:cs typeface="Times New Roman" pitchFamily="18" charset="0"/>
            </a:rPr>
            <a:t>specification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CBC7C2B-939C-4684-A1FB-8ED597CD82CC}" type="parTrans" cxnId="{1805F536-8135-4EAD-834E-C0BA0BD33F2D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036488D-0BD7-4816-9B5D-EE4DC06C2B3C}" type="sibTrans" cxnId="{1805F536-8135-4EAD-834E-C0BA0BD33F2D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8C77B6F-8A52-4CB4-9AB1-D4CC5F10DFC6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2000" dirty="0" smtClean="0">
              <a:latin typeface="Times New Roman" pitchFamily="18" charset="0"/>
              <a:cs typeface="Times New Roman" pitchFamily="18" charset="0"/>
            </a:rPr>
            <a:t>Java class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1CEC936-4B56-406F-8037-E1A6C5027DDF}" type="parTrans" cxnId="{B8F2EC67-DCD6-4D2D-AA1D-567FD31400A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0DFB0A6-FBD4-449A-8ECD-DDD4DA81DD65}" type="sibTrans" cxnId="{B8F2EC67-DCD6-4D2D-AA1D-567FD31400A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65B78654-9846-4185-917F-F79C76ECB2B7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check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404CBEAB-AFC0-4223-8C1F-BA28C8AD7B87}" type="parTrans" cxnId="{4F0EE2D2-4794-46EB-B8B1-E0A76BD6F9F3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86D00D76-A8E3-486C-9BFA-B7B2E948DA88}" type="sibTrans" cxnId="{4F0EE2D2-4794-46EB-B8B1-E0A76BD6F9F3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9D04CBEE-1BAD-4329-8EDD-91E1D9142459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connection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A20A77A-2D5A-4EED-9340-FE10E9DBA4A1}" type="parTrans" cxnId="{36763154-1FDB-44A5-9F77-C468BC651FC9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D0503F5-8FB0-4760-93CE-F6D595105FC2}" type="sibTrans" cxnId="{36763154-1FDB-44A5-9F77-C468BC651FC9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73249370-F7E7-4C76-8861-0E6EE89517CE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20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dirty="0" err="1" smtClean="0">
              <a:latin typeface="Times New Roman" pitchFamily="18" charset="0"/>
              <a:cs typeface="Times New Roman" pitchFamily="18" charset="0"/>
            </a:rPr>
            <a:t>security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2348B792-031F-48F4-B293-08EAD69503F0}" type="parTrans" cxnId="{C6D89A87-2B79-42EB-93C1-31434B1C6F88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7AFA9435-D259-4DD2-BB56-320E46BE81ED}" type="sibTrans" cxnId="{C6D89A87-2B79-42EB-93C1-31434B1C6F88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55317A05-C0A7-4277-95CA-0E658B87CA43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Users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2AE4F48B-3174-447A-9C00-7D1917FD8F9C}" type="parTrans" cxnId="{7F9E83DB-F4E5-404C-B04C-CCA589B6147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19425AE-7539-4E71-B285-C41C56C74702}" type="sibTrans" cxnId="{7F9E83DB-F4E5-404C-B04C-CCA589B6147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7F1BEE0-AA05-4837-920E-E0549C8B3922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Roles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75332368-FCD5-4F88-A83E-93E408E58848}" type="parTrans" cxnId="{D08763F7-1549-4331-99AE-F9E2F63C1AE6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4EF162B-2202-45CC-AD55-D1F7A10E5E0B}" type="sibTrans" cxnId="{D08763F7-1549-4331-99AE-F9E2F63C1AE6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24782A79-0375-4682-BD34-20FF4D199EED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Permissions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D6157D5C-8B02-441A-8D5B-D174F6A0916D}" type="parTrans" cxnId="{C0892BE5-D2E2-4FD4-A53D-ACA37AF32A0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84DA6EB-314C-4EE4-A40D-B6C6916CB265}" type="sibTrans" cxnId="{C0892BE5-D2E2-4FD4-A53D-ACA37AF32A0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9EEADEBB-4B8B-42C5-9AC4-D9281081DF6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dirty="0" err="1" smtClean="0">
              <a:latin typeface="Times New Roman" pitchFamily="18" charset="0"/>
              <a:cs typeface="Times New Roman" pitchFamily="18" charset="0"/>
            </a:rPr>
            <a:t>Role</a:t>
          </a:r>
          <a:r>
            <a:rPr lang="fr-FR" sz="11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EEC522DA-7A50-42E4-AB75-CA615F1DD952}" type="parTrans" cxnId="{4F270BFF-2D5F-4A98-AD5B-0D165EFA525C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0A52B317-FE4A-407A-B455-A058A5F61CC3}" type="sibTrans" cxnId="{4F270BFF-2D5F-4A98-AD5B-0D165EFA525C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55ACD833-1C78-447E-A29D-2B1280C933A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dirty="0" err="1" smtClean="0">
              <a:latin typeface="Times New Roman" pitchFamily="18" charset="0"/>
              <a:cs typeface="Times New Roman" pitchFamily="18" charset="0"/>
            </a:rPr>
            <a:t>Stored</a:t>
          </a:r>
          <a:r>
            <a:rPr lang="fr-FR" sz="11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100" dirty="0" err="1" smtClean="0">
              <a:latin typeface="Times New Roman" pitchFamily="18" charset="0"/>
              <a:cs typeface="Times New Roman" pitchFamily="18" charset="0"/>
            </a:rPr>
            <a:t>procedure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11222FA7-BE4C-4873-95E7-DC2B990D447D}" type="parTrans" cxnId="{3018088A-A28A-4376-A551-F55FF237467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A3506F8-A769-47A5-983D-1F79F0158045}" type="sibTrans" cxnId="{3018088A-A28A-4376-A551-F55FF237467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740E12D-C922-46F6-92F6-489D6E809CDF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User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assignments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50C23977-01E3-4526-AF11-6600C5CF8CAF}" type="parTrans" cxnId="{D6991281-188D-412D-8B32-464E0B41D02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2533148-2468-458C-9358-1032B90F3F62}" type="sibTrans" cxnId="{D6991281-188D-412D-8B32-464E0B41D02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8D41DACF-855F-4215-97BB-068588BA1C4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dirty="0" smtClean="0">
              <a:latin typeface="Times New Roman" pitchFamily="18" charset="0"/>
              <a:cs typeface="Times New Roman" pitchFamily="18" charset="0"/>
            </a:rPr>
            <a:t>User 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49DB0227-8873-4645-A866-03DEAB5EFBAC}" type="parTrans" cxnId="{C978BA4C-B473-4C9A-AAA5-85E6AC5558A1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51701C9A-509D-4C94-B2D8-2131C35C2E2B}" type="sibTrans" cxnId="{C978BA4C-B473-4C9A-AAA5-85E6AC5558A1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FDE7C4C2-5C51-4157-B1CB-3A507F25F61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dirty="0" err="1" smtClean="0">
              <a:latin typeface="Times New Roman" pitchFamily="18" charset="0"/>
              <a:cs typeface="Times New Roman" pitchFamily="18" charset="0"/>
            </a:rPr>
            <a:t>Role</a:t>
          </a:r>
          <a:r>
            <a:rPr lang="fr-FR" sz="11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F1CDF8D4-4F42-4B60-933F-EA18F4F60CC1}" type="parTrans" cxnId="{82F83695-7D23-49E3-A609-29BEE449DE1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8F7F23A-9B14-4C2D-9715-3DF9FE91F21D}" type="sibTrans" cxnId="{82F83695-7D23-49E3-A609-29BEE449DE1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C19DCA4-9236-42FA-AF90-95B143D7BEEE}" type="pres">
      <dgm:prSet presAssocID="{7409B6C3-F101-4A66-AFF9-406A75051A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2FD3F3-DB2C-45B6-8C68-472513066B84}" type="pres">
      <dgm:prSet presAssocID="{D26D3B66-A03F-4FE9-A3EC-DBACD8C865A8}" presName="vertOne" presStyleCnt="0"/>
      <dgm:spPr/>
    </dgm:pt>
    <dgm:pt modelId="{6813FFDC-EF62-4EC3-B64B-657E4E81E76A}" type="pres">
      <dgm:prSet presAssocID="{D26D3B66-A03F-4FE9-A3EC-DBACD8C865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CC79A1-EC5F-44CB-81D2-C064C0A22811}" type="pres">
      <dgm:prSet presAssocID="{D26D3B66-A03F-4FE9-A3EC-DBACD8C865A8}" presName="parTransOne" presStyleCnt="0"/>
      <dgm:spPr/>
    </dgm:pt>
    <dgm:pt modelId="{799F1467-955A-4AB7-9207-86485CB5D9D7}" type="pres">
      <dgm:prSet presAssocID="{D26D3B66-A03F-4FE9-A3EC-DBACD8C865A8}" presName="horzOne" presStyleCnt="0"/>
      <dgm:spPr/>
    </dgm:pt>
    <dgm:pt modelId="{434640A3-CFA6-46C6-85FE-5F0857015115}" type="pres">
      <dgm:prSet presAssocID="{48C77B6F-8A52-4CB4-9AB1-D4CC5F10DFC6}" presName="vertTwo" presStyleCnt="0"/>
      <dgm:spPr/>
    </dgm:pt>
    <dgm:pt modelId="{460E2974-2ECF-42BC-84B9-35F0F116433C}" type="pres">
      <dgm:prSet presAssocID="{48C77B6F-8A52-4CB4-9AB1-D4CC5F10DFC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5831C-1990-4A1F-8174-2934DA7280DC}" type="pres">
      <dgm:prSet presAssocID="{48C77B6F-8A52-4CB4-9AB1-D4CC5F10DFC6}" presName="parTransTwo" presStyleCnt="0"/>
      <dgm:spPr/>
    </dgm:pt>
    <dgm:pt modelId="{1F3C20DB-12AB-4CAF-B34A-C9DCCC1C4CBF}" type="pres">
      <dgm:prSet presAssocID="{48C77B6F-8A52-4CB4-9AB1-D4CC5F10DFC6}" presName="horzTwo" presStyleCnt="0"/>
      <dgm:spPr/>
    </dgm:pt>
    <dgm:pt modelId="{A0AAA276-1BD9-43F0-8329-CDB3B76F6E67}" type="pres">
      <dgm:prSet presAssocID="{65B78654-9846-4185-917F-F79C76ECB2B7}" presName="vertThree" presStyleCnt="0"/>
      <dgm:spPr/>
    </dgm:pt>
    <dgm:pt modelId="{620E7445-D335-4A8D-9BD6-186CD1A7B5B2}" type="pres">
      <dgm:prSet presAssocID="{65B78654-9846-4185-917F-F79C76ECB2B7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43CB1-0B2F-48AE-9E50-D3A17BF737EC}" type="pres">
      <dgm:prSet presAssocID="{65B78654-9846-4185-917F-F79C76ECB2B7}" presName="horzThree" presStyleCnt="0"/>
      <dgm:spPr/>
    </dgm:pt>
    <dgm:pt modelId="{4E008C40-1CB4-4C3B-A9A3-8224CF1D4E7A}" type="pres">
      <dgm:prSet presAssocID="{86D00D76-A8E3-486C-9BFA-B7B2E948DA88}" presName="sibSpaceThree" presStyleCnt="0"/>
      <dgm:spPr/>
    </dgm:pt>
    <dgm:pt modelId="{A50C4FA6-191F-4C5A-9DCF-1CA2017D985D}" type="pres">
      <dgm:prSet presAssocID="{9D04CBEE-1BAD-4329-8EDD-91E1D9142459}" presName="vertThree" presStyleCnt="0"/>
      <dgm:spPr/>
    </dgm:pt>
    <dgm:pt modelId="{E8438BC2-2F1F-439D-A0DF-D811B2B402A5}" type="pres">
      <dgm:prSet presAssocID="{9D04CBEE-1BAD-4329-8EDD-91E1D9142459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D135A-FF8C-4716-AEF5-7832E1107D06}" type="pres">
      <dgm:prSet presAssocID="{9D04CBEE-1BAD-4329-8EDD-91E1D9142459}" presName="horzThree" presStyleCnt="0"/>
      <dgm:spPr/>
    </dgm:pt>
    <dgm:pt modelId="{6508309C-2472-48BE-B2CC-0EBA4247D53D}" type="pres">
      <dgm:prSet presAssocID="{00DFB0A6-FBD4-449A-8ECD-DDD4DA81DD65}" presName="sibSpaceTwo" presStyleCnt="0"/>
      <dgm:spPr/>
    </dgm:pt>
    <dgm:pt modelId="{8AE2F35E-4D7D-4B41-AE31-DEB51C69A01E}" type="pres">
      <dgm:prSet presAssocID="{73249370-F7E7-4C76-8861-0E6EE89517CE}" presName="vertTwo" presStyleCnt="0"/>
      <dgm:spPr/>
    </dgm:pt>
    <dgm:pt modelId="{D3556C84-2641-4450-AE65-E67A0D8B2B9A}" type="pres">
      <dgm:prSet presAssocID="{73249370-F7E7-4C76-8861-0E6EE89517CE}" presName="txTwo" presStyleLbl="node2" presStyleIdx="1" presStyleCnt="2" custScaleX="100388" custLinFactNeighborX="82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30B64-1B45-4723-98CC-644E53B418F2}" type="pres">
      <dgm:prSet presAssocID="{73249370-F7E7-4C76-8861-0E6EE89517CE}" presName="parTransTwo" presStyleCnt="0"/>
      <dgm:spPr/>
    </dgm:pt>
    <dgm:pt modelId="{45900DC5-DB2B-46D6-BCF7-7DC0FCE8EFDF}" type="pres">
      <dgm:prSet presAssocID="{73249370-F7E7-4C76-8861-0E6EE89517CE}" presName="horzTwo" presStyleCnt="0"/>
      <dgm:spPr/>
    </dgm:pt>
    <dgm:pt modelId="{DCBF845D-98D0-45C1-80C3-1D34266FB04A}" type="pres">
      <dgm:prSet presAssocID="{55317A05-C0A7-4277-95CA-0E658B87CA43}" presName="vertThree" presStyleCnt="0"/>
      <dgm:spPr/>
    </dgm:pt>
    <dgm:pt modelId="{9AAB067E-EEBF-429F-9F3D-440BFFE900BF}" type="pres">
      <dgm:prSet presAssocID="{55317A05-C0A7-4277-95CA-0E658B87CA43}" presName="txThree" presStyleLbl="node3" presStyleIdx="2" presStyleCnt="6" custScaleX="73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7A922B-67A2-41AB-99FE-53D4D7EFD8BE}" type="pres">
      <dgm:prSet presAssocID="{55317A05-C0A7-4277-95CA-0E658B87CA43}" presName="horzThree" presStyleCnt="0"/>
      <dgm:spPr/>
    </dgm:pt>
    <dgm:pt modelId="{A4B359FA-11A5-40E5-AC94-B329919CA2E6}" type="pres">
      <dgm:prSet presAssocID="{419425AE-7539-4E71-B285-C41C56C74702}" presName="sibSpaceThree" presStyleCnt="0"/>
      <dgm:spPr/>
    </dgm:pt>
    <dgm:pt modelId="{E12F567F-0853-4294-B49C-54FDB1D04E48}" type="pres">
      <dgm:prSet presAssocID="{07F1BEE0-AA05-4837-920E-E0549C8B3922}" presName="vertThree" presStyleCnt="0"/>
      <dgm:spPr/>
    </dgm:pt>
    <dgm:pt modelId="{3AE0A4A1-BD54-48ED-B4E0-DA076F516B63}" type="pres">
      <dgm:prSet presAssocID="{07F1BEE0-AA05-4837-920E-E0549C8B3922}" presName="txThree" presStyleLbl="node3" presStyleIdx="3" presStyleCnt="6" custScaleX="61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59287-818C-4D65-A129-ADB6391D5832}" type="pres">
      <dgm:prSet presAssocID="{07F1BEE0-AA05-4837-920E-E0549C8B3922}" presName="horzThree" presStyleCnt="0"/>
      <dgm:spPr/>
    </dgm:pt>
    <dgm:pt modelId="{C7854A6B-F0AF-4079-AB73-98AD55AA7AFF}" type="pres">
      <dgm:prSet presAssocID="{74EF162B-2202-45CC-AD55-D1F7A10E5E0B}" presName="sibSpaceThree" presStyleCnt="0"/>
      <dgm:spPr/>
    </dgm:pt>
    <dgm:pt modelId="{D81F872B-B697-4C12-BC20-05DB299319FD}" type="pres">
      <dgm:prSet presAssocID="{4740E12D-C922-46F6-92F6-489D6E809CDF}" presName="vertThree" presStyleCnt="0"/>
      <dgm:spPr/>
    </dgm:pt>
    <dgm:pt modelId="{B6DE34F9-9174-4A4B-826E-5CD6603DB0CE}" type="pres">
      <dgm:prSet presAssocID="{4740E12D-C922-46F6-92F6-489D6E809CDF}" presName="txThree" presStyleLbl="node3" presStyleIdx="4" presStyleCnt="6" custScaleX="114057" custLinFactNeighborX="-4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691EE-9624-4F77-B2FA-B8CF910001A4}" type="pres">
      <dgm:prSet presAssocID="{4740E12D-C922-46F6-92F6-489D6E809CDF}" presName="parTransThree" presStyleCnt="0"/>
      <dgm:spPr/>
    </dgm:pt>
    <dgm:pt modelId="{DCDA06A2-BD3B-4D18-B59E-29EAB0F6DCDB}" type="pres">
      <dgm:prSet presAssocID="{4740E12D-C922-46F6-92F6-489D6E809CDF}" presName="horzThree" presStyleCnt="0"/>
      <dgm:spPr/>
    </dgm:pt>
    <dgm:pt modelId="{B224FD8B-EEFF-445E-9074-56D940B3CDD3}" type="pres">
      <dgm:prSet presAssocID="{8D41DACF-855F-4215-97BB-068588BA1C4C}" presName="vertFour" presStyleCnt="0">
        <dgm:presLayoutVars>
          <dgm:chPref val="3"/>
        </dgm:presLayoutVars>
      </dgm:prSet>
      <dgm:spPr/>
    </dgm:pt>
    <dgm:pt modelId="{EB5657E1-0FDE-487C-B3E9-5AF20DB9AE2E}" type="pres">
      <dgm:prSet presAssocID="{8D41DACF-855F-4215-97BB-068588BA1C4C}" presName="txFour" presStyleLbl="node4" presStyleIdx="0" presStyleCnt="4" custScaleX="57446" custLinFactNeighborX="-4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ACE348-1650-4E41-A21A-76D4D1565515}" type="pres">
      <dgm:prSet presAssocID="{8D41DACF-855F-4215-97BB-068588BA1C4C}" presName="horzFour" presStyleCnt="0"/>
      <dgm:spPr/>
    </dgm:pt>
    <dgm:pt modelId="{5D78E763-B661-4ABA-A412-C233F044E6ED}" type="pres">
      <dgm:prSet presAssocID="{51701C9A-509D-4C94-B2D8-2131C35C2E2B}" presName="sibSpaceFour" presStyleCnt="0"/>
      <dgm:spPr/>
    </dgm:pt>
    <dgm:pt modelId="{99790A58-36CF-4D5E-BADE-089B782A3495}" type="pres">
      <dgm:prSet presAssocID="{FDE7C4C2-5C51-4157-B1CB-3A507F25F61C}" presName="vertFour" presStyleCnt="0">
        <dgm:presLayoutVars>
          <dgm:chPref val="3"/>
        </dgm:presLayoutVars>
      </dgm:prSet>
      <dgm:spPr/>
    </dgm:pt>
    <dgm:pt modelId="{C768E802-8FFE-4443-AD4A-40C7078370F8}" type="pres">
      <dgm:prSet presAssocID="{FDE7C4C2-5C51-4157-B1CB-3A507F25F61C}" presName="txFour" presStyleLbl="node4" presStyleIdx="1" presStyleCnt="4" custScaleX="55964" custLinFactNeighborX="72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E4BC4-1D36-437F-8A04-ECF6B3041EBE}" type="pres">
      <dgm:prSet presAssocID="{FDE7C4C2-5C51-4157-B1CB-3A507F25F61C}" presName="horzFour" presStyleCnt="0"/>
      <dgm:spPr/>
    </dgm:pt>
    <dgm:pt modelId="{07DC71A3-2E90-4ED3-8D02-CB3D101F5214}" type="pres">
      <dgm:prSet presAssocID="{42533148-2468-458C-9358-1032B90F3F62}" presName="sibSpaceThree" presStyleCnt="0"/>
      <dgm:spPr/>
    </dgm:pt>
    <dgm:pt modelId="{C4BA14C3-6376-4AB2-8C84-B94B20C19FEE}" type="pres">
      <dgm:prSet presAssocID="{24782A79-0375-4682-BD34-20FF4D199EED}" presName="vertThree" presStyleCnt="0"/>
      <dgm:spPr/>
    </dgm:pt>
    <dgm:pt modelId="{92CBCD0C-2B6A-44FA-AA71-6EB891D36206}" type="pres">
      <dgm:prSet presAssocID="{24782A79-0375-4682-BD34-20FF4D199EED}" presName="txThree" presStyleLbl="node3" presStyleIdx="5" presStyleCnt="6" custScaleX="116438" custLinFactNeighborX="4351" custLinFactNeighborY="3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69846-581A-457A-AD82-48B74A64A8A8}" type="pres">
      <dgm:prSet presAssocID="{24782A79-0375-4682-BD34-20FF4D199EED}" presName="parTransThree" presStyleCnt="0"/>
      <dgm:spPr/>
    </dgm:pt>
    <dgm:pt modelId="{3980792A-D705-4DCB-8916-238F3CE793CD}" type="pres">
      <dgm:prSet presAssocID="{24782A79-0375-4682-BD34-20FF4D199EED}" presName="horzThree" presStyleCnt="0"/>
      <dgm:spPr/>
    </dgm:pt>
    <dgm:pt modelId="{5E174DEF-9136-499A-AE9A-542A5C14E53C}" type="pres">
      <dgm:prSet presAssocID="{9EEADEBB-4B8B-42C5-9AC4-D9281081DF6E}" presName="vertFour" presStyleCnt="0">
        <dgm:presLayoutVars>
          <dgm:chPref val="3"/>
        </dgm:presLayoutVars>
      </dgm:prSet>
      <dgm:spPr/>
    </dgm:pt>
    <dgm:pt modelId="{5306C943-B39B-43C4-A373-2264EF20C1D2}" type="pres">
      <dgm:prSet presAssocID="{9EEADEBB-4B8B-42C5-9AC4-D9281081DF6E}" presName="txFour" presStyleLbl="node4" presStyleIdx="2" presStyleCnt="4" custScaleX="52726" custLinFactNeighborX="838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72EEB-F041-4399-A4E3-B775541CDF6E}" type="pres">
      <dgm:prSet presAssocID="{9EEADEBB-4B8B-42C5-9AC4-D9281081DF6E}" presName="horzFour" presStyleCnt="0"/>
      <dgm:spPr/>
    </dgm:pt>
    <dgm:pt modelId="{8F0E2408-1E87-4A06-B760-66E356602F29}" type="pres">
      <dgm:prSet presAssocID="{0A52B317-FE4A-407A-B455-A058A5F61CC3}" presName="sibSpaceFour" presStyleCnt="0"/>
      <dgm:spPr/>
    </dgm:pt>
    <dgm:pt modelId="{1FDEB16D-1B4B-4557-8288-A99881A8AB4B}" type="pres">
      <dgm:prSet presAssocID="{55ACD833-1C78-447E-A29D-2B1280C933A5}" presName="vertFour" presStyleCnt="0">
        <dgm:presLayoutVars>
          <dgm:chPref val="3"/>
        </dgm:presLayoutVars>
      </dgm:prSet>
      <dgm:spPr/>
    </dgm:pt>
    <dgm:pt modelId="{84239150-FA45-404D-9BD7-54D2E8990A7A}" type="pres">
      <dgm:prSet presAssocID="{55ACD833-1C78-447E-A29D-2B1280C933A5}" presName="txFour" presStyleLbl="node4" presStyleIdx="3" presStyleCnt="4" custScaleX="72429" custLinFactNeighborX="-58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B75FA-7000-4948-B229-FBCE89A50F12}" type="pres">
      <dgm:prSet presAssocID="{55ACD833-1C78-447E-A29D-2B1280C933A5}" presName="horzFour" presStyleCnt="0"/>
      <dgm:spPr/>
    </dgm:pt>
  </dgm:ptLst>
  <dgm:cxnLst>
    <dgm:cxn modelId="{6871D9BA-E7B1-45C9-9F60-2BDC9BD109B5}" type="presOf" srcId="{48C77B6F-8A52-4CB4-9AB1-D4CC5F10DFC6}" destId="{460E2974-2ECF-42BC-84B9-35F0F116433C}" srcOrd="0" destOrd="0" presId="urn:microsoft.com/office/officeart/2005/8/layout/hierarchy4"/>
    <dgm:cxn modelId="{C978BA4C-B473-4C9A-AAA5-85E6AC5558A1}" srcId="{4740E12D-C922-46F6-92F6-489D6E809CDF}" destId="{8D41DACF-855F-4215-97BB-068588BA1C4C}" srcOrd="0" destOrd="0" parTransId="{49DB0227-8873-4645-A866-03DEAB5EFBAC}" sibTransId="{51701C9A-509D-4C94-B2D8-2131C35C2E2B}"/>
    <dgm:cxn modelId="{3B7BFB89-57F2-4C40-B00F-C26CBEE3C048}" type="presOf" srcId="{24782A79-0375-4682-BD34-20FF4D199EED}" destId="{92CBCD0C-2B6A-44FA-AA71-6EB891D36206}" srcOrd="0" destOrd="0" presId="urn:microsoft.com/office/officeart/2005/8/layout/hierarchy4"/>
    <dgm:cxn modelId="{4F0EE2D2-4794-46EB-B8B1-E0A76BD6F9F3}" srcId="{48C77B6F-8A52-4CB4-9AB1-D4CC5F10DFC6}" destId="{65B78654-9846-4185-917F-F79C76ECB2B7}" srcOrd="0" destOrd="0" parTransId="{404CBEAB-AFC0-4223-8C1F-BA28C8AD7B87}" sibTransId="{86D00D76-A8E3-486C-9BFA-B7B2E948DA88}"/>
    <dgm:cxn modelId="{C6D89A87-2B79-42EB-93C1-31434B1C6F88}" srcId="{D26D3B66-A03F-4FE9-A3EC-DBACD8C865A8}" destId="{73249370-F7E7-4C76-8861-0E6EE89517CE}" srcOrd="1" destOrd="0" parTransId="{2348B792-031F-48F4-B293-08EAD69503F0}" sibTransId="{7AFA9435-D259-4DD2-BB56-320E46BE81ED}"/>
    <dgm:cxn modelId="{B8F2EC67-DCD6-4D2D-AA1D-567FD31400A5}" srcId="{D26D3B66-A03F-4FE9-A3EC-DBACD8C865A8}" destId="{48C77B6F-8A52-4CB4-9AB1-D4CC5F10DFC6}" srcOrd="0" destOrd="0" parTransId="{91CEC936-4B56-406F-8037-E1A6C5027DDF}" sibTransId="{00DFB0A6-FBD4-449A-8ECD-DDD4DA81DD65}"/>
    <dgm:cxn modelId="{46171EA7-610F-4D9C-8C9F-5BDCA0B2C679}" type="presOf" srcId="{07F1BEE0-AA05-4837-920E-E0549C8B3922}" destId="{3AE0A4A1-BD54-48ED-B4E0-DA076F516B63}" srcOrd="0" destOrd="0" presId="urn:microsoft.com/office/officeart/2005/8/layout/hierarchy4"/>
    <dgm:cxn modelId="{1805F536-8135-4EAD-834E-C0BA0BD33F2D}" srcId="{7409B6C3-F101-4A66-AFF9-406A75051A07}" destId="{D26D3B66-A03F-4FE9-A3EC-DBACD8C865A8}" srcOrd="0" destOrd="0" parTransId="{5CBC7C2B-939C-4684-A1FB-8ED597CD82CC}" sibTransId="{B036488D-0BD7-4816-9B5D-EE4DC06C2B3C}"/>
    <dgm:cxn modelId="{D4B5CC19-A096-43E1-B2DC-138DFF03745E}" type="presOf" srcId="{4740E12D-C922-46F6-92F6-489D6E809CDF}" destId="{B6DE34F9-9174-4A4B-826E-5CD6603DB0CE}" srcOrd="0" destOrd="0" presId="urn:microsoft.com/office/officeart/2005/8/layout/hierarchy4"/>
    <dgm:cxn modelId="{381C340B-B711-4AE9-9B15-769F3796151F}" type="presOf" srcId="{9D04CBEE-1BAD-4329-8EDD-91E1D9142459}" destId="{E8438BC2-2F1F-439D-A0DF-D811B2B402A5}" srcOrd="0" destOrd="0" presId="urn:microsoft.com/office/officeart/2005/8/layout/hierarchy4"/>
    <dgm:cxn modelId="{4F270BFF-2D5F-4A98-AD5B-0D165EFA525C}" srcId="{24782A79-0375-4682-BD34-20FF4D199EED}" destId="{9EEADEBB-4B8B-42C5-9AC4-D9281081DF6E}" srcOrd="0" destOrd="0" parTransId="{EEC522DA-7A50-42E4-AB75-CA615F1DD952}" sibTransId="{0A52B317-FE4A-407A-B455-A058A5F61CC3}"/>
    <dgm:cxn modelId="{D08763F7-1549-4331-99AE-F9E2F63C1AE6}" srcId="{73249370-F7E7-4C76-8861-0E6EE89517CE}" destId="{07F1BEE0-AA05-4837-920E-E0549C8B3922}" srcOrd="1" destOrd="0" parTransId="{75332368-FCD5-4F88-A83E-93E408E58848}" sibTransId="{74EF162B-2202-45CC-AD55-D1F7A10E5E0B}"/>
    <dgm:cxn modelId="{E0C05768-3E2D-4B2D-B5CE-DB27D93D75F6}" type="presOf" srcId="{7409B6C3-F101-4A66-AFF9-406A75051A07}" destId="{4C19DCA4-9236-42FA-AF90-95B143D7BEEE}" srcOrd="0" destOrd="0" presId="urn:microsoft.com/office/officeart/2005/8/layout/hierarchy4"/>
    <dgm:cxn modelId="{C0892BE5-D2E2-4FD4-A53D-ACA37AF32A03}" srcId="{73249370-F7E7-4C76-8861-0E6EE89517CE}" destId="{24782A79-0375-4682-BD34-20FF4D199EED}" srcOrd="3" destOrd="0" parTransId="{D6157D5C-8B02-441A-8D5B-D174F6A0916D}" sibTransId="{784DA6EB-314C-4EE4-A40D-B6C6916CB265}"/>
    <dgm:cxn modelId="{FEA7C3A9-C424-484C-9F60-4B08A7F10E10}" type="presOf" srcId="{8D41DACF-855F-4215-97BB-068588BA1C4C}" destId="{EB5657E1-0FDE-487C-B3E9-5AF20DB9AE2E}" srcOrd="0" destOrd="0" presId="urn:microsoft.com/office/officeart/2005/8/layout/hierarchy4"/>
    <dgm:cxn modelId="{F920FD7F-951D-40DE-9980-F20BACB0A40F}" type="presOf" srcId="{9EEADEBB-4B8B-42C5-9AC4-D9281081DF6E}" destId="{5306C943-B39B-43C4-A373-2264EF20C1D2}" srcOrd="0" destOrd="0" presId="urn:microsoft.com/office/officeart/2005/8/layout/hierarchy4"/>
    <dgm:cxn modelId="{D6991281-188D-412D-8B32-464E0B41D02D}" srcId="{73249370-F7E7-4C76-8861-0E6EE89517CE}" destId="{4740E12D-C922-46F6-92F6-489D6E809CDF}" srcOrd="2" destOrd="0" parTransId="{50C23977-01E3-4526-AF11-6600C5CF8CAF}" sibTransId="{42533148-2468-458C-9358-1032B90F3F62}"/>
    <dgm:cxn modelId="{73F5740B-1D38-4F28-8264-6BEC9FA986B2}" type="presOf" srcId="{55ACD833-1C78-447E-A29D-2B1280C933A5}" destId="{84239150-FA45-404D-9BD7-54D2E8990A7A}" srcOrd="0" destOrd="0" presId="urn:microsoft.com/office/officeart/2005/8/layout/hierarchy4"/>
    <dgm:cxn modelId="{7F9E83DB-F4E5-404C-B04C-CCA589B6147C}" srcId="{73249370-F7E7-4C76-8861-0E6EE89517CE}" destId="{55317A05-C0A7-4277-95CA-0E658B87CA43}" srcOrd="0" destOrd="0" parTransId="{2AE4F48B-3174-447A-9C00-7D1917FD8F9C}" sibTransId="{419425AE-7539-4E71-B285-C41C56C74702}"/>
    <dgm:cxn modelId="{E27B639F-EAEF-418B-833D-136230085F15}" type="presOf" srcId="{FDE7C4C2-5C51-4157-B1CB-3A507F25F61C}" destId="{C768E802-8FFE-4443-AD4A-40C7078370F8}" srcOrd="0" destOrd="0" presId="urn:microsoft.com/office/officeart/2005/8/layout/hierarchy4"/>
    <dgm:cxn modelId="{DB93D843-05CF-4DC8-9D8F-B93509BFFF44}" type="presOf" srcId="{55317A05-C0A7-4277-95CA-0E658B87CA43}" destId="{9AAB067E-EEBF-429F-9F3D-440BFFE900BF}" srcOrd="0" destOrd="0" presId="urn:microsoft.com/office/officeart/2005/8/layout/hierarchy4"/>
    <dgm:cxn modelId="{C87A5A3D-4306-4F54-9B9D-30DAAB4F4ECC}" type="presOf" srcId="{D26D3B66-A03F-4FE9-A3EC-DBACD8C865A8}" destId="{6813FFDC-EF62-4EC3-B64B-657E4E81E76A}" srcOrd="0" destOrd="0" presId="urn:microsoft.com/office/officeart/2005/8/layout/hierarchy4"/>
    <dgm:cxn modelId="{3018088A-A28A-4376-A551-F55FF2374672}" srcId="{24782A79-0375-4682-BD34-20FF4D199EED}" destId="{55ACD833-1C78-447E-A29D-2B1280C933A5}" srcOrd="1" destOrd="0" parTransId="{11222FA7-BE4C-4873-95E7-DC2B990D447D}" sibTransId="{4A3506F8-A769-47A5-983D-1F79F0158045}"/>
    <dgm:cxn modelId="{36763154-1FDB-44A5-9F77-C468BC651FC9}" srcId="{48C77B6F-8A52-4CB4-9AB1-D4CC5F10DFC6}" destId="{9D04CBEE-1BAD-4329-8EDD-91E1D9142459}" srcOrd="1" destOrd="0" parTransId="{BA20A77A-2D5A-4EED-9340-FE10E9DBA4A1}" sibTransId="{BD0503F5-8FB0-4760-93CE-F6D595105FC2}"/>
    <dgm:cxn modelId="{D41326CB-3233-4D94-9020-E96F8B108CEC}" type="presOf" srcId="{65B78654-9846-4185-917F-F79C76ECB2B7}" destId="{620E7445-D335-4A8D-9BD6-186CD1A7B5B2}" srcOrd="0" destOrd="0" presId="urn:microsoft.com/office/officeart/2005/8/layout/hierarchy4"/>
    <dgm:cxn modelId="{F0D53E10-2015-4C55-BF19-2FA66AB7F174}" type="presOf" srcId="{73249370-F7E7-4C76-8861-0E6EE89517CE}" destId="{D3556C84-2641-4450-AE65-E67A0D8B2B9A}" srcOrd="0" destOrd="0" presId="urn:microsoft.com/office/officeart/2005/8/layout/hierarchy4"/>
    <dgm:cxn modelId="{82F83695-7D23-49E3-A609-29BEE449DE10}" srcId="{4740E12D-C922-46F6-92F6-489D6E809CDF}" destId="{FDE7C4C2-5C51-4157-B1CB-3A507F25F61C}" srcOrd="1" destOrd="0" parTransId="{F1CDF8D4-4F42-4B60-933F-EA18F4F60CC1}" sibTransId="{48F7F23A-9B14-4C2D-9715-3DF9FE91F21D}"/>
    <dgm:cxn modelId="{260673F9-CDD2-4F12-B379-9A99EE5872ED}" type="presParOf" srcId="{4C19DCA4-9236-42FA-AF90-95B143D7BEEE}" destId="{9B2FD3F3-DB2C-45B6-8C68-472513066B84}" srcOrd="0" destOrd="0" presId="urn:microsoft.com/office/officeart/2005/8/layout/hierarchy4"/>
    <dgm:cxn modelId="{DFABE530-6E0C-495F-8C7C-BC413DE177F2}" type="presParOf" srcId="{9B2FD3F3-DB2C-45B6-8C68-472513066B84}" destId="{6813FFDC-EF62-4EC3-B64B-657E4E81E76A}" srcOrd="0" destOrd="0" presId="urn:microsoft.com/office/officeart/2005/8/layout/hierarchy4"/>
    <dgm:cxn modelId="{FB72AAF9-0365-4CB8-9338-5D834134C8B2}" type="presParOf" srcId="{9B2FD3F3-DB2C-45B6-8C68-472513066B84}" destId="{1ACC79A1-EC5F-44CB-81D2-C064C0A22811}" srcOrd="1" destOrd="0" presId="urn:microsoft.com/office/officeart/2005/8/layout/hierarchy4"/>
    <dgm:cxn modelId="{ED6B673E-7312-4DD3-96DA-EA112648DC75}" type="presParOf" srcId="{9B2FD3F3-DB2C-45B6-8C68-472513066B84}" destId="{799F1467-955A-4AB7-9207-86485CB5D9D7}" srcOrd="2" destOrd="0" presId="urn:microsoft.com/office/officeart/2005/8/layout/hierarchy4"/>
    <dgm:cxn modelId="{7AF3E087-BFC3-4A72-8681-729F8404329E}" type="presParOf" srcId="{799F1467-955A-4AB7-9207-86485CB5D9D7}" destId="{434640A3-CFA6-46C6-85FE-5F0857015115}" srcOrd="0" destOrd="0" presId="urn:microsoft.com/office/officeart/2005/8/layout/hierarchy4"/>
    <dgm:cxn modelId="{CEEE2381-6092-413D-B548-DE39BAA4D0B6}" type="presParOf" srcId="{434640A3-CFA6-46C6-85FE-5F0857015115}" destId="{460E2974-2ECF-42BC-84B9-35F0F116433C}" srcOrd="0" destOrd="0" presId="urn:microsoft.com/office/officeart/2005/8/layout/hierarchy4"/>
    <dgm:cxn modelId="{432E924B-7742-4CB4-A1B2-0C61B02B8E19}" type="presParOf" srcId="{434640A3-CFA6-46C6-85FE-5F0857015115}" destId="{87A5831C-1990-4A1F-8174-2934DA7280DC}" srcOrd="1" destOrd="0" presId="urn:microsoft.com/office/officeart/2005/8/layout/hierarchy4"/>
    <dgm:cxn modelId="{8F52679B-8E4F-4113-A2C0-41DB38535EB2}" type="presParOf" srcId="{434640A3-CFA6-46C6-85FE-5F0857015115}" destId="{1F3C20DB-12AB-4CAF-B34A-C9DCCC1C4CBF}" srcOrd="2" destOrd="0" presId="urn:microsoft.com/office/officeart/2005/8/layout/hierarchy4"/>
    <dgm:cxn modelId="{F7045693-EC3B-49C2-AF7F-804EDEB83A2E}" type="presParOf" srcId="{1F3C20DB-12AB-4CAF-B34A-C9DCCC1C4CBF}" destId="{A0AAA276-1BD9-43F0-8329-CDB3B76F6E67}" srcOrd="0" destOrd="0" presId="urn:microsoft.com/office/officeart/2005/8/layout/hierarchy4"/>
    <dgm:cxn modelId="{AAF59CA5-0017-4D0A-A772-885BEAA5AC5F}" type="presParOf" srcId="{A0AAA276-1BD9-43F0-8329-CDB3B76F6E67}" destId="{620E7445-D335-4A8D-9BD6-186CD1A7B5B2}" srcOrd="0" destOrd="0" presId="urn:microsoft.com/office/officeart/2005/8/layout/hierarchy4"/>
    <dgm:cxn modelId="{660A5813-8E1C-4E95-AB2A-6BEFCEEB1C6F}" type="presParOf" srcId="{A0AAA276-1BD9-43F0-8329-CDB3B76F6E67}" destId="{38043CB1-0B2F-48AE-9E50-D3A17BF737EC}" srcOrd="1" destOrd="0" presId="urn:microsoft.com/office/officeart/2005/8/layout/hierarchy4"/>
    <dgm:cxn modelId="{412CA0FB-9096-4D41-942A-2D4E8FC13266}" type="presParOf" srcId="{1F3C20DB-12AB-4CAF-B34A-C9DCCC1C4CBF}" destId="{4E008C40-1CB4-4C3B-A9A3-8224CF1D4E7A}" srcOrd="1" destOrd="0" presId="urn:microsoft.com/office/officeart/2005/8/layout/hierarchy4"/>
    <dgm:cxn modelId="{F2A7FF34-3395-4A07-9845-455F1F02D8F7}" type="presParOf" srcId="{1F3C20DB-12AB-4CAF-B34A-C9DCCC1C4CBF}" destId="{A50C4FA6-191F-4C5A-9DCF-1CA2017D985D}" srcOrd="2" destOrd="0" presId="urn:microsoft.com/office/officeart/2005/8/layout/hierarchy4"/>
    <dgm:cxn modelId="{F1DFAD40-2A23-4C94-BD5C-A547C6179B75}" type="presParOf" srcId="{A50C4FA6-191F-4C5A-9DCF-1CA2017D985D}" destId="{E8438BC2-2F1F-439D-A0DF-D811B2B402A5}" srcOrd="0" destOrd="0" presId="urn:microsoft.com/office/officeart/2005/8/layout/hierarchy4"/>
    <dgm:cxn modelId="{767B62E9-D0C0-44AA-9A64-363BBF87498B}" type="presParOf" srcId="{A50C4FA6-191F-4C5A-9DCF-1CA2017D985D}" destId="{71CD135A-FF8C-4716-AEF5-7832E1107D06}" srcOrd="1" destOrd="0" presId="urn:microsoft.com/office/officeart/2005/8/layout/hierarchy4"/>
    <dgm:cxn modelId="{448CF123-8766-4CC0-BB14-1FEE7AA23431}" type="presParOf" srcId="{799F1467-955A-4AB7-9207-86485CB5D9D7}" destId="{6508309C-2472-48BE-B2CC-0EBA4247D53D}" srcOrd="1" destOrd="0" presId="urn:microsoft.com/office/officeart/2005/8/layout/hierarchy4"/>
    <dgm:cxn modelId="{FAE16E52-C742-46A7-8BF5-DDC458D4278A}" type="presParOf" srcId="{799F1467-955A-4AB7-9207-86485CB5D9D7}" destId="{8AE2F35E-4D7D-4B41-AE31-DEB51C69A01E}" srcOrd="2" destOrd="0" presId="urn:microsoft.com/office/officeart/2005/8/layout/hierarchy4"/>
    <dgm:cxn modelId="{50153FE5-B47A-4520-8922-99A1095268DD}" type="presParOf" srcId="{8AE2F35E-4D7D-4B41-AE31-DEB51C69A01E}" destId="{D3556C84-2641-4450-AE65-E67A0D8B2B9A}" srcOrd="0" destOrd="0" presId="urn:microsoft.com/office/officeart/2005/8/layout/hierarchy4"/>
    <dgm:cxn modelId="{ED30859B-5A11-485C-B5CC-AEA9AAE7DAD8}" type="presParOf" srcId="{8AE2F35E-4D7D-4B41-AE31-DEB51C69A01E}" destId="{9CF30B64-1B45-4723-98CC-644E53B418F2}" srcOrd="1" destOrd="0" presId="urn:microsoft.com/office/officeart/2005/8/layout/hierarchy4"/>
    <dgm:cxn modelId="{04F133B7-A7B9-4B16-8DA1-62A2BC80A722}" type="presParOf" srcId="{8AE2F35E-4D7D-4B41-AE31-DEB51C69A01E}" destId="{45900DC5-DB2B-46D6-BCF7-7DC0FCE8EFDF}" srcOrd="2" destOrd="0" presId="urn:microsoft.com/office/officeart/2005/8/layout/hierarchy4"/>
    <dgm:cxn modelId="{5817DBB4-8E90-46FC-A140-A222369DFEAD}" type="presParOf" srcId="{45900DC5-DB2B-46D6-BCF7-7DC0FCE8EFDF}" destId="{DCBF845D-98D0-45C1-80C3-1D34266FB04A}" srcOrd="0" destOrd="0" presId="urn:microsoft.com/office/officeart/2005/8/layout/hierarchy4"/>
    <dgm:cxn modelId="{A56FCF51-CE03-429A-9B5D-CDE129D6911D}" type="presParOf" srcId="{DCBF845D-98D0-45C1-80C3-1D34266FB04A}" destId="{9AAB067E-EEBF-429F-9F3D-440BFFE900BF}" srcOrd="0" destOrd="0" presId="urn:microsoft.com/office/officeart/2005/8/layout/hierarchy4"/>
    <dgm:cxn modelId="{52652C75-3622-44E9-A5FF-A4B2D3ED752D}" type="presParOf" srcId="{DCBF845D-98D0-45C1-80C3-1D34266FB04A}" destId="{047A922B-67A2-41AB-99FE-53D4D7EFD8BE}" srcOrd="1" destOrd="0" presId="urn:microsoft.com/office/officeart/2005/8/layout/hierarchy4"/>
    <dgm:cxn modelId="{C0EF28AA-3ECD-4CED-A9BB-17019A596799}" type="presParOf" srcId="{45900DC5-DB2B-46D6-BCF7-7DC0FCE8EFDF}" destId="{A4B359FA-11A5-40E5-AC94-B329919CA2E6}" srcOrd="1" destOrd="0" presId="urn:microsoft.com/office/officeart/2005/8/layout/hierarchy4"/>
    <dgm:cxn modelId="{B58BE60F-4D33-4011-A2A0-E0E0B3BE7E77}" type="presParOf" srcId="{45900DC5-DB2B-46D6-BCF7-7DC0FCE8EFDF}" destId="{E12F567F-0853-4294-B49C-54FDB1D04E48}" srcOrd="2" destOrd="0" presId="urn:microsoft.com/office/officeart/2005/8/layout/hierarchy4"/>
    <dgm:cxn modelId="{5427DF82-7470-48B0-A541-58032251983F}" type="presParOf" srcId="{E12F567F-0853-4294-B49C-54FDB1D04E48}" destId="{3AE0A4A1-BD54-48ED-B4E0-DA076F516B63}" srcOrd="0" destOrd="0" presId="urn:microsoft.com/office/officeart/2005/8/layout/hierarchy4"/>
    <dgm:cxn modelId="{2AF651B6-467B-4E48-B40E-FEB3439CC295}" type="presParOf" srcId="{E12F567F-0853-4294-B49C-54FDB1D04E48}" destId="{90159287-818C-4D65-A129-ADB6391D5832}" srcOrd="1" destOrd="0" presId="urn:microsoft.com/office/officeart/2005/8/layout/hierarchy4"/>
    <dgm:cxn modelId="{7708845C-205D-49F4-AA0D-DF60DB92B533}" type="presParOf" srcId="{45900DC5-DB2B-46D6-BCF7-7DC0FCE8EFDF}" destId="{C7854A6B-F0AF-4079-AB73-98AD55AA7AFF}" srcOrd="3" destOrd="0" presId="urn:microsoft.com/office/officeart/2005/8/layout/hierarchy4"/>
    <dgm:cxn modelId="{F050059D-3B2A-42D8-A0AE-54FECDCB9E95}" type="presParOf" srcId="{45900DC5-DB2B-46D6-BCF7-7DC0FCE8EFDF}" destId="{D81F872B-B697-4C12-BC20-05DB299319FD}" srcOrd="4" destOrd="0" presId="urn:microsoft.com/office/officeart/2005/8/layout/hierarchy4"/>
    <dgm:cxn modelId="{3C0CDF45-1F9A-4633-A6B0-13BF5BAA564B}" type="presParOf" srcId="{D81F872B-B697-4C12-BC20-05DB299319FD}" destId="{B6DE34F9-9174-4A4B-826E-5CD6603DB0CE}" srcOrd="0" destOrd="0" presId="urn:microsoft.com/office/officeart/2005/8/layout/hierarchy4"/>
    <dgm:cxn modelId="{539367BA-31FB-4E58-9BFD-49A2DF8525B4}" type="presParOf" srcId="{D81F872B-B697-4C12-BC20-05DB299319FD}" destId="{FDB691EE-9624-4F77-B2FA-B8CF910001A4}" srcOrd="1" destOrd="0" presId="urn:microsoft.com/office/officeart/2005/8/layout/hierarchy4"/>
    <dgm:cxn modelId="{8C376C34-E818-4AF5-88BF-E1324161CE90}" type="presParOf" srcId="{D81F872B-B697-4C12-BC20-05DB299319FD}" destId="{DCDA06A2-BD3B-4D18-B59E-29EAB0F6DCDB}" srcOrd="2" destOrd="0" presId="urn:microsoft.com/office/officeart/2005/8/layout/hierarchy4"/>
    <dgm:cxn modelId="{206E2787-101E-4691-9A59-6A883C9E3918}" type="presParOf" srcId="{DCDA06A2-BD3B-4D18-B59E-29EAB0F6DCDB}" destId="{B224FD8B-EEFF-445E-9074-56D940B3CDD3}" srcOrd="0" destOrd="0" presId="urn:microsoft.com/office/officeart/2005/8/layout/hierarchy4"/>
    <dgm:cxn modelId="{4802E944-4943-438B-BDDC-439DA8895162}" type="presParOf" srcId="{B224FD8B-EEFF-445E-9074-56D940B3CDD3}" destId="{EB5657E1-0FDE-487C-B3E9-5AF20DB9AE2E}" srcOrd="0" destOrd="0" presId="urn:microsoft.com/office/officeart/2005/8/layout/hierarchy4"/>
    <dgm:cxn modelId="{EA088CE3-9FA3-4C36-A89F-963AF64FA4D7}" type="presParOf" srcId="{B224FD8B-EEFF-445E-9074-56D940B3CDD3}" destId="{FAACE348-1650-4E41-A21A-76D4D1565515}" srcOrd="1" destOrd="0" presId="urn:microsoft.com/office/officeart/2005/8/layout/hierarchy4"/>
    <dgm:cxn modelId="{F2503A40-C2B9-435C-969C-2F8F3C1361A7}" type="presParOf" srcId="{DCDA06A2-BD3B-4D18-B59E-29EAB0F6DCDB}" destId="{5D78E763-B661-4ABA-A412-C233F044E6ED}" srcOrd="1" destOrd="0" presId="urn:microsoft.com/office/officeart/2005/8/layout/hierarchy4"/>
    <dgm:cxn modelId="{B561CA95-FD9C-4B17-8F92-337E4B064C2D}" type="presParOf" srcId="{DCDA06A2-BD3B-4D18-B59E-29EAB0F6DCDB}" destId="{99790A58-36CF-4D5E-BADE-089B782A3495}" srcOrd="2" destOrd="0" presId="urn:microsoft.com/office/officeart/2005/8/layout/hierarchy4"/>
    <dgm:cxn modelId="{87880B14-0988-4A0F-96C9-6C5D6D425F49}" type="presParOf" srcId="{99790A58-36CF-4D5E-BADE-089B782A3495}" destId="{C768E802-8FFE-4443-AD4A-40C7078370F8}" srcOrd="0" destOrd="0" presId="urn:microsoft.com/office/officeart/2005/8/layout/hierarchy4"/>
    <dgm:cxn modelId="{73B828DF-9391-4E85-884F-30FB6D77CE2A}" type="presParOf" srcId="{99790A58-36CF-4D5E-BADE-089B782A3495}" destId="{5B6E4BC4-1D36-437F-8A04-ECF6B3041EBE}" srcOrd="1" destOrd="0" presId="urn:microsoft.com/office/officeart/2005/8/layout/hierarchy4"/>
    <dgm:cxn modelId="{40CC811B-3680-415C-A4A9-9D1E0E36DD06}" type="presParOf" srcId="{45900DC5-DB2B-46D6-BCF7-7DC0FCE8EFDF}" destId="{07DC71A3-2E90-4ED3-8D02-CB3D101F5214}" srcOrd="5" destOrd="0" presId="urn:microsoft.com/office/officeart/2005/8/layout/hierarchy4"/>
    <dgm:cxn modelId="{14474EAD-2579-4CC2-A6A7-82BD3FAC2E00}" type="presParOf" srcId="{45900DC5-DB2B-46D6-BCF7-7DC0FCE8EFDF}" destId="{C4BA14C3-6376-4AB2-8C84-B94B20C19FEE}" srcOrd="6" destOrd="0" presId="urn:microsoft.com/office/officeart/2005/8/layout/hierarchy4"/>
    <dgm:cxn modelId="{7918F39D-9B34-4FD9-929B-C984BDE1EA20}" type="presParOf" srcId="{C4BA14C3-6376-4AB2-8C84-B94B20C19FEE}" destId="{92CBCD0C-2B6A-44FA-AA71-6EB891D36206}" srcOrd="0" destOrd="0" presId="urn:microsoft.com/office/officeart/2005/8/layout/hierarchy4"/>
    <dgm:cxn modelId="{27A16B5D-522C-45E7-A25C-C2943111FB6C}" type="presParOf" srcId="{C4BA14C3-6376-4AB2-8C84-B94B20C19FEE}" destId="{CCE69846-581A-457A-AD82-48B74A64A8A8}" srcOrd="1" destOrd="0" presId="urn:microsoft.com/office/officeart/2005/8/layout/hierarchy4"/>
    <dgm:cxn modelId="{C758914E-8F23-44F8-8C69-E5A6CEFB25B4}" type="presParOf" srcId="{C4BA14C3-6376-4AB2-8C84-B94B20C19FEE}" destId="{3980792A-D705-4DCB-8916-238F3CE793CD}" srcOrd="2" destOrd="0" presId="urn:microsoft.com/office/officeart/2005/8/layout/hierarchy4"/>
    <dgm:cxn modelId="{0CCE3041-DB2D-4D09-A6E7-88D412E6D03D}" type="presParOf" srcId="{3980792A-D705-4DCB-8916-238F3CE793CD}" destId="{5E174DEF-9136-499A-AE9A-542A5C14E53C}" srcOrd="0" destOrd="0" presId="urn:microsoft.com/office/officeart/2005/8/layout/hierarchy4"/>
    <dgm:cxn modelId="{F117AD58-F695-4F15-8CA7-6305C63126DA}" type="presParOf" srcId="{5E174DEF-9136-499A-AE9A-542A5C14E53C}" destId="{5306C943-B39B-43C4-A373-2264EF20C1D2}" srcOrd="0" destOrd="0" presId="urn:microsoft.com/office/officeart/2005/8/layout/hierarchy4"/>
    <dgm:cxn modelId="{9E015368-E578-4F3F-893A-467C31FA80E4}" type="presParOf" srcId="{5E174DEF-9136-499A-AE9A-542A5C14E53C}" destId="{39072EEB-F041-4399-A4E3-B775541CDF6E}" srcOrd="1" destOrd="0" presId="urn:microsoft.com/office/officeart/2005/8/layout/hierarchy4"/>
    <dgm:cxn modelId="{84A00844-5A88-48D0-9514-8ADAA10FC5C1}" type="presParOf" srcId="{3980792A-D705-4DCB-8916-238F3CE793CD}" destId="{8F0E2408-1E87-4A06-B760-66E356602F29}" srcOrd="1" destOrd="0" presId="urn:microsoft.com/office/officeart/2005/8/layout/hierarchy4"/>
    <dgm:cxn modelId="{B439D5A8-7B15-4667-A79C-43F2512390CF}" type="presParOf" srcId="{3980792A-D705-4DCB-8916-238F3CE793CD}" destId="{1FDEB16D-1B4B-4557-8288-A99881A8AB4B}" srcOrd="2" destOrd="0" presId="urn:microsoft.com/office/officeart/2005/8/layout/hierarchy4"/>
    <dgm:cxn modelId="{2ABAC58C-F2AE-4F73-A293-3EF53F701C02}" type="presParOf" srcId="{1FDEB16D-1B4B-4557-8288-A99881A8AB4B}" destId="{84239150-FA45-404D-9BD7-54D2E8990A7A}" srcOrd="0" destOrd="0" presId="urn:microsoft.com/office/officeart/2005/8/layout/hierarchy4"/>
    <dgm:cxn modelId="{EDF70247-5ADC-40EC-9677-7D26CD71376A}" type="presParOf" srcId="{1FDEB16D-1B4B-4557-8288-A99881A8AB4B}" destId="{AF2B75FA-7000-4948-B229-FBCE89A50F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E21539-972B-4250-88BC-8937AA1FC80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56A28D-0ED3-4BA4-A4A7-05F348B56F14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B dynamic specification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6160CC7-3524-42A6-8BB6-9E90DDFC8B92}" type="parTrans" cxnId="{81E2595B-7D18-4E69-861F-B5643FA1063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D6826AD-7D2B-42F5-B74D-9018CBFB63C4}" type="sibTrans" cxnId="{81E2595B-7D18-4E69-861F-B5643FA1063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D81EC2E3-7DA5-41DD-A903-DB51E53E1653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Log </a:t>
          </a:r>
          <a:endParaRPr lang="en-US" sz="16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68917D-6159-4663-B676-183BC52267AE}" type="parTrans" cxnId="{3066EFE1-A3D7-48A2-A62C-26644FD43A83}">
      <dgm:prSet custT="1"/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B0539E3D-F2EB-4155-9C58-DDD351A3A3D8}" type="sibTrans" cxnId="{3066EFE1-A3D7-48A2-A62C-26644FD43A83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D7489D51-DBE1-48DB-98EC-E9F2DA1EC0B8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20000"/>
            <a:lumOff val="80000"/>
          </a:schemeClr>
        </a:solidFill>
        <a:ln/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Log table</a:t>
          </a:r>
          <a:endParaRPr lang="en-US" sz="16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CFF24A7-8A5E-4734-B7BD-7214AC09F8C4}" type="parTrans" cxnId="{48CF9CC7-60E9-47CF-8233-91655E48B22F}">
      <dgm:prSet custT="1"/>
      <dgm:spPr>
        <a:ln>
          <a:solidFill>
            <a:schemeClr val="tx1"/>
          </a:solidFill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2DDF968-4BCF-4118-B4EB-1088E44FFF48}" type="sibTrans" cxnId="{48CF9CC7-60E9-47CF-8233-91655E48B22F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8FEF9458-16C3-43E4-97A5-98D4EE8363DB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C000"/>
        </a:solidFill>
        <a:ln/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 class</a:t>
          </a:r>
          <a:endParaRPr lang="en-US" sz="16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61025B-03B3-428C-9B85-4409A07BDD3D}" type="parTrans" cxnId="{43266017-2749-42EC-9A6D-5A269D5CC363}">
      <dgm:prSet custT="1"/>
      <dgm:spPr>
        <a:ln>
          <a:solidFill>
            <a:schemeClr val="tx1"/>
          </a:solidFill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E7D42872-4376-427F-9AD1-6BC36FBF15A9}" type="sibTrans" cxnId="{43266017-2749-42EC-9A6D-5A269D5CC363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B9973EFC-D143-4F46-AC0D-650BCEC87620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Dynamic security check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88F570AA-0B1E-4D50-B996-E10A2691F582}" type="parTrans" cxnId="{6C885160-73F4-4280-BC36-35EDCE6D958C}">
      <dgm:prSet custT="1"/>
      <dgm:spPr>
        <a:ln>
          <a:headEnd type="none" w="med" len="med"/>
          <a:tailEnd type="none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411D023-0FBF-4EB5-95F5-D03662B46BFB}" type="sibTrans" cxnId="{6C885160-73F4-4280-BC36-35EDCE6D958C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786E12DC-7C6C-49E3-9039-F030365C6513}">
      <dgm:prSet custT="1"/>
      <dgm:spPr>
        <a:solidFill>
          <a:srgbClr val="FFC000"/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Java method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4F213BC2-6DEF-416E-BE60-8014AAE7AF15}" type="parTrans" cxnId="{FA599D52-52F1-4A0A-8FC5-E51338455767}">
      <dgm:prSet custT="1"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C39AF3CC-F7A8-40C1-B04A-FCD86AFAEC8E}" type="sibTrans" cxnId="{FA599D52-52F1-4A0A-8FC5-E51338455767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444D9E7A-D1A2-407E-B3C9-C6FF077065C5}" type="pres">
      <dgm:prSet presAssocID="{5CE21539-972B-4250-88BC-8937AA1FC8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EBB1C-F14D-4089-B99C-9F37663C0125}" type="pres">
      <dgm:prSet presAssocID="{1056A28D-0ED3-4BA4-A4A7-05F348B56F14}" presName="root1" presStyleCnt="0"/>
      <dgm:spPr/>
    </dgm:pt>
    <dgm:pt modelId="{0F477653-733C-46A9-963F-FEDFCF90103F}" type="pres">
      <dgm:prSet presAssocID="{1056A28D-0ED3-4BA4-A4A7-05F348B56F1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9353B-63A9-4EFC-9C21-0E08776BF30C}" type="pres">
      <dgm:prSet presAssocID="{1056A28D-0ED3-4BA4-A4A7-05F348B56F14}" presName="level2hierChild" presStyleCnt="0"/>
      <dgm:spPr/>
    </dgm:pt>
    <dgm:pt modelId="{12E8A444-99DB-47C8-95E6-AE40D2809128}" type="pres">
      <dgm:prSet presAssocID="{4568917D-6159-4663-B676-183BC52267A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8367840-A458-4D1F-98BF-B80FDD36ED6A}" type="pres">
      <dgm:prSet presAssocID="{4568917D-6159-4663-B676-183BC52267A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F1F02E8-A91F-46FC-B457-8DEA44A7806E}" type="pres">
      <dgm:prSet presAssocID="{D81EC2E3-7DA5-41DD-A903-DB51E53E1653}" presName="root2" presStyleCnt="0"/>
      <dgm:spPr/>
    </dgm:pt>
    <dgm:pt modelId="{F0466C89-04B0-4130-AEC3-F751602EE981}" type="pres">
      <dgm:prSet presAssocID="{D81EC2E3-7DA5-41DD-A903-DB51E53E165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C26B3-D8D3-4FEE-B144-68E1C3596215}" type="pres">
      <dgm:prSet presAssocID="{D81EC2E3-7DA5-41DD-A903-DB51E53E1653}" presName="level3hierChild" presStyleCnt="0"/>
      <dgm:spPr/>
    </dgm:pt>
    <dgm:pt modelId="{E0494706-BDA4-4FCB-8595-75EABA3CB4F0}" type="pres">
      <dgm:prSet presAssocID="{1CFF24A7-8A5E-4734-B7BD-7214AC09F8C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26A8780-CBF9-41F9-97CB-895C3B0B848B}" type="pres">
      <dgm:prSet presAssocID="{1CFF24A7-8A5E-4734-B7BD-7214AC09F8C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AFADF1C-1C5F-46BA-A886-CA5D5F496169}" type="pres">
      <dgm:prSet presAssocID="{D7489D51-DBE1-48DB-98EC-E9F2DA1EC0B8}" presName="root2" presStyleCnt="0"/>
      <dgm:spPr/>
    </dgm:pt>
    <dgm:pt modelId="{3E4CBBA0-BE61-40BB-B482-3E03D93DC7F9}" type="pres">
      <dgm:prSet presAssocID="{D7489D51-DBE1-48DB-98EC-E9F2DA1EC0B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23A56-9F13-49D0-8AC5-4E8BAEFA0EA3}" type="pres">
      <dgm:prSet presAssocID="{D7489D51-DBE1-48DB-98EC-E9F2DA1EC0B8}" presName="level3hierChild" presStyleCnt="0"/>
      <dgm:spPr/>
    </dgm:pt>
    <dgm:pt modelId="{B91EF4AF-11FE-477E-852F-4BE0C064F7E9}" type="pres">
      <dgm:prSet presAssocID="{3361025B-03B3-428C-9B85-4409A07BDD3D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02A82D1-7FA9-4C08-B349-76EAA16E26A3}" type="pres">
      <dgm:prSet presAssocID="{3361025B-03B3-428C-9B85-4409A07BDD3D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E8B5BDE-E159-4B78-AB88-E3AB4139C1FC}" type="pres">
      <dgm:prSet presAssocID="{8FEF9458-16C3-43E4-97A5-98D4EE8363DB}" presName="root2" presStyleCnt="0"/>
      <dgm:spPr/>
    </dgm:pt>
    <dgm:pt modelId="{EEC94F44-E48D-4A37-AFF3-1095E7AFD81C}" type="pres">
      <dgm:prSet presAssocID="{8FEF9458-16C3-43E4-97A5-98D4EE8363DB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79CF61-3F46-4E38-91B4-ED72F7B5EBDF}" type="pres">
      <dgm:prSet presAssocID="{8FEF9458-16C3-43E4-97A5-98D4EE8363DB}" presName="level3hierChild" presStyleCnt="0"/>
      <dgm:spPr/>
    </dgm:pt>
    <dgm:pt modelId="{1FF41E16-26FA-45A8-A31C-B2615BEF408C}" type="pres">
      <dgm:prSet presAssocID="{88F570AA-0B1E-4D50-B996-E10A2691F58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913E82A-CB35-443B-9ACC-69B4E64BC8EE}" type="pres">
      <dgm:prSet presAssocID="{88F570AA-0B1E-4D50-B996-E10A2691F58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D78D0F5-32DD-45D2-95A7-C340C5B17399}" type="pres">
      <dgm:prSet presAssocID="{B9973EFC-D143-4F46-AC0D-650BCEC87620}" presName="root2" presStyleCnt="0"/>
      <dgm:spPr/>
    </dgm:pt>
    <dgm:pt modelId="{3884A0AB-F20B-49FE-B4C9-F7B6E4B81227}" type="pres">
      <dgm:prSet presAssocID="{B9973EFC-D143-4F46-AC0D-650BCEC8762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D3FB5-AC5D-43D5-A8CB-3B78C357E454}" type="pres">
      <dgm:prSet presAssocID="{B9973EFC-D143-4F46-AC0D-650BCEC87620}" presName="level3hierChild" presStyleCnt="0"/>
      <dgm:spPr/>
    </dgm:pt>
    <dgm:pt modelId="{FB180C64-E3A7-49A0-A331-A393630F425C}" type="pres">
      <dgm:prSet presAssocID="{4F213BC2-6DEF-416E-BE60-8014AAE7AF15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120F953-1014-479D-90D6-C2080566E1C7}" type="pres">
      <dgm:prSet presAssocID="{4F213BC2-6DEF-416E-BE60-8014AAE7AF15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3D2F1CB-3AA5-46EB-B276-750EFE83DE34}" type="pres">
      <dgm:prSet presAssocID="{786E12DC-7C6C-49E3-9039-F030365C6513}" presName="root2" presStyleCnt="0"/>
      <dgm:spPr/>
    </dgm:pt>
    <dgm:pt modelId="{C6D8CFCD-79EB-4452-9771-93E70DB876A3}" type="pres">
      <dgm:prSet presAssocID="{786E12DC-7C6C-49E3-9039-F030365C651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8A55E-EC36-4FF0-B225-CD2CD04CCEE3}" type="pres">
      <dgm:prSet presAssocID="{786E12DC-7C6C-49E3-9039-F030365C6513}" presName="level3hierChild" presStyleCnt="0"/>
      <dgm:spPr/>
    </dgm:pt>
  </dgm:ptLst>
  <dgm:cxnLst>
    <dgm:cxn modelId="{8E368522-6D02-4136-9AEE-3D827D159610}" type="presOf" srcId="{B9973EFC-D143-4F46-AC0D-650BCEC87620}" destId="{3884A0AB-F20B-49FE-B4C9-F7B6E4B81227}" srcOrd="0" destOrd="0" presId="urn:microsoft.com/office/officeart/2005/8/layout/hierarchy2"/>
    <dgm:cxn modelId="{6C885160-73F4-4280-BC36-35EDCE6D958C}" srcId="{1056A28D-0ED3-4BA4-A4A7-05F348B56F14}" destId="{B9973EFC-D143-4F46-AC0D-650BCEC87620}" srcOrd="1" destOrd="0" parTransId="{88F570AA-0B1E-4D50-B996-E10A2691F582}" sibTransId="{A411D023-0FBF-4EB5-95F5-D03662B46BFB}"/>
    <dgm:cxn modelId="{BFAF2ABF-B400-46E2-B603-609E52D5AE19}" type="presOf" srcId="{88F570AA-0B1E-4D50-B996-E10A2691F582}" destId="{0913E82A-CB35-443B-9ACC-69B4E64BC8EE}" srcOrd="1" destOrd="0" presId="urn:microsoft.com/office/officeart/2005/8/layout/hierarchy2"/>
    <dgm:cxn modelId="{ABC5E524-EE42-4D5F-9606-E3F1035260CB}" type="presOf" srcId="{4568917D-6159-4663-B676-183BC52267AE}" destId="{12E8A444-99DB-47C8-95E6-AE40D2809128}" srcOrd="0" destOrd="0" presId="urn:microsoft.com/office/officeart/2005/8/layout/hierarchy2"/>
    <dgm:cxn modelId="{43266017-2749-42EC-9A6D-5A269D5CC363}" srcId="{D81EC2E3-7DA5-41DD-A903-DB51E53E1653}" destId="{8FEF9458-16C3-43E4-97A5-98D4EE8363DB}" srcOrd="1" destOrd="0" parTransId="{3361025B-03B3-428C-9B85-4409A07BDD3D}" sibTransId="{E7D42872-4376-427F-9AD1-6BC36FBF15A9}"/>
    <dgm:cxn modelId="{FA599D52-52F1-4A0A-8FC5-E51338455767}" srcId="{B9973EFC-D143-4F46-AC0D-650BCEC87620}" destId="{786E12DC-7C6C-49E3-9039-F030365C6513}" srcOrd="0" destOrd="0" parTransId="{4F213BC2-6DEF-416E-BE60-8014AAE7AF15}" sibTransId="{C39AF3CC-F7A8-40C1-B04A-FCD86AFAEC8E}"/>
    <dgm:cxn modelId="{9BBA28E1-4B53-48A4-AAB9-BD65B48650D2}" type="presOf" srcId="{4F213BC2-6DEF-416E-BE60-8014AAE7AF15}" destId="{FB180C64-E3A7-49A0-A331-A393630F425C}" srcOrd="0" destOrd="0" presId="urn:microsoft.com/office/officeart/2005/8/layout/hierarchy2"/>
    <dgm:cxn modelId="{A84825EC-E6F7-4805-98AF-D9D7D438E6D2}" type="presOf" srcId="{8FEF9458-16C3-43E4-97A5-98D4EE8363DB}" destId="{EEC94F44-E48D-4A37-AFF3-1095E7AFD81C}" srcOrd="0" destOrd="0" presId="urn:microsoft.com/office/officeart/2005/8/layout/hierarchy2"/>
    <dgm:cxn modelId="{48CF9CC7-60E9-47CF-8233-91655E48B22F}" srcId="{D81EC2E3-7DA5-41DD-A903-DB51E53E1653}" destId="{D7489D51-DBE1-48DB-98EC-E9F2DA1EC0B8}" srcOrd="0" destOrd="0" parTransId="{1CFF24A7-8A5E-4734-B7BD-7214AC09F8C4}" sibTransId="{52DDF968-4BCF-4118-B4EB-1088E44FFF48}"/>
    <dgm:cxn modelId="{E39CC9EA-E0C4-42A0-BB0E-94DCF037F810}" type="presOf" srcId="{3361025B-03B3-428C-9B85-4409A07BDD3D}" destId="{602A82D1-7FA9-4C08-B349-76EAA16E26A3}" srcOrd="1" destOrd="0" presId="urn:microsoft.com/office/officeart/2005/8/layout/hierarchy2"/>
    <dgm:cxn modelId="{ADD9C392-6508-42BA-A306-D7F7141EE9FF}" type="presOf" srcId="{D81EC2E3-7DA5-41DD-A903-DB51E53E1653}" destId="{F0466C89-04B0-4130-AEC3-F751602EE981}" srcOrd="0" destOrd="0" presId="urn:microsoft.com/office/officeart/2005/8/layout/hierarchy2"/>
    <dgm:cxn modelId="{81E2595B-7D18-4E69-861F-B5643FA10635}" srcId="{5CE21539-972B-4250-88BC-8937AA1FC800}" destId="{1056A28D-0ED3-4BA4-A4A7-05F348B56F14}" srcOrd="0" destOrd="0" parTransId="{26160CC7-3524-42A6-8BB6-9E90DDFC8B92}" sibTransId="{5D6826AD-7D2B-42F5-B74D-9018CBFB63C4}"/>
    <dgm:cxn modelId="{E42D23FB-2892-4964-9D67-DE62C4215BD6}" type="presOf" srcId="{88F570AA-0B1E-4D50-B996-E10A2691F582}" destId="{1FF41E16-26FA-45A8-A31C-B2615BEF408C}" srcOrd="0" destOrd="0" presId="urn:microsoft.com/office/officeart/2005/8/layout/hierarchy2"/>
    <dgm:cxn modelId="{C7FD9564-A1E6-49D8-AD52-3B48D91AAFA7}" type="presOf" srcId="{1CFF24A7-8A5E-4734-B7BD-7214AC09F8C4}" destId="{E26A8780-CBF9-41F9-97CB-895C3B0B848B}" srcOrd="1" destOrd="0" presId="urn:microsoft.com/office/officeart/2005/8/layout/hierarchy2"/>
    <dgm:cxn modelId="{08EF1076-0AFA-40D6-8838-FC1C11F4169F}" type="presOf" srcId="{786E12DC-7C6C-49E3-9039-F030365C6513}" destId="{C6D8CFCD-79EB-4452-9771-93E70DB876A3}" srcOrd="0" destOrd="0" presId="urn:microsoft.com/office/officeart/2005/8/layout/hierarchy2"/>
    <dgm:cxn modelId="{D8E52CAD-029C-4715-BF1F-0758CE70EB44}" type="presOf" srcId="{5CE21539-972B-4250-88BC-8937AA1FC800}" destId="{444D9E7A-D1A2-407E-B3C9-C6FF077065C5}" srcOrd="0" destOrd="0" presId="urn:microsoft.com/office/officeart/2005/8/layout/hierarchy2"/>
    <dgm:cxn modelId="{1ECBB36A-F161-4290-8B41-C95DEEAE5388}" type="presOf" srcId="{D7489D51-DBE1-48DB-98EC-E9F2DA1EC0B8}" destId="{3E4CBBA0-BE61-40BB-B482-3E03D93DC7F9}" srcOrd="0" destOrd="0" presId="urn:microsoft.com/office/officeart/2005/8/layout/hierarchy2"/>
    <dgm:cxn modelId="{66CAA7AE-82FA-4A81-8EE8-64E212E17F23}" type="presOf" srcId="{4568917D-6159-4663-B676-183BC52267AE}" destId="{B8367840-A458-4D1F-98BF-B80FDD36ED6A}" srcOrd="1" destOrd="0" presId="urn:microsoft.com/office/officeart/2005/8/layout/hierarchy2"/>
    <dgm:cxn modelId="{3F5BC475-0CAD-4F32-82E4-6AB85EE7A7E0}" type="presOf" srcId="{4F213BC2-6DEF-416E-BE60-8014AAE7AF15}" destId="{E120F953-1014-479D-90D6-C2080566E1C7}" srcOrd="1" destOrd="0" presId="urn:microsoft.com/office/officeart/2005/8/layout/hierarchy2"/>
    <dgm:cxn modelId="{59C26346-1E7D-43CB-90F2-1256A7149FD7}" type="presOf" srcId="{1CFF24A7-8A5E-4734-B7BD-7214AC09F8C4}" destId="{E0494706-BDA4-4FCB-8595-75EABA3CB4F0}" srcOrd="0" destOrd="0" presId="urn:microsoft.com/office/officeart/2005/8/layout/hierarchy2"/>
    <dgm:cxn modelId="{3066EFE1-A3D7-48A2-A62C-26644FD43A83}" srcId="{1056A28D-0ED3-4BA4-A4A7-05F348B56F14}" destId="{D81EC2E3-7DA5-41DD-A903-DB51E53E1653}" srcOrd="0" destOrd="0" parTransId="{4568917D-6159-4663-B676-183BC52267AE}" sibTransId="{B0539E3D-F2EB-4155-9C58-DDD351A3A3D8}"/>
    <dgm:cxn modelId="{3DCAF883-215A-4A92-8EF5-6A640A6EAEBC}" type="presOf" srcId="{1056A28D-0ED3-4BA4-A4A7-05F348B56F14}" destId="{0F477653-733C-46A9-963F-FEDFCF90103F}" srcOrd="0" destOrd="0" presId="urn:microsoft.com/office/officeart/2005/8/layout/hierarchy2"/>
    <dgm:cxn modelId="{456974E4-E92D-4121-9D0A-4AACCCEBB913}" type="presOf" srcId="{3361025B-03B3-428C-9B85-4409A07BDD3D}" destId="{B91EF4AF-11FE-477E-852F-4BE0C064F7E9}" srcOrd="0" destOrd="0" presId="urn:microsoft.com/office/officeart/2005/8/layout/hierarchy2"/>
    <dgm:cxn modelId="{39619CF6-C8CE-4303-BE9E-F21FBDE4759D}" type="presParOf" srcId="{444D9E7A-D1A2-407E-B3C9-C6FF077065C5}" destId="{1C9EBB1C-F14D-4089-B99C-9F37663C0125}" srcOrd="0" destOrd="0" presId="urn:microsoft.com/office/officeart/2005/8/layout/hierarchy2"/>
    <dgm:cxn modelId="{23AB7F12-3DD7-4BDB-A4D6-14F78471539D}" type="presParOf" srcId="{1C9EBB1C-F14D-4089-B99C-9F37663C0125}" destId="{0F477653-733C-46A9-963F-FEDFCF90103F}" srcOrd="0" destOrd="0" presId="urn:microsoft.com/office/officeart/2005/8/layout/hierarchy2"/>
    <dgm:cxn modelId="{18A22D78-E049-4472-8CC7-DDB0FA2718DF}" type="presParOf" srcId="{1C9EBB1C-F14D-4089-B99C-9F37663C0125}" destId="{72F9353B-63A9-4EFC-9C21-0E08776BF30C}" srcOrd="1" destOrd="0" presId="urn:microsoft.com/office/officeart/2005/8/layout/hierarchy2"/>
    <dgm:cxn modelId="{4601B837-A9AB-4174-8A08-9A8F825F9B9A}" type="presParOf" srcId="{72F9353B-63A9-4EFC-9C21-0E08776BF30C}" destId="{12E8A444-99DB-47C8-95E6-AE40D2809128}" srcOrd="0" destOrd="0" presId="urn:microsoft.com/office/officeart/2005/8/layout/hierarchy2"/>
    <dgm:cxn modelId="{96242AE2-D798-4EE3-896B-A92E8696C1FB}" type="presParOf" srcId="{12E8A444-99DB-47C8-95E6-AE40D2809128}" destId="{B8367840-A458-4D1F-98BF-B80FDD36ED6A}" srcOrd="0" destOrd="0" presId="urn:microsoft.com/office/officeart/2005/8/layout/hierarchy2"/>
    <dgm:cxn modelId="{155D3BD1-9C94-47F2-8D3A-452C4C71F1C2}" type="presParOf" srcId="{72F9353B-63A9-4EFC-9C21-0E08776BF30C}" destId="{7F1F02E8-A91F-46FC-B457-8DEA44A7806E}" srcOrd="1" destOrd="0" presId="urn:microsoft.com/office/officeart/2005/8/layout/hierarchy2"/>
    <dgm:cxn modelId="{9E202506-42ED-4BF5-8E72-724CEC3AC4C9}" type="presParOf" srcId="{7F1F02E8-A91F-46FC-B457-8DEA44A7806E}" destId="{F0466C89-04B0-4130-AEC3-F751602EE981}" srcOrd="0" destOrd="0" presId="urn:microsoft.com/office/officeart/2005/8/layout/hierarchy2"/>
    <dgm:cxn modelId="{D33155DE-F6C0-4EDA-BAD0-0E975BF09E23}" type="presParOf" srcId="{7F1F02E8-A91F-46FC-B457-8DEA44A7806E}" destId="{499C26B3-D8D3-4FEE-B144-68E1C3596215}" srcOrd="1" destOrd="0" presId="urn:microsoft.com/office/officeart/2005/8/layout/hierarchy2"/>
    <dgm:cxn modelId="{B46F8CC6-7E84-487A-BED8-B335C6497955}" type="presParOf" srcId="{499C26B3-D8D3-4FEE-B144-68E1C3596215}" destId="{E0494706-BDA4-4FCB-8595-75EABA3CB4F0}" srcOrd="0" destOrd="0" presId="urn:microsoft.com/office/officeart/2005/8/layout/hierarchy2"/>
    <dgm:cxn modelId="{01AFE811-E867-4322-9D43-E24027FFF173}" type="presParOf" srcId="{E0494706-BDA4-4FCB-8595-75EABA3CB4F0}" destId="{E26A8780-CBF9-41F9-97CB-895C3B0B848B}" srcOrd="0" destOrd="0" presId="urn:microsoft.com/office/officeart/2005/8/layout/hierarchy2"/>
    <dgm:cxn modelId="{7DDC9F8F-92DB-49DB-810E-2F7041CE12B0}" type="presParOf" srcId="{499C26B3-D8D3-4FEE-B144-68E1C3596215}" destId="{DAFADF1C-1C5F-46BA-A886-CA5D5F496169}" srcOrd="1" destOrd="0" presId="urn:microsoft.com/office/officeart/2005/8/layout/hierarchy2"/>
    <dgm:cxn modelId="{68B46476-632D-44C2-B30A-CCBB4922BCCF}" type="presParOf" srcId="{DAFADF1C-1C5F-46BA-A886-CA5D5F496169}" destId="{3E4CBBA0-BE61-40BB-B482-3E03D93DC7F9}" srcOrd="0" destOrd="0" presId="urn:microsoft.com/office/officeart/2005/8/layout/hierarchy2"/>
    <dgm:cxn modelId="{D762C403-A798-4A40-B5BE-65A05AF8B696}" type="presParOf" srcId="{DAFADF1C-1C5F-46BA-A886-CA5D5F496169}" destId="{53223A56-9F13-49D0-8AC5-4E8BAEFA0EA3}" srcOrd="1" destOrd="0" presId="urn:microsoft.com/office/officeart/2005/8/layout/hierarchy2"/>
    <dgm:cxn modelId="{7AB88623-092B-41A6-A844-4C2877C55E8F}" type="presParOf" srcId="{499C26B3-D8D3-4FEE-B144-68E1C3596215}" destId="{B91EF4AF-11FE-477E-852F-4BE0C064F7E9}" srcOrd="2" destOrd="0" presId="urn:microsoft.com/office/officeart/2005/8/layout/hierarchy2"/>
    <dgm:cxn modelId="{E55921E9-7ACD-4ED0-9C8F-678A866B1479}" type="presParOf" srcId="{B91EF4AF-11FE-477E-852F-4BE0C064F7E9}" destId="{602A82D1-7FA9-4C08-B349-76EAA16E26A3}" srcOrd="0" destOrd="0" presId="urn:microsoft.com/office/officeart/2005/8/layout/hierarchy2"/>
    <dgm:cxn modelId="{625A350B-D3DA-4328-8215-D03C60FD5885}" type="presParOf" srcId="{499C26B3-D8D3-4FEE-B144-68E1C3596215}" destId="{1E8B5BDE-E159-4B78-AB88-E3AB4139C1FC}" srcOrd="3" destOrd="0" presId="urn:microsoft.com/office/officeart/2005/8/layout/hierarchy2"/>
    <dgm:cxn modelId="{6FB833DF-9329-4BBB-A687-6F0563DC0A88}" type="presParOf" srcId="{1E8B5BDE-E159-4B78-AB88-E3AB4139C1FC}" destId="{EEC94F44-E48D-4A37-AFF3-1095E7AFD81C}" srcOrd="0" destOrd="0" presId="urn:microsoft.com/office/officeart/2005/8/layout/hierarchy2"/>
    <dgm:cxn modelId="{E0678A3A-9CF9-47DE-9054-E3D98F381325}" type="presParOf" srcId="{1E8B5BDE-E159-4B78-AB88-E3AB4139C1FC}" destId="{1E79CF61-3F46-4E38-91B4-ED72F7B5EBDF}" srcOrd="1" destOrd="0" presId="urn:microsoft.com/office/officeart/2005/8/layout/hierarchy2"/>
    <dgm:cxn modelId="{27C364D1-B4D5-45FD-85C7-A7F0CF0B746A}" type="presParOf" srcId="{72F9353B-63A9-4EFC-9C21-0E08776BF30C}" destId="{1FF41E16-26FA-45A8-A31C-B2615BEF408C}" srcOrd="2" destOrd="0" presId="urn:microsoft.com/office/officeart/2005/8/layout/hierarchy2"/>
    <dgm:cxn modelId="{77B9D200-B705-4102-9128-15FF31C4AF81}" type="presParOf" srcId="{1FF41E16-26FA-45A8-A31C-B2615BEF408C}" destId="{0913E82A-CB35-443B-9ACC-69B4E64BC8EE}" srcOrd="0" destOrd="0" presId="urn:microsoft.com/office/officeart/2005/8/layout/hierarchy2"/>
    <dgm:cxn modelId="{869D3FB0-E92B-46F0-8004-0FFC90B25E92}" type="presParOf" srcId="{72F9353B-63A9-4EFC-9C21-0E08776BF30C}" destId="{CD78D0F5-32DD-45D2-95A7-C340C5B17399}" srcOrd="3" destOrd="0" presId="urn:microsoft.com/office/officeart/2005/8/layout/hierarchy2"/>
    <dgm:cxn modelId="{2926344A-A866-4498-B691-7995EAF7D0C1}" type="presParOf" srcId="{CD78D0F5-32DD-45D2-95A7-C340C5B17399}" destId="{3884A0AB-F20B-49FE-B4C9-F7B6E4B81227}" srcOrd="0" destOrd="0" presId="urn:microsoft.com/office/officeart/2005/8/layout/hierarchy2"/>
    <dgm:cxn modelId="{61AB7EBF-B3E4-47AC-8C85-AD95D96AD7BA}" type="presParOf" srcId="{CD78D0F5-32DD-45D2-95A7-C340C5B17399}" destId="{B92D3FB5-AC5D-43D5-A8CB-3B78C357E454}" srcOrd="1" destOrd="0" presId="urn:microsoft.com/office/officeart/2005/8/layout/hierarchy2"/>
    <dgm:cxn modelId="{179FE149-5011-4234-82D7-3394DD3F9998}" type="presParOf" srcId="{B92D3FB5-AC5D-43D5-A8CB-3B78C357E454}" destId="{FB180C64-E3A7-49A0-A331-A393630F425C}" srcOrd="0" destOrd="0" presId="urn:microsoft.com/office/officeart/2005/8/layout/hierarchy2"/>
    <dgm:cxn modelId="{7B843B8F-9035-41CD-9B88-9BE15D8A28B5}" type="presParOf" srcId="{FB180C64-E3A7-49A0-A331-A393630F425C}" destId="{E120F953-1014-479D-90D6-C2080566E1C7}" srcOrd="0" destOrd="0" presId="urn:microsoft.com/office/officeart/2005/8/layout/hierarchy2"/>
    <dgm:cxn modelId="{EF2C4375-F8CF-48F1-AE6F-309FB9A2A959}" type="presParOf" srcId="{B92D3FB5-AC5D-43D5-A8CB-3B78C357E454}" destId="{73D2F1CB-3AA5-46EB-B276-750EFE83DE34}" srcOrd="1" destOrd="0" presId="urn:microsoft.com/office/officeart/2005/8/layout/hierarchy2"/>
    <dgm:cxn modelId="{26610B87-732B-4C83-BC9C-7C3642FEC991}" type="presParOf" srcId="{73D2F1CB-3AA5-46EB-B276-750EFE83DE34}" destId="{C6D8CFCD-79EB-4452-9771-93E70DB876A3}" srcOrd="0" destOrd="0" presId="urn:microsoft.com/office/officeart/2005/8/layout/hierarchy2"/>
    <dgm:cxn modelId="{1EF601D4-F421-497E-A788-897690454A74}" type="presParOf" srcId="{73D2F1CB-3AA5-46EB-B276-750EFE83DE34}" destId="{E5E8A55E-EC36-4FF0-B225-CD2CD04CCE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BF9C87-A9F3-43B6-8508-13BF82D54033}" type="doc">
      <dgm:prSet loTypeId="urn:microsoft.com/office/officeart/2005/8/layout/hList1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71FFD0-C1C7-46D4-BEFD-5D04C1A610E7}">
      <dgm:prSet phldrT="[Texte]" custT="1"/>
      <dgm:spPr>
        <a:solidFill>
          <a:srgbClr val="FFC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1" smtClean="0">
              <a:latin typeface="Times New Roman" pitchFamily="18" charset="0"/>
              <a:cs typeface="Times New Roman" pitchFamily="18" charset="0"/>
            </a:rPr>
            <a:t>Pointcut</a:t>
          </a:r>
          <a:endParaRPr lang="en-US" sz="1800" b="1">
            <a:latin typeface="Times New Roman" pitchFamily="18" charset="0"/>
            <a:cs typeface="Times New Roman" pitchFamily="18" charset="0"/>
          </a:endParaRPr>
        </a:p>
      </dgm:t>
    </dgm:pt>
    <dgm:pt modelId="{0297F8E3-5137-4991-B038-7733B41070D8}" type="parTrans" cxnId="{5C4519C1-19FD-4563-AC06-BDDFBB889D6A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752F50D-5717-4224-B76A-189EBA610437}" type="sibTrans" cxnId="{5C4519C1-19FD-4563-AC06-BDDFBB889D6A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3B341BE-B666-49FA-89F9-45BC035D479A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The protected method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78F732D6-4C51-442D-AF64-190AD58605B3}" type="parTrans" cxnId="{5F208F56-A7C4-4CAD-9BA5-66418EDCF1F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8234FE3-271E-4567-AB99-B833F5690C99}" type="sibTrans" cxnId="{5F208F56-A7C4-4CAD-9BA5-66418EDCF1F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A061D9DE-5BB4-4B99-A552-44CCB6451A63}">
      <dgm:prSet phldrT="[Texte]" custT="1"/>
      <dgm:spPr>
        <a:solidFill>
          <a:srgbClr val="FFC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1" smtClean="0">
              <a:latin typeface="Times New Roman" pitchFamily="18" charset="0"/>
              <a:cs typeface="Times New Roman" pitchFamily="18" charset="0"/>
            </a:rPr>
            <a:t>Advice</a:t>
          </a:r>
        </a:p>
        <a:p>
          <a:r>
            <a:rPr lang="fr-FR" sz="180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fr-FR" sz="1800" i="1" smtClean="0">
              <a:latin typeface="Times New Roman" pitchFamily="18" charset="0"/>
              <a:cs typeface="Times New Roman" pitchFamily="18" charset="0"/>
            </a:rPr>
            <a:t>around)</a:t>
          </a:r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1AA793E8-3C56-4C34-83F6-34587FB8BCA0}" type="parTrans" cxnId="{ABB8D234-4F04-4C8E-8099-5A1AF6C37D8F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1A32F890-9D51-49EA-AE49-24E75BC26E4D}" type="sibTrans" cxnId="{ABB8D234-4F04-4C8E-8099-5A1AF6C37D8F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BD80F18D-E6D9-4797-9BEB-4FCCF3C8E57E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Call the security checks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2BF685C-B184-414B-BA64-4D78DDA457DB}" type="parTrans" cxnId="{7F466FF3-F305-4738-9819-A0DEE6E4801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4150779-070B-4A01-96E4-EB47A631B5EA}" type="sibTrans" cxnId="{7F466FF3-F305-4738-9819-A0DEE6E4801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7F365AA1-C7C0-4C7E-AA75-639E59C88512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Execute the actual method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BD2EEFC-6C65-406D-B697-52F4027A200A}" type="parTrans" cxnId="{7CAC059C-6B72-4CB2-AD25-B3F91E81BED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ACB12FFC-45CC-417C-B343-44DFEFDDD2E4}" type="sibTrans" cxnId="{7CAC059C-6B72-4CB2-AD25-B3F91E81BED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4D26323-90D8-4D36-BE8C-5F8704E9D88B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Call the log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757252C-1660-4276-BD23-58C1E758EAED}" type="parTrans" cxnId="{0E839913-AA0F-4C12-A7A6-6FA7F8B973E0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A71EB598-7590-432F-957C-45C48066F500}" type="sibTrans" cxnId="{0E839913-AA0F-4C12-A7A6-6FA7F8B973E0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DCA0B2D2-B960-4709-A471-A68AE9E78EA1}" type="pres">
      <dgm:prSet presAssocID="{5BBF9C87-A9F3-43B6-8508-13BF82D540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833698-E070-4D3B-8940-F696072DF2A3}" type="pres">
      <dgm:prSet presAssocID="{6971FFD0-C1C7-46D4-BEFD-5D04C1A610E7}" presName="composite" presStyleCnt="0"/>
      <dgm:spPr/>
    </dgm:pt>
    <dgm:pt modelId="{2BCE3CBE-2F67-4A43-B1E1-D4DC697CF729}" type="pres">
      <dgm:prSet presAssocID="{6971FFD0-C1C7-46D4-BEFD-5D04C1A610E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EC4F5-AC44-4B62-AD1D-A5A29CCB8607}" type="pres">
      <dgm:prSet presAssocID="{6971FFD0-C1C7-46D4-BEFD-5D04C1A610E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7C30-43F3-4F94-8810-066C26BE65EC}" type="pres">
      <dgm:prSet presAssocID="{6752F50D-5717-4224-B76A-189EBA610437}" presName="space" presStyleCnt="0"/>
      <dgm:spPr/>
    </dgm:pt>
    <dgm:pt modelId="{9F91CF9B-5EDF-4BF3-8F23-B6B6173B900B}" type="pres">
      <dgm:prSet presAssocID="{A061D9DE-5BB4-4B99-A552-44CCB6451A63}" presName="composite" presStyleCnt="0"/>
      <dgm:spPr/>
    </dgm:pt>
    <dgm:pt modelId="{F7968F75-0AF8-4C9A-8231-A742A7ACBEDC}" type="pres">
      <dgm:prSet presAssocID="{A061D9DE-5BB4-4B99-A552-44CCB6451A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5E308-25AE-46F8-BBC8-2C3A30AE4BBE}" type="pres">
      <dgm:prSet presAssocID="{A061D9DE-5BB4-4B99-A552-44CCB6451A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C7DD65-2AFB-4DF2-AC2D-AA992DBAC957}" type="presOf" srcId="{A061D9DE-5BB4-4B99-A552-44CCB6451A63}" destId="{F7968F75-0AF8-4C9A-8231-A742A7ACBEDC}" srcOrd="0" destOrd="0" presId="urn:microsoft.com/office/officeart/2005/8/layout/hList1"/>
    <dgm:cxn modelId="{4418D4BC-3E8F-46B3-BD43-A97E14E01BB6}" type="presOf" srcId="{BD80F18D-E6D9-4797-9BEB-4FCCF3C8E57E}" destId="{D2B5E308-25AE-46F8-BBC8-2C3A30AE4BBE}" srcOrd="0" destOrd="0" presId="urn:microsoft.com/office/officeart/2005/8/layout/hList1"/>
    <dgm:cxn modelId="{B09A7B04-69D7-45CD-B6D1-0E8D77328E9A}" type="presOf" srcId="{23B341BE-B666-49FA-89F9-45BC035D479A}" destId="{708EC4F5-AC44-4B62-AD1D-A5A29CCB8607}" srcOrd="0" destOrd="0" presId="urn:microsoft.com/office/officeart/2005/8/layout/hList1"/>
    <dgm:cxn modelId="{6E352F1A-15BF-433F-838A-0C120D4CB2EB}" type="presOf" srcId="{7F365AA1-C7C0-4C7E-AA75-639E59C88512}" destId="{D2B5E308-25AE-46F8-BBC8-2C3A30AE4BBE}" srcOrd="0" destOrd="1" presId="urn:microsoft.com/office/officeart/2005/8/layout/hList1"/>
    <dgm:cxn modelId="{7CAC059C-6B72-4CB2-AD25-B3F91E81BEDB}" srcId="{A061D9DE-5BB4-4B99-A552-44CCB6451A63}" destId="{7F365AA1-C7C0-4C7E-AA75-639E59C88512}" srcOrd="1" destOrd="0" parTransId="{9BD2EEFC-6C65-406D-B697-52F4027A200A}" sibTransId="{ACB12FFC-45CC-417C-B343-44DFEFDDD2E4}"/>
    <dgm:cxn modelId="{8AF91309-6333-485D-9FC8-36F6B545BFA0}" type="presOf" srcId="{44D26323-90D8-4D36-BE8C-5F8704E9D88B}" destId="{D2B5E308-25AE-46F8-BBC8-2C3A30AE4BBE}" srcOrd="0" destOrd="2" presId="urn:microsoft.com/office/officeart/2005/8/layout/hList1"/>
    <dgm:cxn modelId="{ABB8D234-4F04-4C8E-8099-5A1AF6C37D8F}" srcId="{5BBF9C87-A9F3-43B6-8508-13BF82D54033}" destId="{A061D9DE-5BB4-4B99-A552-44CCB6451A63}" srcOrd="1" destOrd="0" parTransId="{1AA793E8-3C56-4C34-83F6-34587FB8BCA0}" sibTransId="{1A32F890-9D51-49EA-AE49-24E75BC26E4D}"/>
    <dgm:cxn modelId="{AE3A7280-2AEA-4CEC-9BF2-86DA9A29ABF2}" type="presOf" srcId="{5BBF9C87-A9F3-43B6-8508-13BF82D54033}" destId="{DCA0B2D2-B960-4709-A471-A68AE9E78EA1}" srcOrd="0" destOrd="0" presId="urn:microsoft.com/office/officeart/2005/8/layout/hList1"/>
    <dgm:cxn modelId="{5F208F56-A7C4-4CAD-9BA5-66418EDCF1FB}" srcId="{6971FFD0-C1C7-46D4-BEFD-5D04C1A610E7}" destId="{23B341BE-B666-49FA-89F9-45BC035D479A}" srcOrd="0" destOrd="0" parTransId="{78F732D6-4C51-442D-AF64-190AD58605B3}" sibTransId="{48234FE3-271E-4567-AB99-B833F5690C99}"/>
    <dgm:cxn modelId="{0E839913-AA0F-4C12-A7A6-6FA7F8B973E0}" srcId="{A061D9DE-5BB4-4B99-A552-44CCB6451A63}" destId="{44D26323-90D8-4D36-BE8C-5F8704E9D88B}" srcOrd="2" destOrd="0" parTransId="{A757252C-1660-4276-BD23-58C1E758EAED}" sibTransId="{A71EB598-7590-432F-957C-45C48066F500}"/>
    <dgm:cxn modelId="{7F466FF3-F305-4738-9819-A0DEE6E48011}" srcId="{A061D9DE-5BB4-4B99-A552-44CCB6451A63}" destId="{BD80F18D-E6D9-4797-9BEB-4FCCF3C8E57E}" srcOrd="0" destOrd="0" parTransId="{22BF685C-B184-414B-BA64-4D78DDA457DB}" sibTransId="{64150779-070B-4A01-96E4-EB47A631B5EA}"/>
    <dgm:cxn modelId="{5C4519C1-19FD-4563-AC06-BDDFBB889D6A}" srcId="{5BBF9C87-A9F3-43B6-8508-13BF82D54033}" destId="{6971FFD0-C1C7-46D4-BEFD-5D04C1A610E7}" srcOrd="0" destOrd="0" parTransId="{0297F8E3-5137-4991-B038-7733B41070D8}" sibTransId="{6752F50D-5717-4224-B76A-189EBA610437}"/>
    <dgm:cxn modelId="{327C5310-9EBC-430A-B36C-57AA24B071C8}" type="presOf" srcId="{6971FFD0-C1C7-46D4-BEFD-5D04C1A610E7}" destId="{2BCE3CBE-2F67-4A43-B1E1-D4DC697CF729}" srcOrd="0" destOrd="0" presId="urn:microsoft.com/office/officeart/2005/8/layout/hList1"/>
    <dgm:cxn modelId="{DB145D7B-7010-42E5-AA3E-5E85C21E43DC}" type="presParOf" srcId="{DCA0B2D2-B960-4709-A471-A68AE9E78EA1}" destId="{AF833698-E070-4D3B-8940-F696072DF2A3}" srcOrd="0" destOrd="0" presId="urn:microsoft.com/office/officeart/2005/8/layout/hList1"/>
    <dgm:cxn modelId="{20B51C9A-C3F3-4B5D-A8C5-13050111CAE8}" type="presParOf" srcId="{AF833698-E070-4D3B-8940-F696072DF2A3}" destId="{2BCE3CBE-2F67-4A43-B1E1-D4DC697CF729}" srcOrd="0" destOrd="0" presId="urn:microsoft.com/office/officeart/2005/8/layout/hList1"/>
    <dgm:cxn modelId="{285072BC-3719-45CF-BE35-46C5234487F6}" type="presParOf" srcId="{AF833698-E070-4D3B-8940-F696072DF2A3}" destId="{708EC4F5-AC44-4B62-AD1D-A5A29CCB8607}" srcOrd="1" destOrd="0" presId="urn:microsoft.com/office/officeart/2005/8/layout/hList1"/>
    <dgm:cxn modelId="{09EEC5E9-29DC-4B6F-B1D3-89D6B06E9640}" type="presParOf" srcId="{DCA0B2D2-B960-4709-A471-A68AE9E78EA1}" destId="{D64E7C30-43F3-4F94-8810-066C26BE65EC}" srcOrd="1" destOrd="0" presId="urn:microsoft.com/office/officeart/2005/8/layout/hList1"/>
    <dgm:cxn modelId="{DBFAB756-D114-42F9-A7E3-DFE27DA68A02}" type="presParOf" srcId="{DCA0B2D2-B960-4709-A471-A68AE9E78EA1}" destId="{9F91CF9B-5EDF-4BF3-8F23-B6B6173B900B}" srcOrd="2" destOrd="0" presId="urn:microsoft.com/office/officeart/2005/8/layout/hList1"/>
    <dgm:cxn modelId="{72E22289-E29B-4352-A1A0-7798AAB38442}" type="presParOf" srcId="{9F91CF9B-5EDF-4BF3-8F23-B6B6173B900B}" destId="{F7968F75-0AF8-4C9A-8231-A742A7ACBEDC}" srcOrd="0" destOrd="0" presId="urn:microsoft.com/office/officeart/2005/8/layout/hList1"/>
    <dgm:cxn modelId="{D3698419-6121-4DCE-8CB2-D6A798B10DF6}" type="presParOf" srcId="{9F91CF9B-5EDF-4BF3-8F23-B6B6173B900B}" destId="{D2B5E308-25AE-46F8-BBC8-2C3A30AE4BBE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B825C6-E555-4AE9-9442-603CC6FA898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53B154-081E-442F-9CE4-C88AF7F423F9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rgbClr val="0000FF"/>
          </a:solidFill>
        </a:ln>
      </dgm:spPr>
      <dgm:t>
        <a:bodyPr/>
        <a:lstStyle/>
        <a:p>
          <a:r>
            <a:rPr lang="fr-FR" sz="2400" b="1" i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Generator </a:t>
          </a:r>
          <a:endParaRPr lang="en-US" sz="2400" b="1" i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4F8ED4E-C99E-44F3-9581-9F344A031600}" type="parTrans" cxnId="{D6E91CBC-D6C8-47FA-9318-C8230C6E5C17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96074262-6C81-4651-8B2C-97E72A150CCB}" type="sibTrans" cxnId="{D6E91CBC-D6C8-47FA-9318-C8230C6E5C17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5A389D2F-A5CE-40EF-A646-8D8F7F5FF3A7}">
      <dgm:prSet phldrT="[Texte]"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B structure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 SQL table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D09883D1-B993-44AF-A15E-AC8BE6D3BD0A}" type="parTrans" cxnId="{007F0AE4-9391-4217-B13B-58E58C4399EE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9BD76C33-B092-4571-8C39-DC82CE596462}" type="sibTrans" cxnId="{007F0AE4-9391-4217-B13B-58E58C4399EE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BCE5BB97-17A9-49D5-A50F-FF42D83B1122}">
      <dgm:prSet phldrT="[Texte]"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B operation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SQL stored procedure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3CD1ADB0-AA9E-47C7-B349-6800417801F3}" type="parTrans" cxnId="{EAE6EC4E-4E24-44F6-94EE-BE339AC2225F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611E3C53-EA00-4F0C-A1C1-CACD8961777C}" type="sibTrans" cxnId="{EAE6EC4E-4E24-44F6-94EE-BE339AC2225F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14900F47-A1AB-4303-B210-20EB6FF4DB20}">
      <dgm:prSet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Static specification 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D</a:t>
          </a:r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atabase security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FCE2DD92-0A25-4508-83B3-955BD4B7BBE8}" type="parTrans" cxnId="{BBD36908-AB40-4568-AAC3-F31D7084002B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7A84F4A7-1F61-4358-9C90-D67C55DDF9FD}" type="sibTrans" cxnId="{BBD36908-AB40-4568-AAC3-F31D7084002B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52A4956B-9E67-4387-88ED-B7D3BDCCD546}">
      <dgm:prSet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z="1600" b="0" i="0" smtClean="0">
              <a:latin typeface="Times New Roman" pitchFamily="18" charset="0"/>
              <a:cs typeface="Times New Roman" pitchFamily="18" charset="0"/>
            </a:rPr>
            <a:t>AC filter  </a:t>
          </a:r>
          <a:r>
            <a:rPr lang="en-US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en-US" sz="1600" b="0" i="0" smtClean="0">
              <a:latin typeface="Times New Roman" pitchFamily="18" charset="0"/>
              <a:cs typeface="Times New Roman" pitchFamily="18" charset="0"/>
            </a:rPr>
            <a:t>AspectJ class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132EFC6A-3D58-4D6C-86CB-F283F4C9763A}" type="parTrans" cxnId="{BBFD5D1D-E490-4F4D-A44F-311519B20CFB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3A7230CD-4B5B-4762-8F1C-BB12E075CE80}" type="sibTrans" cxnId="{BBFD5D1D-E490-4F4D-A44F-311519B20CFB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32F62D33-D245-4096-8411-A7FC453AEB01}">
      <dgm:prSet phldrT="[Texte]"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B operation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Java method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ABC4B663-79D5-4B75-968E-61F51299BA44}" type="parTrans" cxnId="{08198CE0-9987-4B38-9CBE-3C8E7B7BDD02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EDEE608A-7CAF-4C84-83B7-236A5F02CF3B}" type="sibTrans" cxnId="{08198CE0-9987-4B38-9CBE-3C8E7B7BDD02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61B6A53E-24EC-4C34-847F-85B8100E45B5}" type="pres">
      <dgm:prSet presAssocID="{ECB825C6-E555-4AE9-9442-603CC6FA89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8DF3B5-E006-4A14-9AEF-518274847A7A}" type="pres">
      <dgm:prSet presAssocID="{1B53B154-081E-442F-9CE4-C88AF7F423F9}" presName="root" presStyleCnt="0"/>
      <dgm:spPr/>
      <dgm:t>
        <a:bodyPr/>
        <a:lstStyle/>
        <a:p>
          <a:endParaRPr lang="en-US"/>
        </a:p>
      </dgm:t>
    </dgm:pt>
    <dgm:pt modelId="{CDD0E71D-702E-4362-BDCC-CF9AE9FCD35C}" type="pres">
      <dgm:prSet presAssocID="{1B53B154-081E-442F-9CE4-C88AF7F423F9}" presName="rootComposite" presStyleCnt="0"/>
      <dgm:spPr/>
      <dgm:t>
        <a:bodyPr/>
        <a:lstStyle/>
        <a:p>
          <a:endParaRPr lang="en-US"/>
        </a:p>
      </dgm:t>
    </dgm:pt>
    <dgm:pt modelId="{56EF4997-20EF-430D-8217-528BA45195B4}" type="pres">
      <dgm:prSet presAssocID="{1B53B154-081E-442F-9CE4-C88AF7F423F9}" presName="rootText" presStyleLbl="node1" presStyleIdx="0" presStyleCnt="1" custScaleX="169218" custScaleY="117176"/>
      <dgm:spPr/>
      <dgm:t>
        <a:bodyPr/>
        <a:lstStyle/>
        <a:p>
          <a:endParaRPr lang="en-US"/>
        </a:p>
      </dgm:t>
    </dgm:pt>
    <dgm:pt modelId="{AFB16798-BAA1-4129-8815-4A93C22CDBCC}" type="pres">
      <dgm:prSet presAssocID="{1B53B154-081E-442F-9CE4-C88AF7F423F9}" presName="rootConnector" presStyleLbl="node1" presStyleIdx="0" presStyleCnt="1"/>
      <dgm:spPr/>
      <dgm:t>
        <a:bodyPr/>
        <a:lstStyle/>
        <a:p>
          <a:endParaRPr lang="en-US"/>
        </a:p>
      </dgm:t>
    </dgm:pt>
    <dgm:pt modelId="{C02C9124-FE5F-4F04-A934-FCC1F08A9FE7}" type="pres">
      <dgm:prSet presAssocID="{1B53B154-081E-442F-9CE4-C88AF7F423F9}" presName="childShape" presStyleCnt="0"/>
      <dgm:spPr/>
      <dgm:t>
        <a:bodyPr/>
        <a:lstStyle/>
        <a:p>
          <a:endParaRPr lang="en-US"/>
        </a:p>
      </dgm:t>
    </dgm:pt>
    <dgm:pt modelId="{04AB7BA5-66BE-4403-84F4-98FB35309AD3}" type="pres">
      <dgm:prSet presAssocID="{D09883D1-B993-44AF-A15E-AC8BE6D3BD0A}" presName="Name13" presStyleLbl="parChTrans1D2" presStyleIdx="0" presStyleCnt="5"/>
      <dgm:spPr/>
      <dgm:t>
        <a:bodyPr/>
        <a:lstStyle/>
        <a:p>
          <a:endParaRPr lang="en-US"/>
        </a:p>
      </dgm:t>
    </dgm:pt>
    <dgm:pt modelId="{73E85A3F-1860-4288-ADB0-A632CCE9649F}" type="pres">
      <dgm:prSet presAssocID="{5A389D2F-A5CE-40EF-A646-8D8F7F5FF3A7}" presName="childText" presStyleLbl="bgAcc1" presStyleIdx="0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8588D-6F4F-49B3-9BD6-77C3A3FA1005}" type="pres">
      <dgm:prSet presAssocID="{ABC4B663-79D5-4B75-968E-61F51299BA44}" presName="Name13" presStyleLbl="parChTrans1D2" presStyleIdx="1" presStyleCnt="5"/>
      <dgm:spPr/>
      <dgm:t>
        <a:bodyPr/>
        <a:lstStyle/>
        <a:p>
          <a:endParaRPr lang="en-US"/>
        </a:p>
      </dgm:t>
    </dgm:pt>
    <dgm:pt modelId="{9E2787FD-86C1-4F32-A7E2-C2A124C7A872}" type="pres">
      <dgm:prSet presAssocID="{32F62D33-D245-4096-8411-A7FC453AEB01}" presName="childText" presStyleLbl="bgAcc1" presStyleIdx="1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DBB7-13BA-4BF9-9C10-B1D276F25DC1}" type="pres">
      <dgm:prSet presAssocID="{3CD1ADB0-AA9E-47C7-B349-6800417801F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3B2C6B53-4E2E-4F01-A7DD-F3B7D7D1C827}" type="pres">
      <dgm:prSet presAssocID="{BCE5BB97-17A9-49D5-A50F-FF42D83B1122}" presName="childText" presStyleLbl="bgAcc1" presStyleIdx="2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F884-16D1-473D-B964-A1EF570B5079}" type="pres">
      <dgm:prSet presAssocID="{FCE2DD92-0A25-4508-83B3-955BD4B7BBE8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5287835-0EED-4CE1-AFE7-8A1FF129FDA9}" type="pres">
      <dgm:prSet presAssocID="{14900F47-A1AB-4303-B210-20EB6FF4DB20}" presName="childText" presStyleLbl="bgAcc1" presStyleIdx="3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08A60-410D-4C26-91C9-5B12469A712A}" type="pres">
      <dgm:prSet presAssocID="{132EFC6A-3D58-4D6C-86CB-F283F4C9763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06763F5E-5009-43C2-BF47-464FBF1932A1}" type="pres">
      <dgm:prSet presAssocID="{52A4956B-9E67-4387-88ED-B7D3BDCCD546}" presName="childText" presStyleLbl="bgAcc1" presStyleIdx="4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1E4C74-0D41-4699-BB6A-207AC4880FA7}" type="presOf" srcId="{52A4956B-9E67-4387-88ED-B7D3BDCCD546}" destId="{06763F5E-5009-43C2-BF47-464FBF1932A1}" srcOrd="0" destOrd="0" presId="urn:microsoft.com/office/officeart/2005/8/layout/hierarchy3"/>
    <dgm:cxn modelId="{9FE6AE93-3F2D-4038-837B-EA4DD28CC0F2}" type="presOf" srcId="{D09883D1-B993-44AF-A15E-AC8BE6D3BD0A}" destId="{04AB7BA5-66BE-4403-84F4-98FB35309AD3}" srcOrd="0" destOrd="0" presId="urn:microsoft.com/office/officeart/2005/8/layout/hierarchy3"/>
    <dgm:cxn modelId="{1088C905-1DD0-4D3C-98ED-6113B943855B}" type="presOf" srcId="{FCE2DD92-0A25-4508-83B3-955BD4B7BBE8}" destId="{E690F884-16D1-473D-B964-A1EF570B5079}" srcOrd="0" destOrd="0" presId="urn:microsoft.com/office/officeart/2005/8/layout/hierarchy3"/>
    <dgm:cxn modelId="{E224A4AB-3DD8-42AC-9106-2980754AEB79}" type="presOf" srcId="{1B53B154-081E-442F-9CE4-C88AF7F423F9}" destId="{56EF4997-20EF-430D-8217-528BA45195B4}" srcOrd="0" destOrd="0" presId="urn:microsoft.com/office/officeart/2005/8/layout/hierarchy3"/>
    <dgm:cxn modelId="{9F109787-A203-4AEC-8B91-B7F94D6346A8}" type="presOf" srcId="{1B53B154-081E-442F-9CE4-C88AF7F423F9}" destId="{AFB16798-BAA1-4129-8815-4A93C22CDBCC}" srcOrd="1" destOrd="0" presId="urn:microsoft.com/office/officeart/2005/8/layout/hierarchy3"/>
    <dgm:cxn modelId="{D6E91CBC-D6C8-47FA-9318-C8230C6E5C17}" srcId="{ECB825C6-E555-4AE9-9442-603CC6FA898B}" destId="{1B53B154-081E-442F-9CE4-C88AF7F423F9}" srcOrd="0" destOrd="0" parTransId="{54F8ED4E-C99E-44F3-9581-9F344A031600}" sibTransId="{96074262-6C81-4651-8B2C-97E72A150CCB}"/>
    <dgm:cxn modelId="{179753C2-B5BE-45D1-B432-8E558F167122}" type="presOf" srcId="{BCE5BB97-17A9-49D5-A50F-FF42D83B1122}" destId="{3B2C6B53-4E2E-4F01-A7DD-F3B7D7D1C827}" srcOrd="0" destOrd="0" presId="urn:microsoft.com/office/officeart/2005/8/layout/hierarchy3"/>
    <dgm:cxn modelId="{29DBB270-17D7-4FED-ADB0-C005E82CC651}" type="presOf" srcId="{3CD1ADB0-AA9E-47C7-B349-6800417801F3}" destId="{6606DBB7-13BA-4BF9-9C10-B1D276F25DC1}" srcOrd="0" destOrd="0" presId="urn:microsoft.com/office/officeart/2005/8/layout/hierarchy3"/>
    <dgm:cxn modelId="{B21BE76D-0461-450B-A3FD-31873F3DC680}" type="presOf" srcId="{32F62D33-D245-4096-8411-A7FC453AEB01}" destId="{9E2787FD-86C1-4F32-A7E2-C2A124C7A872}" srcOrd="0" destOrd="0" presId="urn:microsoft.com/office/officeart/2005/8/layout/hierarchy3"/>
    <dgm:cxn modelId="{BBD36908-AB40-4568-AAC3-F31D7084002B}" srcId="{1B53B154-081E-442F-9CE4-C88AF7F423F9}" destId="{14900F47-A1AB-4303-B210-20EB6FF4DB20}" srcOrd="3" destOrd="0" parTransId="{FCE2DD92-0A25-4508-83B3-955BD4B7BBE8}" sibTransId="{7A84F4A7-1F61-4358-9C90-D67C55DDF9FD}"/>
    <dgm:cxn modelId="{BBFD5D1D-E490-4F4D-A44F-311519B20CFB}" srcId="{1B53B154-081E-442F-9CE4-C88AF7F423F9}" destId="{52A4956B-9E67-4387-88ED-B7D3BDCCD546}" srcOrd="4" destOrd="0" parTransId="{132EFC6A-3D58-4D6C-86CB-F283F4C9763A}" sibTransId="{3A7230CD-4B5B-4762-8F1C-BB12E075CE80}"/>
    <dgm:cxn modelId="{CBE0543B-B843-4892-B978-E2F19FE69FDD}" type="presOf" srcId="{ECB825C6-E555-4AE9-9442-603CC6FA898B}" destId="{61B6A53E-24EC-4C34-847F-85B8100E45B5}" srcOrd="0" destOrd="0" presId="urn:microsoft.com/office/officeart/2005/8/layout/hierarchy3"/>
    <dgm:cxn modelId="{C19AC91E-FE8D-4D21-B41A-71B8A1734E5A}" type="presOf" srcId="{ABC4B663-79D5-4B75-968E-61F51299BA44}" destId="{EA48588D-6F4F-49B3-9BD6-77C3A3FA1005}" srcOrd="0" destOrd="0" presId="urn:microsoft.com/office/officeart/2005/8/layout/hierarchy3"/>
    <dgm:cxn modelId="{08198CE0-9987-4B38-9CBE-3C8E7B7BDD02}" srcId="{1B53B154-081E-442F-9CE4-C88AF7F423F9}" destId="{32F62D33-D245-4096-8411-A7FC453AEB01}" srcOrd="1" destOrd="0" parTransId="{ABC4B663-79D5-4B75-968E-61F51299BA44}" sibTransId="{EDEE608A-7CAF-4C84-83B7-236A5F02CF3B}"/>
    <dgm:cxn modelId="{007F0AE4-9391-4217-B13B-58E58C4399EE}" srcId="{1B53B154-081E-442F-9CE4-C88AF7F423F9}" destId="{5A389D2F-A5CE-40EF-A646-8D8F7F5FF3A7}" srcOrd="0" destOrd="0" parTransId="{D09883D1-B993-44AF-A15E-AC8BE6D3BD0A}" sibTransId="{9BD76C33-B092-4571-8C39-DC82CE596462}"/>
    <dgm:cxn modelId="{EAE6EC4E-4E24-44F6-94EE-BE339AC2225F}" srcId="{1B53B154-081E-442F-9CE4-C88AF7F423F9}" destId="{BCE5BB97-17A9-49D5-A50F-FF42D83B1122}" srcOrd="2" destOrd="0" parTransId="{3CD1ADB0-AA9E-47C7-B349-6800417801F3}" sibTransId="{611E3C53-EA00-4F0C-A1C1-CACD8961777C}"/>
    <dgm:cxn modelId="{A0F3A7CD-C171-4D4A-B6A2-4CD460436702}" type="presOf" srcId="{14900F47-A1AB-4303-B210-20EB6FF4DB20}" destId="{A5287835-0EED-4CE1-AFE7-8A1FF129FDA9}" srcOrd="0" destOrd="0" presId="urn:microsoft.com/office/officeart/2005/8/layout/hierarchy3"/>
    <dgm:cxn modelId="{176E4ABD-DCEA-4FC4-9C53-352117AE7896}" type="presOf" srcId="{132EFC6A-3D58-4D6C-86CB-F283F4C9763A}" destId="{89E08A60-410D-4C26-91C9-5B12469A712A}" srcOrd="0" destOrd="0" presId="urn:microsoft.com/office/officeart/2005/8/layout/hierarchy3"/>
    <dgm:cxn modelId="{3CDF92CE-3D5A-4441-8734-AEE28D606C7B}" type="presOf" srcId="{5A389D2F-A5CE-40EF-A646-8D8F7F5FF3A7}" destId="{73E85A3F-1860-4288-ADB0-A632CCE9649F}" srcOrd="0" destOrd="0" presId="urn:microsoft.com/office/officeart/2005/8/layout/hierarchy3"/>
    <dgm:cxn modelId="{A44474F8-F14C-44FE-9B16-29910B1E30F4}" type="presParOf" srcId="{61B6A53E-24EC-4C34-847F-85B8100E45B5}" destId="{D78DF3B5-E006-4A14-9AEF-518274847A7A}" srcOrd="0" destOrd="0" presId="urn:microsoft.com/office/officeart/2005/8/layout/hierarchy3"/>
    <dgm:cxn modelId="{175987BE-BE98-4544-8C25-9FCA4EFB9D16}" type="presParOf" srcId="{D78DF3B5-E006-4A14-9AEF-518274847A7A}" destId="{CDD0E71D-702E-4362-BDCC-CF9AE9FCD35C}" srcOrd="0" destOrd="0" presId="urn:microsoft.com/office/officeart/2005/8/layout/hierarchy3"/>
    <dgm:cxn modelId="{B526E3DB-9A0B-491A-9F88-76E027D44B56}" type="presParOf" srcId="{CDD0E71D-702E-4362-BDCC-CF9AE9FCD35C}" destId="{56EF4997-20EF-430D-8217-528BA45195B4}" srcOrd="0" destOrd="0" presId="urn:microsoft.com/office/officeart/2005/8/layout/hierarchy3"/>
    <dgm:cxn modelId="{A0362551-B115-41EA-B6A8-6C5C6C240A68}" type="presParOf" srcId="{CDD0E71D-702E-4362-BDCC-CF9AE9FCD35C}" destId="{AFB16798-BAA1-4129-8815-4A93C22CDBCC}" srcOrd="1" destOrd="0" presId="urn:microsoft.com/office/officeart/2005/8/layout/hierarchy3"/>
    <dgm:cxn modelId="{31465FC2-89E2-4993-8E8C-E9865F108355}" type="presParOf" srcId="{D78DF3B5-E006-4A14-9AEF-518274847A7A}" destId="{C02C9124-FE5F-4F04-A934-FCC1F08A9FE7}" srcOrd="1" destOrd="0" presId="urn:microsoft.com/office/officeart/2005/8/layout/hierarchy3"/>
    <dgm:cxn modelId="{B8BB4A35-5803-4CD8-9BA7-843174BB92D2}" type="presParOf" srcId="{C02C9124-FE5F-4F04-A934-FCC1F08A9FE7}" destId="{04AB7BA5-66BE-4403-84F4-98FB35309AD3}" srcOrd="0" destOrd="0" presId="urn:microsoft.com/office/officeart/2005/8/layout/hierarchy3"/>
    <dgm:cxn modelId="{95912E04-EBCA-416C-B19A-27C3EFD241D3}" type="presParOf" srcId="{C02C9124-FE5F-4F04-A934-FCC1F08A9FE7}" destId="{73E85A3F-1860-4288-ADB0-A632CCE9649F}" srcOrd="1" destOrd="0" presId="urn:microsoft.com/office/officeart/2005/8/layout/hierarchy3"/>
    <dgm:cxn modelId="{81521ECE-3F05-4689-A553-7741A1F2E8D5}" type="presParOf" srcId="{C02C9124-FE5F-4F04-A934-FCC1F08A9FE7}" destId="{EA48588D-6F4F-49B3-9BD6-77C3A3FA1005}" srcOrd="2" destOrd="0" presId="urn:microsoft.com/office/officeart/2005/8/layout/hierarchy3"/>
    <dgm:cxn modelId="{C67D648B-CBEE-4A5A-A03A-BD8A98F11B0C}" type="presParOf" srcId="{C02C9124-FE5F-4F04-A934-FCC1F08A9FE7}" destId="{9E2787FD-86C1-4F32-A7E2-C2A124C7A872}" srcOrd="3" destOrd="0" presId="urn:microsoft.com/office/officeart/2005/8/layout/hierarchy3"/>
    <dgm:cxn modelId="{325B0A17-0B02-43A5-886F-5DBB4C279718}" type="presParOf" srcId="{C02C9124-FE5F-4F04-A934-FCC1F08A9FE7}" destId="{6606DBB7-13BA-4BF9-9C10-B1D276F25DC1}" srcOrd="4" destOrd="0" presId="urn:microsoft.com/office/officeart/2005/8/layout/hierarchy3"/>
    <dgm:cxn modelId="{E50DB8FD-24DE-49EA-A74E-F6127AF0184D}" type="presParOf" srcId="{C02C9124-FE5F-4F04-A934-FCC1F08A9FE7}" destId="{3B2C6B53-4E2E-4F01-A7DD-F3B7D7D1C827}" srcOrd="5" destOrd="0" presId="urn:microsoft.com/office/officeart/2005/8/layout/hierarchy3"/>
    <dgm:cxn modelId="{D624C783-F824-4713-8692-EF8BD8A922CC}" type="presParOf" srcId="{C02C9124-FE5F-4F04-A934-FCC1F08A9FE7}" destId="{E690F884-16D1-473D-B964-A1EF570B5079}" srcOrd="6" destOrd="0" presId="urn:microsoft.com/office/officeart/2005/8/layout/hierarchy3"/>
    <dgm:cxn modelId="{8743983F-D5CB-4B14-9369-8BB52F87CBC0}" type="presParOf" srcId="{C02C9124-FE5F-4F04-A934-FCC1F08A9FE7}" destId="{A5287835-0EED-4CE1-AFE7-8A1FF129FDA9}" srcOrd="7" destOrd="0" presId="urn:microsoft.com/office/officeart/2005/8/layout/hierarchy3"/>
    <dgm:cxn modelId="{D2D5FFB8-7A8B-41D9-83B8-E760594E615A}" type="presParOf" srcId="{C02C9124-FE5F-4F04-A934-FCC1F08A9FE7}" destId="{89E08A60-410D-4C26-91C9-5B12469A712A}" srcOrd="8" destOrd="0" presId="urn:microsoft.com/office/officeart/2005/8/layout/hierarchy3"/>
    <dgm:cxn modelId="{62CE2EC5-85A6-4261-90AA-4080E58C3F32}" type="presParOf" srcId="{C02C9124-FE5F-4F04-A934-FCC1F08A9FE7}" destId="{06763F5E-5009-43C2-BF47-464FBF1932A1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7631D1-86C5-4148-BCDE-1F04D15B2F5F}" type="doc">
      <dgm:prSet loTypeId="urn:microsoft.com/office/officeart/2005/8/layout/equation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801DC46-0AC4-49AB-B353-77C3DBEEECD4}">
      <dgm:prSet phldrT="[Texte]" custT="1"/>
      <dgm:spPr>
        <a:solidFill>
          <a:srgbClr val="92D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grammars</a:t>
          </a:r>
          <a:endParaRPr lang="en-US" sz="16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B5F9102-77F6-4CC8-B53B-BD64205E3D1F}" type="parTrans" cxnId="{DD7ACF69-DAB8-4051-8B3D-D727DE35D1D7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BF7540FB-7FC9-49F1-B206-F58B604B004F}" type="sibTrans" cxnId="{DD7ACF69-DAB8-4051-8B3D-D727DE35D1D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C169B47B-C912-4CB5-BCC3-E4B2BC4ED4B2}">
      <dgm:prSet phldrT="[Texte]" custT="1"/>
      <dgm:spPr>
        <a:solidFill>
          <a:srgbClr val="00B0F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0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Generator </a:t>
          </a:r>
          <a:endParaRPr lang="en-US" sz="16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F2259DD-543A-4C9C-91E0-87AD97BB07F3}" type="parTrans" cxnId="{4B630E3F-DA5B-4F38-9E23-2AB3456AF85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80B41F6-BBBC-438F-9C84-935152C52109}" type="sibTrans" cxnId="{4B630E3F-DA5B-4F38-9E23-2AB3456AF85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7289E28-BA36-4833-9C05-B6193D4437DE}">
      <dgm:prSet phldrT="[Texte]" custT="1"/>
      <dgm:spPr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</a:t>
          </a:r>
          <a:r>
            <a:rPr lang="fr-FR" sz="16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spec</a:t>
          </a:r>
          <a:endParaRPr lang="en-US" sz="1600" dirty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1C3A9B7-30C2-43DA-A403-EE277D3A094D}" type="parTrans" cxnId="{F00F86BD-763D-4004-BDCD-B00802FB68BA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F4EA2C2-D95E-45F7-851C-CE3DCAEFC26A}" type="sibTrans" cxnId="{F00F86BD-763D-4004-BDCD-B00802FB68BA}">
      <dgm:prSet custT="1"/>
      <dgm:spPr>
        <a:solidFill>
          <a:srgbClr val="FF3300"/>
        </a:solidFill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6B7245C6-60BB-4B3B-984E-6F3AED8216A5}">
      <dgm:prSet phldrT="[Texte]" custT="1"/>
      <dgm:spPr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Code</a:t>
          </a:r>
        </a:p>
        <a:p>
          <a:r>
            <a:rPr lang="fr-FR" sz="14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(Java/SQL/AspectJ)</a:t>
          </a:r>
          <a:endParaRPr lang="en-US" sz="14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93F3C2D1-2A46-457E-B006-B32CCB7EC569}" type="parTrans" cxnId="{D335748F-9052-424B-A572-2062D27A4A1C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120E450E-C1FC-4C8C-9CA9-C624A0333E8F}" type="sibTrans" cxnId="{D335748F-9052-424B-A572-2062D27A4A1C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25379A6-C17C-421A-A59D-83584D702C20}" type="pres">
      <dgm:prSet presAssocID="{897631D1-86C5-4148-BCDE-1F04D15B2F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D1ECD-41BB-49A0-9B04-D33F632C8F5B}" type="pres">
      <dgm:prSet presAssocID="{897631D1-86C5-4148-BCDE-1F04D15B2F5F}" presName="vNodes" presStyleCnt="0"/>
      <dgm:spPr/>
    </dgm:pt>
    <dgm:pt modelId="{0735B3A2-1A74-495E-A06D-520973234955}" type="pres">
      <dgm:prSet presAssocID="{E801DC46-0AC4-49AB-B353-77C3DBEEECD4}" presName="node" presStyleLbl="node1" presStyleIdx="0" presStyleCnt="4" custScaleX="153100" custScaleY="10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2BFF-E1B8-4149-8D6D-9D6A359D6723}" type="pres">
      <dgm:prSet presAssocID="{BF7540FB-7FC9-49F1-B206-F58B604B004F}" presName="spacerT" presStyleCnt="0"/>
      <dgm:spPr/>
    </dgm:pt>
    <dgm:pt modelId="{F98CD5D8-55A0-441A-9C36-7A75CD0EA8AB}" type="pres">
      <dgm:prSet presAssocID="{BF7540FB-7FC9-49F1-B206-F58B604B004F}" presName="sibTrans" presStyleLbl="sibTrans2D1" presStyleIdx="0" presStyleCnt="3" custScaleX="67906"/>
      <dgm:spPr>
        <a:prstGeom prst="downArrow">
          <a:avLst/>
        </a:prstGeom>
      </dgm:spPr>
      <dgm:t>
        <a:bodyPr/>
        <a:lstStyle/>
        <a:p>
          <a:endParaRPr lang="en-US"/>
        </a:p>
      </dgm:t>
    </dgm:pt>
    <dgm:pt modelId="{9B3FAED5-5877-4D36-BE70-FB44E16F94A0}" type="pres">
      <dgm:prSet presAssocID="{BF7540FB-7FC9-49F1-B206-F58B604B004F}" presName="spacerB" presStyleCnt="0"/>
      <dgm:spPr/>
    </dgm:pt>
    <dgm:pt modelId="{6F5CD72B-54E4-45BE-B010-E806DC0742BD}" type="pres">
      <dgm:prSet presAssocID="{C169B47B-C912-4CB5-BCC3-E4B2BC4ED4B2}" presName="node" presStyleLbl="node1" presStyleIdx="1" presStyleCnt="4" custScaleX="141344" custScaleY="7870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E768470-C076-440E-B16C-19C7074688B6}" type="pres">
      <dgm:prSet presAssocID="{A80B41F6-BBBC-438F-9C84-935152C52109}" presName="spacerT" presStyleCnt="0"/>
      <dgm:spPr/>
    </dgm:pt>
    <dgm:pt modelId="{8325C56E-3093-4D52-B557-124525422449}" type="pres">
      <dgm:prSet presAssocID="{A80B41F6-BBBC-438F-9C84-935152C52109}" presName="sibTrans" presStyleLbl="sibTrans2D1" presStyleIdx="1" presStyleCnt="3" custScaleX="67906"/>
      <dgm:spPr>
        <a:prstGeom prst="upArrow">
          <a:avLst/>
        </a:prstGeom>
      </dgm:spPr>
      <dgm:t>
        <a:bodyPr/>
        <a:lstStyle/>
        <a:p>
          <a:endParaRPr lang="en-US"/>
        </a:p>
      </dgm:t>
    </dgm:pt>
    <dgm:pt modelId="{B1E739DB-F4B2-4628-8A02-67017147DBA2}" type="pres">
      <dgm:prSet presAssocID="{A80B41F6-BBBC-438F-9C84-935152C52109}" presName="spacerB" presStyleCnt="0"/>
      <dgm:spPr/>
    </dgm:pt>
    <dgm:pt modelId="{6921EEBE-AFF8-4732-B4F4-6A2530CB312F}" type="pres">
      <dgm:prSet presAssocID="{97289E28-BA36-4833-9C05-B6193D4437DE}" presName="node" presStyleLbl="node1" presStyleIdx="2" presStyleCnt="4" custScaleX="142029" custScaleY="1026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1CAC9-7A81-4A1B-97D9-7A8BC325E8B8}" type="pres">
      <dgm:prSet presAssocID="{897631D1-86C5-4148-BCDE-1F04D15B2F5F}" presName="sibTransLast" presStyleLbl="sibTrans2D1" presStyleIdx="2" presStyleCnt="3" custScaleX="176789" custScaleY="186600" custLinFactNeighborX="-14429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8C05AA6C-6877-4993-AD3E-4F076A760D60}" type="pres">
      <dgm:prSet presAssocID="{897631D1-86C5-4148-BCDE-1F04D15B2F5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46A212A-31CA-4A69-94FA-83D2CCACE2F5}" type="pres">
      <dgm:prSet presAssocID="{897631D1-86C5-4148-BCDE-1F04D15B2F5F}" presName="lastNode" presStyleLbl="node1" presStyleIdx="3" presStyleCnt="4" custScaleX="143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3A6D3-CA0C-4E75-B736-A412BF37F5A7}" type="presOf" srcId="{E801DC46-0AC4-49AB-B353-77C3DBEEECD4}" destId="{0735B3A2-1A74-495E-A06D-520973234955}" srcOrd="0" destOrd="0" presId="urn:microsoft.com/office/officeart/2005/8/layout/equation2"/>
    <dgm:cxn modelId="{3642A3DD-D3C5-46F6-BCD1-0615B456EA50}" type="presOf" srcId="{97289E28-BA36-4833-9C05-B6193D4437DE}" destId="{6921EEBE-AFF8-4732-B4F4-6A2530CB312F}" srcOrd="0" destOrd="0" presId="urn:microsoft.com/office/officeart/2005/8/layout/equation2"/>
    <dgm:cxn modelId="{D335748F-9052-424B-A572-2062D27A4A1C}" srcId="{897631D1-86C5-4148-BCDE-1F04D15B2F5F}" destId="{6B7245C6-60BB-4B3B-984E-6F3AED8216A5}" srcOrd="3" destOrd="0" parTransId="{93F3C2D1-2A46-457E-B006-B32CCB7EC569}" sibTransId="{120E450E-C1FC-4C8C-9CA9-C624A0333E8F}"/>
    <dgm:cxn modelId="{082402A9-7A6C-4BDA-990F-B0A8EAD6D37E}" type="presOf" srcId="{897631D1-86C5-4148-BCDE-1F04D15B2F5F}" destId="{A25379A6-C17C-421A-A59D-83584D702C20}" srcOrd="0" destOrd="0" presId="urn:microsoft.com/office/officeart/2005/8/layout/equation2"/>
    <dgm:cxn modelId="{F00F86BD-763D-4004-BDCD-B00802FB68BA}" srcId="{897631D1-86C5-4148-BCDE-1F04D15B2F5F}" destId="{97289E28-BA36-4833-9C05-B6193D4437DE}" srcOrd="2" destOrd="0" parTransId="{81C3A9B7-30C2-43DA-A403-EE277D3A094D}" sibTransId="{5F4EA2C2-D95E-45F7-851C-CE3DCAEFC26A}"/>
    <dgm:cxn modelId="{B6E667B7-F9E2-4F4C-8243-C0942FB21FE3}" type="presOf" srcId="{5F4EA2C2-D95E-45F7-851C-CE3DCAEFC26A}" destId="{FE81CAC9-7A81-4A1B-97D9-7A8BC325E8B8}" srcOrd="0" destOrd="0" presId="urn:microsoft.com/office/officeart/2005/8/layout/equation2"/>
    <dgm:cxn modelId="{EF424300-72F0-467C-BFFD-A607A946F305}" type="presOf" srcId="{A80B41F6-BBBC-438F-9C84-935152C52109}" destId="{8325C56E-3093-4D52-B557-124525422449}" srcOrd="0" destOrd="0" presId="urn:microsoft.com/office/officeart/2005/8/layout/equation2"/>
    <dgm:cxn modelId="{4D29C37C-18D8-4135-A995-913905E96F55}" type="presOf" srcId="{6B7245C6-60BB-4B3B-984E-6F3AED8216A5}" destId="{146A212A-31CA-4A69-94FA-83D2CCACE2F5}" srcOrd="0" destOrd="0" presId="urn:microsoft.com/office/officeart/2005/8/layout/equation2"/>
    <dgm:cxn modelId="{4B630E3F-DA5B-4F38-9E23-2AB3456AF855}" srcId="{897631D1-86C5-4148-BCDE-1F04D15B2F5F}" destId="{C169B47B-C912-4CB5-BCC3-E4B2BC4ED4B2}" srcOrd="1" destOrd="0" parTransId="{1F2259DD-543A-4C9C-91E0-87AD97BB07F3}" sibTransId="{A80B41F6-BBBC-438F-9C84-935152C52109}"/>
    <dgm:cxn modelId="{943B2836-3E83-43EF-8177-60BBCD5A2A9B}" type="presOf" srcId="{BF7540FB-7FC9-49F1-B206-F58B604B004F}" destId="{F98CD5D8-55A0-441A-9C36-7A75CD0EA8AB}" srcOrd="0" destOrd="0" presId="urn:microsoft.com/office/officeart/2005/8/layout/equation2"/>
    <dgm:cxn modelId="{DD7ACF69-DAB8-4051-8B3D-D727DE35D1D7}" srcId="{897631D1-86C5-4148-BCDE-1F04D15B2F5F}" destId="{E801DC46-0AC4-49AB-B353-77C3DBEEECD4}" srcOrd="0" destOrd="0" parTransId="{DB5F9102-77F6-4CC8-B53B-BD64205E3D1F}" sibTransId="{BF7540FB-7FC9-49F1-B206-F58B604B004F}"/>
    <dgm:cxn modelId="{EB83C09D-A55D-45B0-92F7-2816C5A0EF2F}" type="presOf" srcId="{5F4EA2C2-D95E-45F7-851C-CE3DCAEFC26A}" destId="{8C05AA6C-6877-4993-AD3E-4F076A760D60}" srcOrd="1" destOrd="0" presId="urn:microsoft.com/office/officeart/2005/8/layout/equation2"/>
    <dgm:cxn modelId="{B61D4560-18BB-4476-BD46-6DE2FB7A6A66}" type="presOf" srcId="{C169B47B-C912-4CB5-BCC3-E4B2BC4ED4B2}" destId="{6F5CD72B-54E4-45BE-B010-E806DC0742BD}" srcOrd="0" destOrd="0" presId="urn:microsoft.com/office/officeart/2005/8/layout/equation2"/>
    <dgm:cxn modelId="{A57AE265-47E7-4702-8B2B-B2C68A0CD5CC}" type="presParOf" srcId="{A25379A6-C17C-421A-A59D-83584D702C20}" destId="{0FDD1ECD-41BB-49A0-9B04-D33F632C8F5B}" srcOrd="0" destOrd="0" presId="urn:microsoft.com/office/officeart/2005/8/layout/equation2"/>
    <dgm:cxn modelId="{F1F727AF-918C-4824-B82E-C68B26AE9A6B}" type="presParOf" srcId="{0FDD1ECD-41BB-49A0-9B04-D33F632C8F5B}" destId="{0735B3A2-1A74-495E-A06D-520973234955}" srcOrd="0" destOrd="0" presId="urn:microsoft.com/office/officeart/2005/8/layout/equation2"/>
    <dgm:cxn modelId="{4701ED57-A99A-42B5-9908-5ED504C1AC2D}" type="presParOf" srcId="{0FDD1ECD-41BB-49A0-9B04-D33F632C8F5B}" destId="{CF592BFF-E1B8-4149-8D6D-9D6A359D6723}" srcOrd="1" destOrd="0" presId="urn:microsoft.com/office/officeart/2005/8/layout/equation2"/>
    <dgm:cxn modelId="{AED5C53D-1309-4977-813D-82D7CB2AE6FC}" type="presParOf" srcId="{0FDD1ECD-41BB-49A0-9B04-D33F632C8F5B}" destId="{F98CD5D8-55A0-441A-9C36-7A75CD0EA8AB}" srcOrd="2" destOrd="0" presId="urn:microsoft.com/office/officeart/2005/8/layout/equation2"/>
    <dgm:cxn modelId="{3592C3CF-2469-43C0-8969-C67C14FEE040}" type="presParOf" srcId="{0FDD1ECD-41BB-49A0-9B04-D33F632C8F5B}" destId="{9B3FAED5-5877-4D36-BE70-FB44E16F94A0}" srcOrd="3" destOrd="0" presId="urn:microsoft.com/office/officeart/2005/8/layout/equation2"/>
    <dgm:cxn modelId="{F1036C85-4882-42E9-961C-5E3B2481B0C3}" type="presParOf" srcId="{0FDD1ECD-41BB-49A0-9B04-D33F632C8F5B}" destId="{6F5CD72B-54E4-45BE-B010-E806DC0742BD}" srcOrd="4" destOrd="0" presId="urn:microsoft.com/office/officeart/2005/8/layout/equation2"/>
    <dgm:cxn modelId="{7D98E234-7F9B-4A2A-965B-E03725753876}" type="presParOf" srcId="{0FDD1ECD-41BB-49A0-9B04-D33F632C8F5B}" destId="{3E768470-C076-440E-B16C-19C7074688B6}" srcOrd="5" destOrd="0" presId="urn:microsoft.com/office/officeart/2005/8/layout/equation2"/>
    <dgm:cxn modelId="{5B811C9F-9957-45C7-86B9-F0098E7756B3}" type="presParOf" srcId="{0FDD1ECD-41BB-49A0-9B04-D33F632C8F5B}" destId="{8325C56E-3093-4D52-B557-124525422449}" srcOrd="6" destOrd="0" presId="urn:microsoft.com/office/officeart/2005/8/layout/equation2"/>
    <dgm:cxn modelId="{60719E69-AC81-4764-9287-E6A067650133}" type="presParOf" srcId="{0FDD1ECD-41BB-49A0-9B04-D33F632C8F5B}" destId="{B1E739DB-F4B2-4628-8A02-67017147DBA2}" srcOrd="7" destOrd="0" presId="urn:microsoft.com/office/officeart/2005/8/layout/equation2"/>
    <dgm:cxn modelId="{1C1AD693-AE76-4ED1-B3D2-F3B328793445}" type="presParOf" srcId="{0FDD1ECD-41BB-49A0-9B04-D33F632C8F5B}" destId="{6921EEBE-AFF8-4732-B4F4-6A2530CB312F}" srcOrd="8" destOrd="0" presId="urn:microsoft.com/office/officeart/2005/8/layout/equation2"/>
    <dgm:cxn modelId="{64A134EC-A539-4309-98B6-AC05FAD96FDE}" type="presParOf" srcId="{A25379A6-C17C-421A-A59D-83584D702C20}" destId="{FE81CAC9-7A81-4A1B-97D9-7A8BC325E8B8}" srcOrd="1" destOrd="0" presId="urn:microsoft.com/office/officeart/2005/8/layout/equation2"/>
    <dgm:cxn modelId="{F94FC410-AAD9-4339-A06F-4137AC1B8F85}" type="presParOf" srcId="{FE81CAC9-7A81-4A1B-97D9-7A8BC325E8B8}" destId="{8C05AA6C-6877-4993-AD3E-4F076A760D60}" srcOrd="0" destOrd="0" presId="urn:microsoft.com/office/officeart/2005/8/layout/equation2"/>
    <dgm:cxn modelId="{DB32E202-1652-44B0-A087-F0899A2A7C72}" type="presParOf" srcId="{A25379A6-C17C-421A-A59D-83584D702C20}" destId="{146A212A-31CA-4A69-94FA-83D2CCACE2F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AD914C-B470-40CA-8C45-BFBD8B12DC1A}">
      <dsp:nvSpPr>
        <dsp:cNvPr id="0" name=""/>
        <dsp:cNvSpPr/>
      </dsp:nvSpPr>
      <dsp:spPr>
        <a:xfrm rot="16200000">
          <a:off x="211460" y="-211460"/>
          <a:ext cx="1224136" cy="1647057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UML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 metamodel</a:t>
          </a:r>
          <a:endParaRPr lang="en-US" sz="2000" kern="1200"/>
        </a:p>
      </dsp:txBody>
      <dsp:txXfrm rot="16200000">
        <a:off x="364477" y="-364477"/>
        <a:ext cx="918102" cy="1647057"/>
      </dsp:txXfrm>
    </dsp:sp>
    <dsp:sp modelId="{C8DE1C41-BE77-4DBB-A7AF-1FF54E2256BF}">
      <dsp:nvSpPr>
        <dsp:cNvPr id="0" name=""/>
        <dsp:cNvSpPr/>
      </dsp:nvSpPr>
      <dsp:spPr>
        <a:xfrm>
          <a:off x="1647057" y="0"/>
          <a:ext cx="1647057" cy="1224136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B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metamodel</a:t>
          </a:r>
          <a:endParaRPr lang="en-US" sz="2000" kern="1200"/>
        </a:p>
      </dsp:txBody>
      <dsp:txXfrm>
        <a:off x="1647057" y="0"/>
        <a:ext cx="1647057" cy="918102"/>
      </dsp:txXfrm>
    </dsp:sp>
    <dsp:sp modelId="{974BD66C-1F42-44CA-9726-4FA7C7F0AE5D}">
      <dsp:nvSpPr>
        <dsp:cNvPr id="0" name=""/>
        <dsp:cNvSpPr/>
      </dsp:nvSpPr>
      <dsp:spPr>
        <a:xfrm rot="10800000">
          <a:off x="0" y="1224136"/>
          <a:ext cx="1647057" cy="1224136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UML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model</a:t>
          </a:r>
          <a:endParaRPr lang="en-US" sz="2000" kern="1200"/>
        </a:p>
      </dsp:txBody>
      <dsp:txXfrm rot="10800000">
        <a:off x="0" y="1530169"/>
        <a:ext cx="1647057" cy="918102"/>
      </dsp:txXfrm>
    </dsp:sp>
    <dsp:sp modelId="{6F9FDD49-63FD-46D5-A6BC-3FC25FA278F5}">
      <dsp:nvSpPr>
        <dsp:cNvPr id="0" name=""/>
        <dsp:cNvSpPr/>
      </dsp:nvSpPr>
      <dsp:spPr>
        <a:xfrm rot="5400000">
          <a:off x="1858517" y="1012675"/>
          <a:ext cx="1224136" cy="1647057"/>
        </a:xfrm>
        <a:prstGeom prst="round1Rect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B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model</a:t>
          </a:r>
          <a:endParaRPr lang="en-US" sz="2000" kern="1200"/>
        </a:p>
      </dsp:txBody>
      <dsp:txXfrm rot="5400000">
        <a:off x="2011534" y="1165692"/>
        <a:ext cx="918102" cy="1647057"/>
      </dsp:txXfrm>
    </dsp:sp>
    <dsp:sp modelId="{39F1DFA8-35BB-483A-AB51-9074FE5C68B5}">
      <dsp:nvSpPr>
        <dsp:cNvPr id="0" name=""/>
        <dsp:cNvSpPr/>
      </dsp:nvSpPr>
      <dsp:spPr>
        <a:xfrm>
          <a:off x="630756" y="944188"/>
          <a:ext cx="2032600" cy="559895"/>
        </a:xfrm>
        <a:prstGeom prst="roundRect">
          <a:avLst/>
        </a:prstGeom>
        <a:solidFill>
          <a:srgbClr val="00B050"/>
        </a:soli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B4MSecure</a:t>
          </a:r>
          <a:endParaRPr lang="en-US" sz="2000" kern="1200"/>
        </a:p>
      </dsp:txBody>
      <dsp:txXfrm>
        <a:off x="630756" y="944188"/>
        <a:ext cx="2032600" cy="5598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EF4997-20EF-430D-8217-528BA45195B4}">
      <dsp:nvSpPr>
        <dsp:cNvPr id="0" name=""/>
        <dsp:cNvSpPr/>
      </dsp:nvSpPr>
      <dsp:spPr>
        <a:xfrm>
          <a:off x="1134" y="145500"/>
          <a:ext cx="1008513" cy="38824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Tool</a:t>
          </a:r>
          <a:endParaRPr lang="en-US" sz="2400" b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34" y="145500"/>
        <a:ext cx="1008513" cy="388240"/>
      </dsp:txXfrm>
    </dsp:sp>
    <dsp:sp modelId="{04AB7BA5-66BE-4403-84F4-98FB35309AD3}">
      <dsp:nvSpPr>
        <dsp:cNvPr id="0" name=""/>
        <dsp:cNvSpPr/>
      </dsp:nvSpPr>
      <dsp:spPr>
        <a:xfrm>
          <a:off x="101986" y="533740"/>
          <a:ext cx="100851" cy="54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785"/>
              </a:lnTo>
              <a:lnTo>
                <a:pt x="100851" y="54078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85A3F-1860-4288-ADB0-A632CCE9649F}">
      <dsp:nvSpPr>
        <dsp:cNvPr id="0" name=""/>
        <dsp:cNvSpPr/>
      </dsp:nvSpPr>
      <dsp:spPr>
        <a:xfrm>
          <a:off x="202837" y="714002"/>
          <a:ext cx="4459357" cy="72104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UML class diagrams 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functional specification</a:t>
          </a:r>
          <a:endParaRPr lang="en-US" sz="2000" b="0" i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2837" y="714002"/>
        <a:ext cx="4459357" cy="721046"/>
      </dsp:txXfrm>
    </dsp:sp>
    <dsp:sp modelId="{6606DBB7-13BA-4BF9-9C10-B1D276F25DC1}">
      <dsp:nvSpPr>
        <dsp:cNvPr id="0" name=""/>
        <dsp:cNvSpPr/>
      </dsp:nvSpPr>
      <dsp:spPr>
        <a:xfrm>
          <a:off x="101986" y="533740"/>
          <a:ext cx="100851" cy="1442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093"/>
              </a:lnTo>
              <a:lnTo>
                <a:pt x="100851" y="1442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C6B53-4E2E-4F01-A7DD-F3B7D7D1C827}">
      <dsp:nvSpPr>
        <dsp:cNvPr id="0" name=""/>
        <dsp:cNvSpPr/>
      </dsp:nvSpPr>
      <dsp:spPr>
        <a:xfrm>
          <a:off x="202837" y="1615311"/>
          <a:ext cx="4443206" cy="72104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SecureUML diagrams 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static security specification</a:t>
          </a:r>
          <a:endParaRPr lang="en-US" sz="2000" b="0" i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2837" y="1615311"/>
        <a:ext cx="4443206" cy="721046"/>
      </dsp:txXfrm>
    </dsp:sp>
    <dsp:sp modelId="{E690F884-16D1-473D-B964-A1EF570B5079}">
      <dsp:nvSpPr>
        <dsp:cNvPr id="0" name=""/>
        <dsp:cNvSpPr/>
      </dsp:nvSpPr>
      <dsp:spPr>
        <a:xfrm>
          <a:off x="101986" y="533740"/>
          <a:ext cx="100851" cy="2343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402"/>
              </a:lnTo>
              <a:lnTo>
                <a:pt x="100851" y="234340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87835-0EED-4CE1-AFE7-8A1FF129FDA9}">
      <dsp:nvSpPr>
        <dsp:cNvPr id="0" name=""/>
        <dsp:cNvSpPr/>
      </dsp:nvSpPr>
      <dsp:spPr>
        <a:xfrm>
          <a:off x="202837" y="2516619"/>
          <a:ext cx="4476547" cy="72104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UML activity diagrams 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dynamic security specification</a:t>
          </a:r>
          <a:endParaRPr lang="en-US" sz="2000" b="0" i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2837" y="2516619"/>
        <a:ext cx="4476547" cy="721046"/>
      </dsp:txXfrm>
    </dsp:sp>
    <dsp:sp modelId="{89E08A60-410D-4C26-91C9-5B12469A712A}">
      <dsp:nvSpPr>
        <dsp:cNvPr id="0" name=""/>
        <dsp:cNvSpPr/>
      </dsp:nvSpPr>
      <dsp:spPr>
        <a:xfrm>
          <a:off x="101986" y="533740"/>
          <a:ext cx="100851" cy="3244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4711"/>
              </a:lnTo>
              <a:lnTo>
                <a:pt x="100851" y="324471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63F5E-5009-43C2-BF47-464FBF1932A1}">
      <dsp:nvSpPr>
        <dsp:cNvPr id="0" name=""/>
        <dsp:cNvSpPr/>
      </dsp:nvSpPr>
      <dsp:spPr>
        <a:xfrm>
          <a:off x="202837" y="3417928"/>
          <a:ext cx="4459357" cy="72104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Generate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the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access control filter</a:t>
          </a:r>
          <a:endParaRPr lang="en-US" sz="2000" b="0" i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2837" y="3417928"/>
        <a:ext cx="4459357" cy="7210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477653-733C-46A9-963F-FEDFCF90103F}">
      <dsp:nvSpPr>
        <dsp:cNvPr id="0" name=""/>
        <dsp:cNvSpPr/>
      </dsp:nvSpPr>
      <dsp:spPr>
        <a:xfrm>
          <a:off x="801" y="1557278"/>
          <a:ext cx="1259718" cy="62985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B functional specification</a:t>
          </a: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801" y="1557278"/>
        <a:ext cx="1259718" cy="629859"/>
      </dsp:txXfrm>
    </dsp:sp>
    <dsp:sp modelId="{12E8A444-99DB-47C8-95E6-AE40D2809128}">
      <dsp:nvSpPr>
        <dsp:cNvPr id="0" name=""/>
        <dsp:cNvSpPr/>
      </dsp:nvSpPr>
      <dsp:spPr>
        <a:xfrm rot="18289469">
          <a:off x="1071280" y="1494899"/>
          <a:ext cx="882364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882364" y="151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18289469">
        <a:off x="1490404" y="1487979"/>
        <a:ext cx="44118" cy="44118"/>
      </dsp:txXfrm>
    </dsp:sp>
    <dsp:sp modelId="{F0466C89-04B0-4130-AEC3-F751602EE981}">
      <dsp:nvSpPr>
        <dsp:cNvPr id="0" name=""/>
        <dsp:cNvSpPr/>
      </dsp:nvSpPr>
      <dsp:spPr>
        <a:xfrm>
          <a:off x="1764406" y="832940"/>
          <a:ext cx="1259718" cy="62985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Data </a:t>
          </a:r>
          <a:endParaRPr lang="en-US" sz="1600" kern="12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1764406" y="832940"/>
        <a:ext cx="1259718" cy="629859"/>
      </dsp:txXfrm>
    </dsp:sp>
    <dsp:sp modelId="{E0494706-BDA4-4FCB-8595-75EABA3CB4F0}">
      <dsp:nvSpPr>
        <dsp:cNvPr id="0" name=""/>
        <dsp:cNvSpPr/>
      </dsp:nvSpPr>
      <dsp:spPr>
        <a:xfrm rot="19457599">
          <a:off x="2965799" y="951646"/>
          <a:ext cx="620539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20539" y="151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19457599">
        <a:off x="3260555" y="951272"/>
        <a:ext cx="31026" cy="31026"/>
      </dsp:txXfrm>
    </dsp:sp>
    <dsp:sp modelId="{3E4CBBA0-BE61-40BB-B482-3E03D93DC7F9}">
      <dsp:nvSpPr>
        <dsp:cNvPr id="0" name=""/>
        <dsp:cNvSpPr/>
      </dsp:nvSpPr>
      <dsp:spPr>
        <a:xfrm>
          <a:off x="3528012" y="470771"/>
          <a:ext cx="1259718" cy="6298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SQL table</a:t>
          </a:r>
          <a:endParaRPr lang="en-US" sz="1600" kern="12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3528012" y="470771"/>
        <a:ext cx="1259718" cy="629859"/>
      </dsp:txXfrm>
    </dsp:sp>
    <dsp:sp modelId="{B91EF4AF-11FE-477E-852F-4BE0C064F7E9}">
      <dsp:nvSpPr>
        <dsp:cNvPr id="0" name=""/>
        <dsp:cNvSpPr/>
      </dsp:nvSpPr>
      <dsp:spPr>
        <a:xfrm rot="2142401">
          <a:off x="2965799" y="1313815"/>
          <a:ext cx="620539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20539" y="151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2142401">
        <a:off x="3260555" y="1313441"/>
        <a:ext cx="31026" cy="31026"/>
      </dsp:txXfrm>
    </dsp:sp>
    <dsp:sp modelId="{EEC94F44-E48D-4A37-AFF3-1095E7AFD81C}">
      <dsp:nvSpPr>
        <dsp:cNvPr id="0" name=""/>
        <dsp:cNvSpPr/>
      </dsp:nvSpPr>
      <dsp:spPr>
        <a:xfrm>
          <a:off x="3528012" y="1195109"/>
          <a:ext cx="1259718" cy="62985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Java class</a:t>
          </a:r>
          <a:endParaRPr lang="en-US" sz="1600" kern="12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3528012" y="1195109"/>
        <a:ext cx="1259718" cy="629859"/>
      </dsp:txXfrm>
    </dsp:sp>
    <dsp:sp modelId="{1FF41E16-26FA-45A8-A31C-B2615BEF408C}">
      <dsp:nvSpPr>
        <dsp:cNvPr id="0" name=""/>
        <dsp:cNvSpPr/>
      </dsp:nvSpPr>
      <dsp:spPr>
        <a:xfrm rot="3310531">
          <a:off x="1071280" y="2219237"/>
          <a:ext cx="882364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882364" y="1513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3310531">
        <a:off x="1490404" y="2212317"/>
        <a:ext cx="44118" cy="44118"/>
      </dsp:txXfrm>
    </dsp:sp>
    <dsp:sp modelId="{3884A0AB-F20B-49FE-B4C9-F7B6E4B81227}">
      <dsp:nvSpPr>
        <dsp:cNvPr id="0" name=""/>
        <dsp:cNvSpPr/>
      </dsp:nvSpPr>
      <dsp:spPr>
        <a:xfrm>
          <a:off x="1764406" y="2281616"/>
          <a:ext cx="1259718" cy="629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Operation </a:t>
          </a: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1764406" y="2281616"/>
        <a:ext cx="1259718" cy="629859"/>
      </dsp:txXfrm>
    </dsp:sp>
    <dsp:sp modelId="{8C96BC92-7E23-42AE-9701-CE0E27EF4B87}">
      <dsp:nvSpPr>
        <dsp:cNvPr id="0" name=""/>
        <dsp:cNvSpPr/>
      </dsp:nvSpPr>
      <dsp:spPr>
        <a:xfrm rot="19457599">
          <a:off x="2965799" y="2400322"/>
          <a:ext cx="620539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20539" y="1513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19457599">
        <a:off x="3260555" y="2399947"/>
        <a:ext cx="31026" cy="31026"/>
      </dsp:txXfrm>
    </dsp:sp>
    <dsp:sp modelId="{7CE19C82-3C29-4A55-8173-E5825C2CDAE8}">
      <dsp:nvSpPr>
        <dsp:cNvPr id="0" name=""/>
        <dsp:cNvSpPr/>
      </dsp:nvSpPr>
      <dsp:spPr>
        <a:xfrm>
          <a:off x="3528012" y="1919447"/>
          <a:ext cx="1259718" cy="6298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SQL stored procedure</a:t>
          </a: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3528012" y="1919447"/>
        <a:ext cx="1259718" cy="629859"/>
      </dsp:txXfrm>
    </dsp:sp>
    <dsp:sp modelId="{FB180C64-E3A7-49A0-A331-A393630F425C}">
      <dsp:nvSpPr>
        <dsp:cNvPr id="0" name=""/>
        <dsp:cNvSpPr/>
      </dsp:nvSpPr>
      <dsp:spPr>
        <a:xfrm rot="2142401">
          <a:off x="2965799" y="2762491"/>
          <a:ext cx="620539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20539" y="1513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2142401">
        <a:off x="3260555" y="2762116"/>
        <a:ext cx="31026" cy="31026"/>
      </dsp:txXfrm>
    </dsp:sp>
    <dsp:sp modelId="{C6D8CFCD-79EB-4452-9771-93E70DB876A3}">
      <dsp:nvSpPr>
        <dsp:cNvPr id="0" name=""/>
        <dsp:cNvSpPr/>
      </dsp:nvSpPr>
      <dsp:spPr>
        <a:xfrm>
          <a:off x="3528012" y="2643785"/>
          <a:ext cx="1259718" cy="62985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Java method</a:t>
          </a: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3528012" y="2643785"/>
        <a:ext cx="1259718" cy="62985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13FFDC-EF62-4EC3-B64B-657E4E81E76A}">
      <dsp:nvSpPr>
        <dsp:cNvPr id="0" name=""/>
        <dsp:cNvSpPr/>
      </dsp:nvSpPr>
      <dsp:spPr>
        <a:xfrm>
          <a:off x="2278" y="1137"/>
          <a:ext cx="7676403" cy="89711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>
              <a:latin typeface="Times New Roman" pitchFamily="18" charset="0"/>
              <a:cs typeface="Times New Roman" pitchFamily="18" charset="0"/>
            </a:rPr>
            <a:t>B static security specification</a:t>
          </a:r>
          <a:endParaRPr lang="en-US" sz="2800" kern="1200">
            <a:latin typeface="Times New Roman" pitchFamily="18" charset="0"/>
            <a:cs typeface="Times New Roman" pitchFamily="18" charset="0"/>
          </a:endParaRPr>
        </a:p>
      </dsp:txBody>
      <dsp:txXfrm>
        <a:off x="2278" y="1137"/>
        <a:ext cx="7676403" cy="897111"/>
      </dsp:txXfrm>
    </dsp:sp>
    <dsp:sp modelId="{460E2974-2ECF-42BC-84B9-35F0F116433C}">
      <dsp:nvSpPr>
        <dsp:cNvPr id="0" name=""/>
        <dsp:cNvSpPr/>
      </dsp:nvSpPr>
      <dsp:spPr>
        <a:xfrm>
          <a:off x="9771" y="997485"/>
          <a:ext cx="2438278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>
              <a:latin typeface="Times New Roman" pitchFamily="18" charset="0"/>
              <a:cs typeface="Times New Roman" pitchFamily="18" charset="0"/>
            </a:rPr>
            <a:t>Java class</a:t>
          </a:r>
          <a:endParaRPr lang="en-US" sz="2000" kern="1200">
            <a:latin typeface="Times New Roman" pitchFamily="18" charset="0"/>
            <a:cs typeface="Times New Roman" pitchFamily="18" charset="0"/>
          </a:endParaRPr>
        </a:p>
      </dsp:txBody>
      <dsp:txXfrm>
        <a:off x="9771" y="997485"/>
        <a:ext cx="2438278" cy="897111"/>
      </dsp:txXfrm>
    </dsp:sp>
    <dsp:sp modelId="{620E7445-D335-4A8D-9BD6-186CD1A7B5B2}">
      <dsp:nvSpPr>
        <dsp:cNvPr id="0" name=""/>
        <dsp:cNvSpPr/>
      </dsp:nvSpPr>
      <dsp:spPr>
        <a:xfrm>
          <a:off x="9868" y="1993834"/>
          <a:ext cx="1194063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check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868" y="1993834"/>
        <a:ext cx="1194063" cy="897111"/>
      </dsp:txXfrm>
    </dsp:sp>
    <dsp:sp modelId="{E8438BC2-2F1F-439D-A0DF-D811B2B402A5}">
      <dsp:nvSpPr>
        <dsp:cNvPr id="0" name=""/>
        <dsp:cNvSpPr/>
      </dsp:nvSpPr>
      <dsp:spPr>
        <a:xfrm>
          <a:off x="1253887" y="1993834"/>
          <a:ext cx="1194063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connection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53887" y="1993834"/>
        <a:ext cx="1194063" cy="897111"/>
      </dsp:txXfrm>
    </dsp:sp>
    <dsp:sp modelId="{D3556C84-2641-4450-AE65-E67A0D8B2B9A}">
      <dsp:nvSpPr>
        <dsp:cNvPr id="0" name=""/>
        <dsp:cNvSpPr/>
      </dsp:nvSpPr>
      <dsp:spPr>
        <a:xfrm>
          <a:off x="2558024" y="997485"/>
          <a:ext cx="5122935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>
              <a:latin typeface="Times New Roman" pitchFamily="18" charset="0"/>
              <a:cs typeface="Times New Roman" pitchFamily="18" charset="0"/>
            </a:rPr>
            <a:t>Database security</a:t>
          </a:r>
          <a:endParaRPr lang="en-US" sz="2000" kern="1200">
            <a:latin typeface="Times New Roman" pitchFamily="18" charset="0"/>
            <a:cs typeface="Times New Roman" pitchFamily="18" charset="0"/>
          </a:endParaRPr>
        </a:p>
      </dsp:txBody>
      <dsp:txXfrm>
        <a:off x="2558024" y="997485"/>
        <a:ext cx="5122935" cy="897111"/>
      </dsp:txXfrm>
    </dsp:sp>
    <dsp:sp modelId="{9AAB067E-EEBF-429F-9F3D-440BFFE900BF}">
      <dsp:nvSpPr>
        <dsp:cNvPr id="0" name=""/>
        <dsp:cNvSpPr/>
      </dsp:nvSpPr>
      <dsp:spPr>
        <a:xfrm>
          <a:off x="2568105" y="1993834"/>
          <a:ext cx="868468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Users 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2568105" y="1993834"/>
        <a:ext cx="868468" cy="897111"/>
      </dsp:txXfrm>
    </dsp:sp>
    <dsp:sp modelId="{3AE0A4A1-BD54-48ED-B4E0-DA076F516B63}">
      <dsp:nvSpPr>
        <dsp:cNvPr id="0" name=""/>
        <dsp:cNvSpPr/>
      </dsp:nvSpPr>
      <dsp:spPr>
        <a:xfrm>
          <a:off x="3486529" y="1993834"/>
          <a:ext cx="735505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Roles 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486529" y="1993834"/>
        <a:ext cx="735505" cy="897111"/>
      </dsp:txXfrm>
    </dsp:sp>
    <dsp:sp modelId="{B6DE34F9-9174-4A4B-826E-5CD6603DB0CE}">
      <dsp:nvSpPr>
        <dsp:cNvPr id="0" name=""/>
        <dsp:cNvSpPr/>
      </dsp:nvSpPr>
      <dsp:spPr>
        <a:xfrm>
          <a:off x="4266123" y="1993834"/>
          <a:ext cx="1567010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User assignments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4266123" y="1993834"/>
        <a:ext cx="1567010" cy="897111"/>
      </dsp:txXfrm>
    </dsp:sp>
    <dsp:sp modelId="{EB5657E1-0FDE-487C-B3E9-5AF20DB9AE2E}">
      <dsp:nvSpPr>
        <dsp:cNvPr id="0" name=""/>
        <dsp:cNvSpPr/>
      </dsp:nvSpPr>
      <dsp:spPr>
        <a:xfrm>
          <a:off x="4309867" y="2990183"/>
          <a:ext cx="683266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>
              <a:latin typeface="Times New Roman" pitchFamily="18" charset="0"/>
              <a:cs typeface="Times New Roman" pitchFamily="18" charset="0"/>
            </a:rPr>
            <a:t>User 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</dsp:txBody>
      <dsp:txXfrm>
        <a:off x="4309867" y="2990183"/>
        <a:ext cx="683266" cy="897111"/>
      </dsp:txXfrm>
    </dsp:sp>
    <dsp:sp modelId="{C768E802-8FFE-4443-AD4A-40C7078370F8}">
      <dsp:nvSpPr>
        <dsp:cNvPr id="0" name=""/>
        <dsp:cNvSpPr/>
      </dsp:nvSpPr>
      <dsp:spPr>
        <a:xfrm>
          <a:off x="5163314" y="2990183"/>
          <a:ext cx="665639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>
              <a:latin typeface="Times New Roman" pitchFamily="18" charset="0"/>
              <a:cs typeface="Times New Roman" pitchFamily="18" charset="0"/>
            </a:rPr>
            <a:t>Role 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</dsp:txBody>
      <dsp:txXfrm>
        <a:off x="5163314" y="2990183"/>
        <a:ext cx="665639" cy="897111"/>
      </dsp:txXfrm>
    </dsp:sp>
    <dsp:sp modelId="{92CBCD0C-2B6A-44FA-AA71-6EB891D36206}">
      <dsp:nvSpPr>
        <dsp:cNvPr id="0" name=""/>
        <dsp:cNvSpPr/>
      </dsp:nvSpPr>
      <dsp:spPr>
        <a:xfrm>
          <a:off x="5918578" y="1997502"/>
          <a:ext cx="1762381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Permissions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5918578" y="1997502"/>
        <a:ext cx="1762381" cy="897111"/>
      </dsp:txXfrm>
    </dsp:sp>
    <dsp:sp modelId="{5306C943-B39B-43C4-A373-2264EF20C1D2}">
      <dsp:nvSpPr>
        <dsp:cNvPr id="0" name=""/>
        <dsp:cNvSpPr/>
      </dsp:nvSpPr>
      <dsp:spPr>
        <a:xfrm>
          <a:off x="7011161" y="2990183"/>
          <a:ext cx="627126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>
              <a:latin typeface="Times New Roman" pitchFamily="18" charset="0"/>
              <a:cs typeface="Times New Roman" pitchFamily="18" charset="0"/>
            </a:rPr>
            <a:t>Role 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</dsp:txBody>
      <dsp:txXfrm>
        <a:off x="7011161" y="2990183"/>
        <a:ext cx="627126" cy="897111"/>
      </dsp:txXfrm>
    </dsp:sp>
    <dsp:sp modelId="{84239150-FA45-404D-9BD7-54D2E8990A7A}">
      <dsp:nvSpPr>
        <dsp:cNvPr id="0" name=""/>
        <dsp:cNvSpPr/>
      </dsp:nvSpPr>
      <dsp:spPr>
        <a:xfrm>
          <a:off x="5974081" y="2990183"/>
          <a:ext cx="861475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>
              <a:latin typeface="Times New Roman" pitchFamily="18" charset="0"/>
              <a:cs typeface="Times New Roman" pitchFamily="18" charset="0"/>
            </a:rPr>
            <a:t>Stored procedure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</dsp:txBody>
      <dsp:txXfrm>
        <a:off x="5974081" y="2990183"/>
        <a:ext cx="861475" cy="89711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13FFDC-EF62-4EC3-B64B-657E4E81E76A}">
      <dsp:nvSpPr>
        <dsp:cNvPr id="0" name=""/>
        <dsp:cNvSpPr/>
      </dsp:nvSpPr>
      <dsp:spPr>
        <a:xfrm>
          <a:off x="2278" y="1137"/>
          <a:ext cx="7676403" cy="89711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latin typeface="Times New Roman" pitchFamily="18" charset="0"/>
              <a:cs typeface="Times New Roman" pitchFamily="18" charset="0"/>
            </a:rPr>
            <a:t>B </a:t>
          </a:r>
          <a:r>
            <a:rPr lang="fr-FR" sz="2800" kern="12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800" kern="12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800" kern="1200" dirty="0" err="1" smtClean="0">
              <a:latin typeface="Times New Roman" pitchFamily="18" charset="0"/>
              <a:cs typeface="Times New Roman" pitchFamily="18" charset="0"/>
            </a:rPr>
            <a:t>specification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78" y="1137"/>
        <a:ext cx="7676403" cy="897111"/>
      </dsp:txXfrm>
    </dsp:sp>
    <dsp:sp modelId="{460E2974-2ECF-42BC-84B9-35F0F116433C}">
      <dsp:nvSpPr>
        <dsp:cNvPr id="0" name=""/>
        <dsp:cNvSpPr/>
      </dsp:nvSpPr>
      <dsp:spPr>
        <a:xfrm>
          <a:off x="9771" y="997485"/>
          <a:ext cx="2438278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Times New Roman" pitchFamily="18" charset="0"/>
              <a:cs typeface="Times New Roman" pitchFamily="18" charset="0"/>
            </a:rPr>
            <a:t>Java class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771" y="997485"/>
        <a:ext cx="2438278" cy="897111"/>
      </dsp:txXfrm>
    </dsp:sp>
    <dsp:sp modelId="{620E7445-D335-4A8D-9BD6-186CD1A7B5B2}">
      <dsp:nvSpPr>
        <dsp:cNvPr id="0" name=""/>
        <dsp:cNvSpPr/>
      </dsp:nvSpPr>
      <dsp:spPr>
        <a:xfrm>
          <a:off x="9868" y="1993834"/>
          <a:ext cx="1194063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check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868" y="1993834"/>
        <a:ext cx="1194063" cy="897111"/>
      </dsp:txXfrm>
    </dsp:sp>
    <dsp:sp modelId="{E8438BC2-2F1F-439D-A0DF-D811B2B402A5}">
      <dsp:nvSpPr>
        <dsp:cNvPr id="0" name=""/>
        <dsp:cNvSpPr/>
      </dsp:nvSpPr>
      <dsp:spPr>
        <a:xfrm>
          <a:off x="1253887" y="1993834"/>
          <a:ext cx="1194063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connection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53887" y="1993834"/>
        <a:ext cx="1194063" cy="897111"/>
      </dsp:txXfrm>
    </dsp:sp>
    <dsp:sp modelId="{D3556C84-2641-4450-AE65-E67A0D8B2B9A}">
      <dsp:nvSpPr>
        <dsp:cNvPr id="0" name=""/>
        <dsp:cNvSpPr/>
      </dsp:nvSpPr>
      <dsp:spPr>
        <a:xfrm>
          <a:off x="2558024" y="997485"/>
          <a:ext cx="5122935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kern="1200" dirty="0" err="1" smtClean="0">
              <a:latin typeface="Times New Roman" pitchFamily="18" charset="0"/>
              <a:cs typeface="Times New Roman" pitchFamily="18" charset="0"/>
            </a:rPr>
            <a:t>security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58024" y="997485"/>
        <a:ext cx="5122935" cy="897111"/>
      </dsp:txXfrm>
    </dsp:sp>
    <dsp:sp modelId="{9AAB067E-EEBF-429F-9F3D-440BFFE900BF}">
      <dsp:nvSpPr>
        <dsp:cNvPr id="0" name=""/>
        <dsp:cNvSpPr/>
      </dsp:nvSpPr>
      <dsp:spPr>
        <a:xfrm>
          <a:off x="2568105" y="1993834"/>
          <a:ext cx="868468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Users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68105" y="1993834"/>
        <a:ext cx="868468" cy="897111"/>
      </dsp:txXfrm>
    </dsp:sp>
    <dsp:sp modelId="{3AE0A4A1-BD54-48ED-B4E0-DA076F516B63}">
      <dsp:nvSpPr>
        <dsp:cNvPr id="0" name=""/>
        <dsp:cNvSpPr/>
      </dsp:nvSpPr>
      <dsp:spPr>
        <a:xfrm>
          <a:off x="3486529" y="1993834"/>
          <a:ext cx="735505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Roles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86529" y="1993834"/>
        <a:ext cx="735505" cy="897111"/>
      </dsp:txXfrm>
    </dsp:sp>
    <dsp:sp modelId="{B6DE34F9-9174-4A4B-826E-5CD6603DB0CE}">
      <dsp:nvSpPr>
        <dsp:cNvPr id="0" name=""/>
        <dsp:cNvSpPr/>
      </dsp:nvSpPr>
      <dsp:spPr>
        <a:xfrm>
          <a:off x="4266123" y="1993834"/>
          <a:ext cx="1567010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User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assignments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66123" y="1993834"/>
        <a:ext cx="1567010" cy="897111"/>
      </dsp:txXfrm>
    </dsp:sp>
    <dsp:sp modelId="{EB5657E1-0FDE-487C-B3E9-5AF20DB9AE2E}">
      <dsp:nvSpPr>
        <dsp:cNvPr id="0" name=""/>
        <dsp:cNvSpPr/>
      </dsp:nvSpPr>
      <dsp:spPr>
        <a:xfrm>
          <a:off x="4309867" y="2990183"/>
          <a:ext cx="683266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latin typeface="Times New Roman" pitchFamily="18" charset="0"/>
              <a:cs typeface="Times New Roman" pitchFamily="18" charset="0"/>
            </a:rPr>
            <a:t>User 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09867" y="2990183"/>
        <a:ext cx="683266" cy="897111"/>
      </dsp:txXfrm>
    </dsp:sp>
    <dsp:sp modelId="{C768E802-8FFE-4443-AD4A-40C7078370F8}">
      <dsp:nvSpPr>
        <dsp:cNvPr id="0" name=""/>
        <dsp:cNvSpPr/>
      </dsp:nvSpPr>
      <dsp:spPr>
        <a:xfrm>
          <a:off x="5163314" y="2990183"/>
          <a:ext cx="665639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>
              <a:latin typeface="Times New Roman" pitchFamily="18" charset="0"/>
              <a:cs typeface="Times New Roman" pitchFamily="18" charset="0"/>
            </a:rPr>
            <a:t>Role</a:t>
          </a:r>
          <a:r>
            <a:rPr lang="fr-FR" sz="11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63314" y="2990183"/>
        <a:ext cx="665639" cy="897111"/>
      </dsp:txXfrm>
    </dsp:sp>
    <dsp:sp modelId="{92CBCD0C-2B6A-44FA-AA71-6EB891D36206}">
      <dsp:nvSpPr>
        <dsp:cNvPr id="0" name=""/>
        <dsp:cNvSpPr/>
      </dsp:nvSpPr>
      <dsp:spPr>
        <a:xfrm>
          <a:off x="5918578" y="1997502"/>
          <a:ext cx="1762381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Permissions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18578" y="1997502"/>
        <a:ext cx="1762381" cy="897111"/>
      </dsp:txXfrm>
    </dsp:sp>
    <dsp:sp modelId="{5306C943-B39B-43C4-A373-2264EF20C1D2}">
      <dsp:nvSpPr>
        <dsp:cNvPr id="0" name=""/>
        <dsp:cNvSpPr/>
      </dsp:nvSpPr>
      <dsp:spPr>
        <a:xfrm>
          <a:off x="7011161" y="2990183"/>
          <a:ext cx="627126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>
              <a:latin typeface="Times New Roman" pitchFamily="18" charset="0"/>
              <a:cs typeface="Times New Roman" pitchFamily="18" charset="0"/>
            </a:rPr>
            <a:t>Role</a:t>
          </a:r>
          <a:r>
            <a:rPr lang="fr-FR" sz="11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011161" y="2990183"/>
        <a:ext cx="627126" cy="897111"/>
      </dsp:txXfrm>
    </dsp:sp>
    <dsp:sp modelId="{84239150-FA45-404D-9BD7-54D2E8990A7A}">
      <dsp:nvSpPr>
        <dsp:cNvPr id="0" name=""/>
        <dsp:cNvSpPr/>
      </dsp:nvSpPr>
      <dsp:spPr>
        <a:xfrm>
          <a:off x="5974081" y="2990183"/>
          <a:ext cx="861475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>
              <a:latin typeface="Times New Roman" pitchFamily="18" charset="0"/>
              <a:cs typeface="Times New Roman" pitchFamily="18" charset="0"/>
            </a:rPr>
            <a:t>Stored</a:t>
          </a:r>
          <a:r>
            <a:rPr lang="fr-FR" sz="11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100" kern="1200" dirty="0" err="1" smtClean="0">
              <a:latin typeface="Times New Roman" pitchFamily="18" charset="0"/>
              <a:cs typeface="Times New Roman" pitchFamily="18" charset="0"/>
            </a:rPr>
            <a:t>procedure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74081" y="2990183"/>
        <a:ext cx="861475" cy="89711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477653-733C-46A9-963F-FEDFCF90103F}">
      <dsp:nvSpPr>
        <dsp:cNvPr id="0" name=""/>
        <dsp:cNvSpPr/>
      </dsp:nvSpPr>
      <dsp:spPr>
        <a:xfrm>
          <a:off x="421" y="1515270"/>
          <a:ext cx="1326241" cy="66312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B dynamic specification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421" y="1515270"/>
        <a:ext cx="1326241" cy="663120"/>
      </dsp:txXfrm>
    </dsp:sp>
    <dsp:sp modelId="{12E8A444-99DB-47C8-95E6-AE40D2809128}">
      <dsp:nvSpPr>
        <dsp:cNvPr id="0" name=""/>
        <dsp:cNvSpPr/>
      </dsp:nvSpPr>
      <dsp:spPr>
        <a:xfrm rot="18770822">
          <a:off x="1201865" y="1542842"/>
          <a:ext cx="780091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780091" y="180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 rot="18770822">
        <a:off x="1572408" y="1541358"/>
        <a:ext cx="39004" cy="39004"/>
      </dsp:txXfrm>
    </dsp:sp>
    <dsp:sp modelId="{F0466C89-04B0-4130-AEC3-F751602EE981}">
      <dsp:nvSpPr>
        <dsp:cNvPr id="0" name=""/>
        <dsp:cNvSpPr/>
      </dsp:nvSpPr>
      <dsp:spPr>
        <a:xfrm>
          <a:off x="1857159" y="943329"/>
          <a:ext cx="1326241" cy="66312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Log </a:t>
          </a:r>
          <a:endParaRPr lang="en-US" sz="1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857159" y="943329"/>
        <a:ext cx="1326241" cy="663120"/>
      </dsp:txXfrm>
    </dsp:sp>
    <dsp:sp modelId="{E0494706-BDA4-4FCB-8595-75EABA3CB4F0}">
      <dsp:nvSpPr>
        <dsp:cNvPr id="0" name=""/>
        <dsp:cNvSpPr/>
      </dsp:nvSpPr>
      <dsp:spPr>
        <a:xfrm rot="19457599">
          <a:off x="3121994" y="1066224"/>
          <a:ext cx="653308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653308" y="180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 rot="19457599">
        <a:off x="3432316" y="1067909"/>
        <a:ext cx="32665" cy="32665"/>
      </dsp:txXfrm>
    </dsp:sp>
    <dsp:sp modelId="{3E4CBBA0-BE61-40BB-B482-3E03D93DC7F9}">
      <dsp:nvSpPr>
        <dsp:cNvPr id="0" name=""/>
        <dsp:cNvSpPr/>
      </dsp:nvSpPr>
      <dsp:spPr>
        <a:xfrm>
          <a:off x="3713896" y="562035"/>
          <a:ext cx="1326241" cy="6631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Log table</a:t>
          </a:r>
          <a:endParaRPr lang="en-US" sz="1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13896" y="562035"/>
        <a:ext cx="1326241" cy="663120"/>
      </dsp:txXfrm>
    </dsp:sp>
    <dsp:sp modelId="{B91EF4AF-11FE-477E-852F-4BE0C064F7E9}">
      <dsp:nvSpPr>
        <dsp:cNvPr id="0" name=""/>
        <dsp:cNvSpPr/>
      </dsp:nvSpPr>
      <dsp:spPr>
        <a:xfrm rot="2142401">
          <a:off x="3121994" y="1447519"/>
          <a:ext cx="653308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653308" y="180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 rot="2142401">
        <a:off x="3432316" y="1449204"/>
        <a:ext cx="32665" cy="32665"/>
      </dsp:txXfrm>
    </dsp:sp>
    <dsp:sp modelId="{EEC94F44-E48D-4A37-AFF3-1095E7AFD81C}">
      <dsp:nvSpPr>
        <dsp:cNvPr id="0" name=""/>
        <dsp:cNvSpPr/>
      </dsp:nvSpPr>
      <dsp:spPr>
        <a:xfrm>
          <a:off x="3713896" y="1324623"/>
          <a:ext cx="1326241" cy="66312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 class</a:t>
          </a:r>
          <a:endParaRPr lang="en-US" sz="1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13896" y="1324623"/>
        <a:ext cx="1326241" cy="663120"/>
      </dsp:txXfrm>
    </dsp:sp>
    <dsp:sp modelId="{1FF41E16-26FA-45A8-A31C-B2615BEF408C}">
      <dsp:nvSpPr>
        <dsp:cNvPr id="0" name=""/>
        <dsp:cNvSpPr/>
      </dsp:nvSpPr>
      <dsp:spPr>
        <a:xfrm rot="2829178">
          <a:off x="1201865" y="2114784"/>
          <a:ext cx="780091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780091" y="1801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 rot="2829178">
        <a:off x="1572408" y="2113299"/>
        <a:ext cx="39004" cy="39004"/>
      </dsp:txXfrm>
    </dsp:sp>
    <dsp:sp modelId="{3884A0AB-F20B-49FE-B4C9-F7B6E4B81227}">
      <dsp:nvSpPr>
        <dsp:cNvPr id="0" name=""/>
        <dsp:cNvSpPr/>
      </dsp:nvSpPr>
      <dsp:spPr>
        <a:xfrm>
          <a:off x="1857159" y="2087212"/>
          <a:ext cx="1326241" cy="663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Dynamic security check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1857159" y="2087212"/>
        <a:ext cx="1326241" cy="663120"/>
      </dsp:txXfrm>
    </dsp:sp>
    <dsp:sp modelId="{FB180C64-E3A7-49A0-A331-A393630F425C}">
      <dsp:nvSpPr>
        <dsp:cNvPr id="0" name=""/>
        <dsp:cNvSpPr/>
      </dsp:nvSpPr>
      <dsp:spPr>
        <a:xfrm>
          <a:off x="3183400" y="2400755"/>
          <a:ext cx="530496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530496" y="1801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435386" y="2405510"/>
        <a:ext cx="26524" cy="26524"/>
      </dsp:txXfrm>
    </dsp:sp>
    <dsp:sp modelId="{C6D8CFCD-79EB-4452-9771-93E70DB876A3}">
      <dsp:nvSpPr>
        <dsp:cNvPr id="0" name=""/>
        <dsp:cNvSpPr/>
      </dsp:nvSpPr>
      <dsp:spPr>
        <a:xfrm>
          <a:off x="3713896" y="2087212"/>
          <a:ext cx="1326241" cy="66312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Java method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713896" y="2087212"/>
        <a:ext cx="1326241" cy="6631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E3CBE-2F67-4A43-B1E1-D4DC697CF729}">
      <dsp:nvSpPr>
        <dsp:cNvPr id="0" name=""/>
        <dsp:cNvSpPr/>
      </dsp:nvSpPr>
      <dsp:spPr>
        <a:xfrm>
          <a:off x="25" y="26036"/>
          <a:ext cx="2434170" cy="806400"/>
        </a:xfrm>
        <a:prstGeom prst="rect">
          <a:avLst/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smtClean="0">
              <a:latin typeface="Times New Roman" pitchFamily="18" charset="0"/>
              <a:cs typeface="Times New Roman" pitchFamily="18" charset="0"/>
            </a:rPr>
            <a:t>Pointcut</a:t>
          </a:r>
          <a:endParaRPr lang="en-US" sz="1800" b="1" kern="1200">
            <a:latin typeface="Times New Roman" pitchFamily="18" charset="0"/>
            <a:cs typeface="Times New Roman" pitchFamily="18" charset="0"/>
          </a:endParaRPr>
        </a:p>
      </dsp:txBody>
      <dsp:txXfrm>
        <a:off x="25" y="26036"/>
        <a:ext cx="2434170" cy="806400"/>
      </dsp:txXfrm>
    </dsp:sp>
    <dsp:sp modelId="{708EC4F5-AC44-4B62-AD1D-A5A29CCB8607}">
      <dsp:nvSpPr>
        <dsp:cNvPr id="0" name=""/>
        <dsp:cNvSpPr/>
      </dsp:nvSpPr>
      <dsp:spPr>
        <a:xfrm>
          <a:off x="25" y="832436"/>
          <a:ext cx="2434170" cy="12297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The protected method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25" y="832436"/>
        <a:ext cx="2434170" cy="1229759"/>
      </dsp:txXfrm>
    </dsp:sp>
    <dsp:sp modelId="{F7968F75-0AF8-4C9A-8231-A742A7ACBEDC}">
      <dsp:nvSpPr>
        <dsp:cNvPr id="0" name=""/>
        <dsp:cNvSpPr/>
      </dsp:nvSpPr>
      <dsp:spPr>
        <a:xfrm>
          <a:off x="2774979" y="26036"/>
          <a:ext cx="2434170" cy="806400"/>
        </a:xfrm>
        <a:prstGeom prst="rect">
          <a:avLst/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smtClean="0">
              <a:latin typeface="Times New Roman" pitchFamily="18" charset="0"/>
              <a:cs typeface="Times New Roman" pitchFamily="18" charset="0"/>
            </a:rPr>
            <a:t>Advice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fr-FR" sz="1800" i="1" kern="1200" smtClean="0">
              <a:latin typeface="Times New Roman" pitchFamily="18" charset="0"/>
              <a:cs typeface="Times New Roman" pitchFamily="18" charset="0"/>
            </a:rPr>
            <a:t>around)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</dsp:txBody>
      <dsp:txXfrm>
        <a:off x="2774979" y="26036"/>
        <a:ext cx="2434170" cy="806400"/>
      </dsp:txXfrm>
    </dsp:sp>
    <dsp:sp modelId="{D2B5E308-25AE-46F8-BBC8-2C3A30AE4BBE}">
      <dsp:nvSpPr>
        <dsp:cNvPr id="0" name=""/>
        <dsp:cNvSpPr/>
      </dsp:nvSpPr>
      <dsp:spPr>
        <a:xfrm>
          <a:off x="2774979" y="832436"/>
          <a:ext cx="2434170" cy="12297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Call the security checks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Execute the actual method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Call the log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2774979" y="832436"/>
        <a:ext cx="2434170" cy="122975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EF4997-20EF-430D-8217-528BA45195B4}">
      <dsp:nvSpPr>
        <dsp:cNvPr id="0" name=""/>
        <dsp:cNvSpPr/>
      </dsp:nvSpPr>
      <dsp:spPr>
        <a:xfrm>
          <a:off x="246663" y="1358"/>
          <a:ext cx="1640562" cy="568008"/>
        </a:xfrm>
        <a:prstGeom prst="roundRect">
          <a:avLst>
            <a:gd name="adj" fmla="val 10000"/>
          </a:avLst>
        </a:prstGeom>
        <a:solidFill>
          <a:srgbClr val="00B0F0"/>
        </a:solidFill>
        <a:ln w="9525" cap="flat" cmpd="sng" algn="ctr">
          <a:solidFill>
            <a:srgbClr val="0000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i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Generator </a:t>
          </a:r>
          <a:endParaRPr lang="en-US" sz="2400" b="1" i="0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6663" y="1358"/>
        <a:ext cx="1640562" cy="568008"/>
      </dsp:txXfrm>
    </dsp:sp>
    <dsp:sp modelId="{04AB7BA5-66BE-4403-84F4-98FB35309AD3}">
      <dsp:nvSpPr>
        <dsp:cNvPr id="0" name=""/>
        <dsp:cNvSpPr/>
      </dsp:nvSpPr>
      <dsp:spPr>
        <a:xfrm>
          <a:off x="410719" y="569366"/>
          <a:ext cx="164056" cy="36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561"/>
              </a:lnTo>
              <a:lnTo>
                <a:pt x="164056" y="3635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85A3F-1860-4288-ADB0-A632CCE9649F}">
      <dsp:nvSpPr>
        <dsp:cNvPr id="0" name=""/>
        <dsp:cNvSpPr/>
      </dsp:nvSpPr>
      <dsp:spPr>
        <a:xfrm>
          <a:off x="574775" y="690553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B structure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 SQL table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690553"/>
        <a:ext cx="3476240" cy="484748"/>
      </dsp:txXfrm>
    </dsp:sp>
    <dsp:sp modelId="{EA48588D-6F4F-49B3-9BD6-77C3A3FA1005}">
      <dsp:nvSpPr>
        <dsp:cNvPr id="0" name=""/>
        <dsp:cNvSpPr/>
      </dsp:nvSpPr>
      <dsp:spPr>
        <a:xfrm>
          <a:off x="410719" y="569366"/>
          <a:ext cx="164056" cy="96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496"/>
              </a:lnTo>
              <a:lnTo>
                <a:pt x="164056" y="96949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787FD-86C1-4F32-A7E2-C2A124C7A872}">
      <dsp:nvSpPr>
        <dsp:cNvPr id="0" name=""/>
        <dsp:cNvSpPr/>
      </dsp:nvSpPr>
      <dsp:spPr>
        <a:xfrm>
          <a:off x="574775" y="1296488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B operation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Java method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1296488"/>
        <a:ext cx="3476240" cy="484748"/>
      </dsp:txXfrm>
    </dsp:sp>
    <dsp:sp modelId="{6606DBB7-13BA-4BF9-9C10-B1D276F25DC1}">
      <dsp:nvSpPr>
        <dsp:cNvPr id="0" name=""/>
        <dsp:cNvSpPr/>
      </dsp:nvSpPr>
      <dsp:spPr>
        <a:xfrm>
          <a:off x="410719" y="569366"/>
          <a:ext cx="164056" cy="157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5431"/>
              </a:lnTo>
              <a:lnTo>
                <a:pt x="164056" y="157543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C6B53-4E2E-4F01-A7DD-F3B7D7D1C827}">
      <dsp:nvSpPr>
        <dsp:cNvPr id="0" name=""/>
        <dsp:cNvSpPr/>
      </dsp:nvSpPr>
      <dsp:spPr>
        <a:xfrm>
          <a:off x="574775" y="1902423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B operation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SQL stored procedure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1902423"/>
        <a:ext cx="3476240" cy="484748"/>
      </dsp:txXfrm>
    </dsp:sp>
    <dsp:sp modelId="{E690F884-16D1-473D-B964-A1EF570B5079}">
      <dsp:nvSpPr>
        <dsp:cNvPr id="0" name=""/>
        <dsp:cNvSpPr/>
      </dsp:nvSpPr>
      <dsp:spPr>
        <a:xfrm>
          <a:off x="410719" y="569366"/>
          <a:ext cx="164056" cy="2181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1366"/>
              </a:lnTo>
              <a:lnTo>
                <a:pt x="164056" y="218136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87835-0EED-4CE1-AFE7-8A1FF129FDA9}">
      <dsp:nvSpPr>
        <dsp:cNvPr id="0" name=""/>
        <dsp:cNvSpPr/>
      </dsp:nvSpPr>
      <dsp:spPr>
        <a:xfrm>
          <a:off x="574775" y="2508358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Static specification 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D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atabase security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2508358"/>
        <a:ext cx="3476240" cy="484748"/>
      </dsp:txXfrm>
    </dsp:sp>
    <dsp:sp modelId="{89E08A60-410D-4C26-91C9-5B12469A712A}">
      <dsp:nvSpPr>
        <dsp:cNvPr id="0" name=""/>
        <dsp:cNvSpPr/>
      </dsp:nvSpPr>
      <dsp:spPr>
        <a:xfrm>
          <a:off x="410719" y="569366"/>
          <a:ext cx="164056" cy="2787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7301"/>
              </a:lnTo>
              <a:lnTo>
                <a:pt x="164056" y="278730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63F5E-5009-43C2-BF47-464FBF1932A1}">
      <dsp:nvSpPr>
        <dsp:cNvPr id="0" name=""/>
        <dsp:cNvSpPr/>
      </dsp:nvSpPr>
      <dsp:spPr>
        <a:xfrm>
          <a:off x="574775" y="3114293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>
              <a:latin typeface="Times New Roman" pitchFamily="18" charset="0"/>
              <a:cs typeface="Times New Roman" pitchFamily="18" charset="0"/>
            </a:rPr>
            <a:t>AC filter  </a:t>
          </a:r>
          <a:r>
            <a:rPr lang="en-US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en-US" sz="1600" b="0" i="0" kern="1200" smtClean="0">
              <a:latin typeface="Times New Roman" pitchFamily="18" charset="0"/>
              <a:cs typeface="Times New Roman" pitchFamily="18" charset="0"/>
            </a:rPr>
            <a:t>AspectJ class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3114293"/>
        <a:ext cx="3476240" cy="48474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35B3A2-1A74-495E-A06D-520973234955}">
      <dsp:nvSpPr>
        <dsp:cNvPr id="0" name=""/>
        <dsp:cNvSpPr/>
      </dsp:nvSpPr>
      <dsp:spPr>
        <a:xfrm>
          <a:off x="911" y="99812"/>
          <a:ext cx="1256477" cy="853354"/>
        </a:xfrm>
        <a:prstGeom prst="ellipse">
          <a:avLst/>
        </a:prstGeom>
        <a:solidFill>
          <a:srgbClr val="92D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grammars</a:t>
          </a:r>
          <a:endParaRPr lang="en-US" sz="1600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11" y="99812"/>
        <a:ext cx="1256477" cy="853354"/>
      </dsp:txXfrm>
    </dsp:sp>
    <dsp:sp modelId="{F98CD5D8-55A0-441A-9C36-7A75CD0EA8AB}">
      <dsp:nvSpPr>
        <dsp:cNvPr id="0" name=""/>
        <dsp:cNvSpPr/>
      </dsp:nvSpPr>
      <dsp:spPr>
        <a:xfrm>
          <a:off x="467533" y="1019806"/>
          <a:ext cx="323233" cy="476000"/>
        </a:xfrm>
        <a:prstGeom prst="downArrow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467533" y="1019806"/>
        <a:ext cx="323233" cy="476000"/>
      </dsp:txXfrm>
    </dsp:sp>
    <dsp:sp modelId="{6F5CD72B-54E4-45BE-B010-E806DC0742BD}">
      <dsp:nvSpPr>
        <dsp:cNvPr id="0" name=""/>
        <dsp:cNvSpPr/>
      </dsp:nvSpPr>
      <dsp:spPr>
        <a:xfrm>
          <a:off x="49151" y="1562447"/>
          <a:ext cx="1159997" cy="645916"/>
        </a:xfrm>
        <a:prstGeom prst="roundRect">
          <a:avLst/>
        </a:prstGeom>
        <a:solidFill>
          <a:srgbClr val="00B0F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Generator </a:t>
          </a:r>
          <a:endParaRPr lang="en-US" sz="1600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9151" y="1562447"/>
        <a:ext cx="1159997" cy="645916"/>
      </dsp:txXfrm>
    </dsp:sp>
    <dsp:sp modelId="{8325C56E-3093-4D52-B557-124525422449}">
      <dsp:nvSpPr>
        <dsp:cNvPr id="0" name=""/>
        <dsp:cNvSpPr/>
      </dsp:nvSpPr>
      <dsp:spPr>
        <a:xfrm>
          <a:off x="467533" y="2275004"/>
          <a:ext cx="323233" cy="476000"/>
        </a:xfrm>
        <a:prstGeom prst="upArrow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467533" y="2275004"/>
        <a:ext cx="323233" cy="476000"/>
      </dsp:txXfrm>
    </dsp:sp>
    <dsp:sp modelId="{6921EEBE-AFF8-4732-B4F4-6A2530CB312F}">
      <dsp:nvSpPr>
        <dsp:cNvPr id="0" name=""/>
        <dsp:cNvSpPr/>
      </dsp:nvSpPr>
      <dsp:spPr>
        <a:xfrm>
          <a:off x="46340" y="2817644"/>
          <a:ext cx="1165618" cy="84273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</a:t>
          </a:r>
          <a:r>
            <a:rPr lang="fr-FR" sz="16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spec</a:t>
          </a:r>
          <a:endParaRPr lang="en-US" sz="1600" kern="1200" dirty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340" y="2817644"/>
        <a:ext cx="1165618" cy="842734"/>
      </dsp:txXfrm>
    </dsp:sp>
    <dsp:sp modelId="{FE81CAC9-7A81-4A1B-97D9-7A8BC325E8B8}">
      <dsp:nvSpPr>
        <dsp:cNvPr id="0" name=""/>
        <dsp:cNvSpPr/>
      </dsp:nvSpPr>
      <dsp:spPr>
        <a:xfrm>
          <a:off x="1242633" y="1595253"/>
          <a:ext cx="461383" cy="569684"/>
        </a:xfrm>
        <a:prstGeom prst="rightArrow">
          <a:avLst/>
        </a:prstGeom>
        <a:solidFill>
          <a:srgbClr val="FF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1242633" y="1595253"/>
        <a:ext cx="461383" cy="569684"/>
      </dsp:txXfrm>
    </dsp:sp>
    <dsp:sp modelId="{146A212A-31CA-4A69-94FA-83D2CCACE2F5}">
      <dsp:nvSpPr>
        <dsp:cNvPr id="0" name=""/>
        <dsp:cNvSpPr/>
      </dsp:nvSpPr>
      <dsp:spPr>
        <a:xfrm>
          <a:off x="1749803" y="1059405"/>
          <a:ext cx="2353741" cy="1641381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Code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(Java/SQL/AspectJ)</a:t>
          </a:r>
          <a:endParaRPr lang="en-US" sz="1400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9803" y="1059405"/>
        <a:ext cx="2353741" cy="1641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A6316-5F06-4FFB-838E-B1095CB51CD8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2CC2D-7216-45B4-8176-EB20FCEEB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pPr/>
              <a:t>11/01/2017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fr-FR" dirty="0" smtClean="0"/>
              <a:t>First of all, I </a:t>
            </a:r>
            <a:r>
              <a:rPr lang="fr-FR" dirty="0" err="1" smtClean="0"/>
              <a:t>would</a:t>
            </a:r>
            <a:r>
              <a:rPr lang="fr-FR" smtClean="0"/>
              <a:t> like to thank all the members of the jury for being</a:t>
            </a:r>
            <a:r>
              <a:rPr lang="fr-FR" baseline="0" smtClean="0"/>
              <a:t> here, in my pdh defense today.</a:t>
            </a:r>
          </a:p>
          <a:p>
            <a:pPr marL="228600" indent="-228600">
              <a:buFont typeface="+mj-lt"/>
              <a:buAutoNum type="arabicPeriod"/>
            </a:pPr>
            <a:endParaRPr lang="fr-FR" baseline="0" smtClean="0"/>
          </a:p>
          <a:p>
            <a:pPr marL="228600" indent="-228600">
              <a:buFont typeface="+mj-lt"/>
              <a:buAutoNum type="arabicPeriod"/>
            </a:pPr>
            <a:r>
              <a:rPr lang="fr-FR" baseline="0" smtClean="0"/>
              <a:t>My thesis is about a MDE approach to build secure Iss.</a:t>
            </a:r>
          </a:p>
          <a:p>
            <a:pPr marL="228600" indent="-228600">
              <a:buFont typeface="+mj-lt"/>
              <a:buAutoNum type="arabicPeriod"/>
            </a:pPr>
            <a:endParaRPr lang="fr-FR" baseline="0" smtClean="0"/>
          </a:p>
          <a:p>
            <a:pPr marL="228600" indent="-228600">
              <a:buFont typeface="+mj-lt"/>
              <a:buAutoNum type="arabicPeriod"/>
            </a:pPr>
            <a:r>
              <a:rPr lang="fr-FR" baseline="0" smtClean="0"/>
              <a:t>It is supervised by Mss. Amel Mammar and Mrs. Regine Laleau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i’m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about techniques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None/>
            </a:pP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one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 is to regulate accesses to the resources of a system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users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their roles.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permits to reduce the complexity and cost of security management within enterprises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 shows 5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basics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the people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system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Roles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job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titles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</a:t>
            </a:r>
            <a:endParaRPr lang="fr-FR" sz="1200" i="0" strike="sng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Permissions are the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operations on protected objects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potential resources to protect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actions through which users can perform on objects </a:t>
            </a:r>
            <a:r>
              <a:rPr lang="en-US" sz="1200" i="0" strike="sng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introduces the concept of </a:t>
            </a: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Sessions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associated with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aspect of </a:t>
            </a:r>
            <a:r>
              <a:rPr lang="en-US" sz="1200" i="0" strike="sng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During a session, a user might activate one or many roles.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sng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of </a:t>
            </a:r>
            <a:r>
              <a:rPr lang="en-US" sz="1200" i="0" strike="sng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concept of role relations, including </a:t>
            </a: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Assignment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 Assignment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formalize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the B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endParaRPr lang="fr-FR" sz="1200" i="0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fr-FR" sz="1200" i="0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on…</a:t>
            </a:r>
          </a:p>
          <a:p>
            <a:pPr marL="228600" indent="-228600">
              <a:buFont typeface="+mj-lt"/>
              <a:buAutoNum type="arabicPeriod"/>
            </a:pP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modularize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system</a:t>
            </a:r>
          </a:p>
          <a:p>
            <a:pPr marL="228600" indent="-228600">
              <a:buFont typeface="+mj-lt"/>
              <a:buAutoNum type="arabicPeriod"/>
            </a:pP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develoment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a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abstract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</a:t>
            </a: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gradually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refinement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</a:t>
            </a: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refinement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close to a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verify the correctness of a B specification, a set of proof obligations are generated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use available tools like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AtelierB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automaticaaly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discharge them.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specifications are organized in abstract machines.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machine contains the static and the dynamic parts: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1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static part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declares the state of a system in terms of sets, constants and variables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INVARIANT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permits to type the variables and to define the properties that they must always verify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sng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0" strike="sng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initialisation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aims to set initial values for the variables.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operations describe the evolution of a machine by modifying the state of that machine.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sng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are specified in the Generalized Substitution Language.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substitution is like an assignment statement. It allows us to identify which variables are modified by an operation without mentioning the variables not modified.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sng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specification and refinement steps give rise to proof obligations.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abstract level, proof obligations ensure that each operation maintains the invariant of the system,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at the refinement level, they ensure that the transformation preserves the properties of the abstract level.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 the rest of</a:t>
            </a:r>
            <a:r>
              <a:rPr lang="en-US" baseline="0" smtClean="0"/>
              <a:t> my presentation, I’m going to present…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Regarding</a:t>
            </a:r>
            <a:r>
              <a:rPr lang="fr-FR" baseline="0" smtClean="0"/>
              <a:t> the state of the arts, i’m going to summarize 2 main topics related to our work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specifying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of </a:t>
            </a:r>
            <a:r>
              <a:rPr lang="fr-FR" baseline="0" dirty="0" smtClean="0"/>
              <a:t>a system,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several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approaches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techniques:</a:t>
            </a:r>
            <a:endParaRPr lang="fr-FR" baseline="0" dirty="0" smtClean="0"/>
          </a:p>
          <a:p>
            <a:pPr marL="228600" indent="-228600">
              <a:buAutoNum type="arabicPeriod"/>
            </a:pPr>
            <a:r>
              <a:rPr lang="fr-FR" baseline="0" dirty="0" smtClean="0"/>
              <a:t>The first one uses </a:t>
            </a:r>
            <a:r>
              <a:rPr lang="fr-FR" baseline="0" dirty="0" err="1" smtClean="0"/>
              <a:t>OCL</a:t>
            </a:r>
            <a:r>
              <a:rPr lang="fr-FR" baseline="0" dirty="0" smtClean="0"/>
              <a:t> </a:t>
            </a:r>
            <a:r>
              <a:rPr lang="fr-FR" baseline="0" dirty="0" smtClean="0"/>
              <a:t>(Object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) to express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constraints</a:t>
            </a:r>
            <a:r>
              <a:rPr lang="fr-FR" baseline="0" dirty="0" smtClean="0"/>
              <a:t> </a:t>
            </a:r>
            <a:r>
              <a:rPr lang="fr-FR" baseline="0" dirty="0" smtClean="0"/>
              <a:t>on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. 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smtClean="0"/>
              <a:t>technique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expressive. 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lack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constraints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Moreover</a:t>
            </a:r>
            <a:r>
              <a:rPr lang="fr-FR" baseline="0" dirty="0" smtClean="0"/>
              <a:t>, the validation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snapshots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systems</a:t>
            </a:r>
            <a:r>
              <a:rPr lang="fr-F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fr-FR" baseline="0" dirty="0" smtClean="0"/>
              <a:t>The second </a:t>
            </a:r>
            <a:r>
              <a:rPr lang="fr-FR" baseline="0" dirty="0" err="1" smtClean="0"/>
              <a:t>approach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investigates</a:t>
            </a:r>
            <a:r>
              <a:rPr lang="fr-FR" baseline="0" dirty="0" smtClean="0"/>
              <a:t> the use of </a:t>
            </a:r>
            <a:r>
              <a:rPr lang="fr-FR" baseline="0" dirty="0" err="1" smtClean="0"/>
              <a:t>Alloy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specifying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policies</a:t>
            </a:r>
            <a:r>
              <a:rPr lang="fr-FR" baseline="0" dirty="0" smtClean="0"/>
              <a:t>. 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written in Alloy can be automatically analyzed using the Alloy Analyzer. 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verification techniques of Alloy are based on model-checking, it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faces the problem of </a:t>
            </a:r>
            <a:r>
              <a:rPr lang="fr-FR" sz="1200" dirty="0" smtClean="0"/>
              <a:t>the state </a:t>
            </a:r>
            <a:r>
              <a:rPr lang="fr-FR" sz="1200" dirty="0" err="1" smtClean="0"/>
              <a:t>space</a:t>
            </a:r>
            <a:r>
              <a:rPr lang="fr-FR" sz="1200" dirty="0" smtClean="0"/>
              <a:t> explosion 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Z notation. Z has been mostly used to write precise application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a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 of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major drawback in using Z is the lack of tools supporting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automatic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the formalized model.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technique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B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combine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B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B4MSecure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B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support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ASTD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extension of state transition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eb3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express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 translation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Regarding</a:t>
            </a:r>
            <a:r>
              <a:rPr lang="fr-FR" dirty="0" smtClean="0"/>
              <a:t> the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enforcement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main techniques: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one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Sun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enhances the Java platform with access control capabilities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JAAS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user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authentication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module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main program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user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deveopler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to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final system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mixture of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codes.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classes, interfaces, and methods) with role in the Java source code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enforcement of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policies is performed dynamically by inserting runtime checks to verify that the current user has the adequate roles when the annotated method is called.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annotations are placed on protected elements in all over the program. 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remarkably difficult to know where a specific annotation should go, especially in large programs.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problem about scattered and tangled code of the above approaches can be overcome by using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Indeed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this paradigm allows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concerns to be specified modularly and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merge them together into working systems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has been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numerous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enforcement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dynamic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requirements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been investigated notably (e.g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history-based and order-based constraints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Arial" pitchFamily="34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In the following, i’m going to present the modeling of functional/static/dynamic security</a:t>
            </a:r>
            <a:r>
              <a:rPr lang="fr-FR" baseline="0" smtClean="0"/>
              <a:t> requirements, using UML diagrams.</a:t>
            </a:r>
          </a:p>
          <a:p>
            <a:endParaRPr lang="fr-FR" baseline="0" smtClean="0"/>
          </a:p>
          <a:p>
            <a:r>
              <a:rPr lang="fr-FR" baseline="0" smtClean="0"/>
              <a:t>And the translations of these models into B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use:</a:t>
            </a:r>
          </a:p>
          <a:p>
            <a:pPr>
              <a:buFontTx/>
              <a:buChar char="-"/>
            </a:pPr>
            <a:r>
              <a:rPr lang="fr-FR" baseline="0" dirty="0" smtClean="0"/>
              <a:t>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to express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err="1" smtClean="0"/>
              <a:t>secureUML</a:t>
            </a:r>
            <a:r>
              <a:rPr lang="fr-FR" baseline="0" dirty="0" smtClean="0"/>
              <a:t> to model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policies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smtClean="0"/>
              <a:t> AD to model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rule</a:t>
            </a:r>
            <a:endParaRPr lang="fr-FR" baseline="0" dirty="0" smtClean="0"/>
          </a:p>
          <a:p>
            <a:pPr>
              <a:buFontTx/>
              <a:buChar char="-"/>
            </a:pPr>
            <a:endParaRPr lang="fr-FR" baseline="0" dirty="0" smtClean="0"/>
          </a:p>
          <a:p>
            <a:pPr>
              <a:buFontTx/>
              <a:buNone/>
            </a:pP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 machines.</a:t>
            </a:r>
          </a:p>
          <a:p>
            <a:pPr>
              <a:buFontTx/>
              <a:buNone/>
            </a:pPr>
            <a:endParaRPr lang="fr-FR" baseline="0" dirty="0" smtClean="0"/>
          </a:p>
          <a:p>
            <a:pPr>
              <a:buFontTx/>
              <a:buNone/>
            </a:pPr>
            <a:r>
              <a:rPr lang="fr-FR" baseline="0" dirty="0" smtClean="0"/>
              <a:t>As in the figure shows, the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/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parts are </a:t>
            </a:r>
            <a:r>
              <a:rPr lang="fr-FR" baseline="0" dirty="0" err="1" smtClean="0"/>
              <a:t>treated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linked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 in a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.</a:t>
            </a:r>
          </a:p>
          <a:p>
            <a:pPr>
              <a:buFontTx/>
              <a:buNone/>
            </a:pPr>
            <a:endParaRPr lang="fr-FR" baseline="0" dirty="0" smtClean="0"/>
          </a:p>
          <a:p>
            <a:pPr>
              <a:buFontTx/>
              <a:buNone/>
            </a:pPr>
            <a:r>
              <a:rPr lang="fr-FR" baseline="0" dirty="0" smtClean="0"/>
              <a:t>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detail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translations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slides</a:t>
            </a:r>
            <a:r>
              <a:rPr lang="fr-FR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The first translation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 class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B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The translation </a:t>
            </a:r>
            <a:r>
              <a:rPr lang="fr-FR" dirty="0" err="1" smtClean="0"/>
              <a:t>rules</a:t>
            </a:r>
            <a:r>
              <a:rPr lang="fr-FR" dirty="0" smtClean="0"/>
              <a:t> are </a:t>
            </a:r>
            <a:r>
              <a:rPr lang="fr-FR" dirty="0" err="1" smtClean="0"/>
              <a:t>adapted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of Régine and Amel.</a:t>
            </a:r>
          </a:p>
          <a:p>
            <a:pPr>
              <a:buFont typeface="Arial" pitchFamily="34" charset="0"/>
              <a:buNone/>
            </a:pPr>
            <a:r>
              <a:rPr lang="fr-FR" baseline="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 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entities</a:t>
            </a:r>
            <a:r>
              <a:rPr lang="fr-FR" baseline="0" dirty="0" smtClean="0"/>
              <a:t> of a system,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translate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2 B machines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fr-FR" dirty="0" smtClean="0"/>
              <a:t>The first machine </a:t>
            </a:r>
            <a:r>
              <a:rPr lang="fr-FR" dirty="0" err="1" smtClean="0"/>
              <a:t>defines</a:t>
            </a:r>
            <a:r>
              <a:rPr lang="fr-FR" dirty="0" smtClean="0"/>
              <a:t> a</a:t>
            </a:r>
            <a:r>
              <a:rPr lang="fr-FR" baseline="0" dirty="0" smtClean="0"/>
              <a:t> set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class in the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fr-F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FR" baseline="0" dirty="0" smtClean="0"/>
              <a:t>It </a:t>
            </a:r>
            <a:r>
              <a:rPr lang="fr-FR" baseline="0" dirty="0" err="1" smtClean="0"/>
              <a:t>represents</a:t>
            </a:r>
            <a:r>
              <a:rPr lang="fr-FR" baseline="0" dirty="0" smtClean="0"/>
              <a:t> all the possible values of the class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thesis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the </a:t>
            </a:r>
            <a:r>
              <a:rPr lang="fr-FR" dirty="0" err="1" smtClean="0"/>
              <a:t>context</a:t>
            </a:r>
            <a:r>
              <a:rPr lang="fr-FR" dirty="0" smtClean="0"/>
              <a:t> of </a:t>
            </a:r>
            <a:r>
              <a:rPr lang="fr-FR" dirty="0" err="1" smtClean="0"/>
              <a:t>developing</a:t>
            </a:r>
            <a:r>
              <a:rPr lang="fr-FR" dirty="0" smtClean="0"/>
              <a:t> </a:t>
            </a:r>
            <a:r>
              <a:rPr lang="fr-FR" dirty="0" err="1" smtClean="0"/>
              <a:t>trustworthy</a:t>
            </a:r>
            <a:r>
              <a:rPr lang="fr-FR" dirty="0" smtClean="0"/>
              <a:t> </a:t>
            </a:r>
            <a:r>
              <a:rPr lang="fr-FR" dirty="0" err="1" smtClean="0"/>
              <a:t>ISs</a:t>
            </a:r>
            <a:r>
              <a:rPr lang="fr-FR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all know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Iss</a:t>
            </a:r>
            <a:r>
              <a:rPr lang="fr-FR" dirty="0" smtClean="0"/>
              <a:t> are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everywhere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us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dirty="0" err="1" smtClean="0"/>
              <a:t>Organizations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collect</a:t>
            </a:r>
            <a:r>
              <a:rPr lang="fr-FR" baseline="0" dirty="0" smtClean="0"/>
              <a:t>, exchange, and </a:t>
            </a:r>
            <a:r>
              <a:rPr lang="fr-FR" baseline="0" dirty="0" err="1" smtClean="0"/>
              <a:t>distribute</a:t>
            </a:r>
            <a:r>
              <a:rPr lang="fr-FR" baseline="0" dirty="0" smtClean="0"/>
              <a:t> information,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Data </a:t>
            </a:r>
            <a:r>
              <a:rPr lang="fr-FR" baseline="0" dirty="0" err="1" smtClean="0"/>
              <a:t>becomes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value of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companies</a:t>
            </a:r>
            <a:r>
              <a:rPr lang="fr-FR" baseline="0" dirty="0" smtClean="0"/>
              <a:t>.</a:t>
            </a:r>
            <a:endParaRPr lang="fr-FR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err="1" smtClean="0"/>
              <a:t>Therefore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protecting</a:t>
            </a:r>
            <a:r>
              <a:rPr lang="fr-FR" baseline="0" dirty="0" smtClean="0"/>
              <a:t> the </a:t>
            </a:r>
            <a:r>
              <a:rPr lang="fr-FR" baseline="0" dirty="0" smtClean="0"/>
              <a:t>sensitive data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important</a:t>
            </a:r>
            <a:r>
              <a:rPr lang="fr-FR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Who</a:t>
            </a:r>
            <a:r>
              <a:rPr lang="fr-FR" baseline="0" dirty="0" smtClean="0"/>
              <a:t> has right the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the data?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When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accessible?</a:t>
            </a:r>
            <a:endParaRPr lang="fr-FR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err="1" smtClean="0"/>
              <a:t>However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developers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reluctant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account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beginning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.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Because</a:t>
            </a:r>
            <a:r>
              <a:rPr lang="fr-FR" baseline="0" dirty="0" smtClean="0"/>
              <a:t>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ASAP</a:t>
            </a:r>
            <a:endParaRPr lang="fr-FR" baseline="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/>
              <a:t>Security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complicated</a:t>
            </a:r>
            <a:endParaRPr lang="fr-FR" baseline="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/>
              <a:t>There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lack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supporting</a:t>
            </a:r>
            <a:endParaRPr lang="fr-FR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fact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mostly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detected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during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the system.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If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discover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</a:t>
            </a:r>
            <a:r>
              <a:rPr lang="fr-FR" baseline="0" dirty="0" smtClean="0"/>
              <a:t>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difficult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And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costly</a:t>
            </a:r>
            <a:r>
              <a:rPr lang="fr-FR" baseline="0" dirty="0" smtClean="0"/>
              <a:t>: time and money 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Even</a:t>
            </a:r>
            <a:r>
              <a:rPr lang="fr-FR" baseline="0" dirty="0" smtClean="0"/>
              <a:t> destroy the </a:t>
            </a:r>
            <a:r>
              <a:rPr lang="fr-FR" baseline="0" dirty="0" err="1" smtClean="0"/>
              <a:t>whole</a:t>
            </a:r>
            <a:r>
              <a:rPr lang="fr-FR" baseline="0" dirty="0" smtClean="0"/>
              <a:t> system.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second machine </a:t>
            </a:r>
            <a:r>
              <a:rPr lang="fr-FR" dirty="0" err="1" smtClean="0"/>
              <a:t>specifies</a:t>
            </a:r>
            <a:r>
              <a:rPr lang="fr-FR" dirty="0" smtClean="0"/>
              <a:t> the variables and the </a:t>
            </a:r>
            <a:r>
              <a:rPr lang="fr-FR" dirty="0" err="1" smtClean="0"/>
              <a:t>operations</a:t>
            </a:r>
            <a:r>
              <a:rPr lang="fr-FR" dirty="0" smtClean="0"/>
              <a:t> acting on </a:t>
            </a:r>
            <a:r>
              <a:rPr lang="fr-FR" dirty="0" err="1" smtClean="0"/>
              <a:t>them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class,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a B variable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sub</a:t>
            </a:r>
            <a:r>
              <a:rPr lang="fr-FR" baseline="0" dirty="0" smtClean="0"/>
              <a:t> set of the set </a:t>
            </a:r>
            <a:r>
              <a:rPr lang="fr-FR" baseline="0" dirty="0" err="1" smtClean="0"/>
              <a:t>defined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 machine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represents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value of the class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us a B variable: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class</a:t>
            </a:r>
            <a:r>
              <a:rPr lang="fr-FR" baseline="0" dirty="0" smtClean="0"/>
              <a:t> variable to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type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 association class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translated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variable</a:t>
            </a:r>
          </a:p>
          <a:p>
            <a:endParaRPr lang="fr-FR" dirty="0" smtClean="0"/>
          </a:p>
          <a:p>
            <a:r>
              <a:rPr lang="fr-FR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relation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associated</a:t>
            </a:r>
            <a:r>
              <a:rPr lang="fr-FR" baseline="0" dirty="0" smtClean="0"/>
              <a:t> classes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has all the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method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the </a:t>
            </a:r>
            <a:r>
              <a:rPr lang="fr-FR" baseline="0" dirty="0" err="1" smtClean="0"/>
              <a:t>precondition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typing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predicates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parameters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all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conditions are </a:t>
            </a:r>
            <a:r>
              <a:rPr lang="fr-FR" baseline="0" dirty="0" err="1" smtClean="0"/>
              <a:t>defined</a:t>
            </a:r>
            <a:r>
              <a:rPr lang="fr-FR" baseline="0" dirty="0" smtClean="0"/>
              <a:t> in the IF clause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if all the conditions are </a:t>
            </a:r>
            <a:r>
              <a:rPr lang="fr-FR" baseline="0" dirty="0" err="1" smtClean="0"/>
              <a:t>satisfied</a:t>
            </a:r>
            <a:r>
              <a:rPr lang="fr-FR" baseline="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system’s</a:t>
            </a:r>
            <a:r>
              <a:rPr lang="fr-FR" baseline="0" dirty="0" smtClean="0"/>
              <a:t> states are </a:t>
            </a:r>
            <a:r>
              <a:rPr lang="fr-FR" baseline="0" dirty="0" err="1" smtClean="0"/>
              <a:t>modified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and the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a value OK to </a:t>
            </a:r>
            <a:r>
              <a:rPr lang="fr-FR" baseline="0" dirty="0" err="1" smtClean="0"/>
              <a:t>inform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successfully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otherwise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a value KO to </a:t>
            </a:r>
            <a:r>
              <a:rPr lang="fr-FR" baseline="0" dirty="0" err="1" smtClean="0"/>
              <a:t>say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failed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execute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Now</a:t>
            </a:r>
            <a:r>
              <a:rPr lang="fr-FR" dirty="0" smtClean="0"/>
              <a:t>, </a:t>
            </a:r>
            <a:r>
              <a:rPr lang="fr-FR" dirty="0" err="1" smtClean="0"/>
              <a:t>i’m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</a:t>
            </a:r>
            <a:r>
              <a:rPr lang="fr-FR" dirty="0" err="1" smtClean="0"/>
              <a:t>present</a:t>
            </a:r>
            <a:r>
              <a:rPr lang="fr-FR" dirty="0" smtClean="0"/>
              <a:t> the translation of a </a:t>
            </a:r>
            <a:r>
              <a:rPr lang="fr-FR" dirty="0" err="1" smtClean="0"/>
              <a:t>Secureuml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baseline="0" dirty="0" smtClean="0"/>
              <a:t> B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translation </a:t>
            </a:r>
            <a:r>
              <a:rPr lang="fr-FR" baseline="0" dirty="0" err="1" smtClean="0"/>
              <a:t>rules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adapted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b4msecure </a:t>
            </a:r>
            <a:r>
              <a:rPr lang="fr-FR" baseline="0" dirty="0" err="1" smtClean="0"/>
              <a:t>tool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secure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lists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roles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diagram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As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as the permission and user </a:t>
            </a:r>
            <a:r>
              <a:rPr lang="fr-FR" baseline="0" dirty="0" err="1" smtClean="0"/>
              <a:t>assignments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So, the </a:t>
            </a:r>
            <a:r>
              <a:rPr lang="fr-FR" dirty="0" err="1" smtClean="0"/>
              <a:t>translated</a:t>
            </a:r>
            <a:r>
              <a:rPr lang="fr-FR" dirty="0" smtClean="0"/>
              <a:t> b </a:t>
            </a:r>
            <a:r>
              <a:rPr lang="fr-FR" dirty="0" err="1" smtClean="0"/>
              <a:t>spec</a:t>
            </a:r>
            <a:r>
              <a:rPr lang="fr-FR" dirty="0" smtClean="0"/>
              <a:t> of 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secureuml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looks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defines</a:t>
            </a:r>
            <a:r>
              <a:rPr lang="fr-FR" baseline="0" dirty="0" smtClean="0"/>
              <a:t> a set of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, a set of </a:t>
            </a:r>
            <a:r>
              <a:rPr lang="fr-FR" baseline="0" dirty="0" err="1" smtClean="0"/>
              <a:t>roles</a:t>
            </a:r>
            <a:r>
              <a:rPr lang="fr-FR" baseline="0" dirty="0" smtClean="0"/>
              <a:t> and a set of </a:t>
            </a:r>
            <a:r>
              <a:rPr lang="fr-FR" baseline="0" dirty="0" err="1" smtClean="0"/>
              <a:t>operations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includes</a:t>
            </a:r>
            <a:r>
              <a:rPr lang="fr-FR" baseline="0" dirty="0" smtClean="0"/>
              <a:t> the constant permission </a:t>
            </a:r>
            <a:r>
              <a:rPr lang="fr-FR" baseline="0" dirty="0" err="1" smtClean="0"/>
              <a:t>represeting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role</a:t>
            </a:r>
            <a:r>
              <a:rPr lang="fr-FR" baseline="0" dirty="0" smtClean="0"/>
              <a:t> and an </a:t>
            </a:r>
            <a:r>
              <a:rPr lang="fr-FR" baseline="0" dirty="0" err="1" smtClean="0"/>
              <a:t>operation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</a:t>
            </a:r>
            <a:r>
              <a:rPr lang="fr-FR" baseline="0" dirty="0" smtClean="0"/>
              <a:t> has the right to </a:t>
            </a:r>
            <a:r>
              <a:rPr lang="fr-FR" baseline="0" dirty="0" err="1" smtClean="0"/>
              <a:t>perform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endParaRPr lang="fr-FR" baseline="0" dirty="0" smtClean="0"/>
          </a:p>
          <a:p>
            <a:pPr lvl="0">
              <a:buFont typeface="Arial" pitchFamily="34" charset="0"/>
              <a:buNone/>
            </a:pPr>
            <a:endParaRPr lang="fr-FR" baseline="0" dirty="0" smtClean="0"/>
          </a:p>
          <a:p>
            <a:pPr lvl="0">
              <a:buFont typeface="Arial" pitchFamily="34" charset="0"/>
              <a:buNone/>
            </a:pPr>
            <a:r>
              <a:rPr lang="fr-FR" baseline="0" dirty="0" smtClean="0"/>
              <a:t>And the constant </a:t>
            </a:r>
            <a:r>
              <a:rPr lang="fr-FR" baseline="0" dirty="0" err="1" smtClean="0"/>
              <a:t>Usersroles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a user and a </a:t>
            </a:r>
            <a:r>
              <a:rPr lang="fr-FR" baseline="0" dirty="0" err="1" smtClean="0"/>
              <a:t>role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user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and a user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several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check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AC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a new machine.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machine </a:t>
            </a:r>
            <a:r>
              <a:rPr lang="fr-FR" baseline="0" dirty="0" err="1" smtClean="0"/>
              <a:t>specifies</a:t>
            </a:r>
            <a:r>
              <a:rPr lang="fr-FR" baseline="0" dirty="0" smtClean="0"/>
              <a:t> a variable session,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chachuserpermission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verify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whether</a:t>
            </a:r>
            <a:r>
              <a:rPr lang="fr-FR" baseline="0" dirty="0" smtClean="0"/>
              <a:t> a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permitted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perform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or not,</a:t>
            </a:r>
          </a:p>
          <a:p>
            <a:r>
              <a:rPr lang="fr-FR" baseline="0" dirty="0" err="1" smtClean="0"/>
              <a:t>Based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machine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includes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a user to </a:t>
            </a:r>
            <a:r>
              <a:rPr lang="fr-FR" baseline="0" dirty="0" err="1" smtClean="0"/>
              <a:t>activate</a:t>
            </a:r>
            <a:r>
              <a:rPr lang="fr-FR" baseline="0" dirty="0" smtClean="0"/>
              <a:t> one of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 the </a:t>
            </a:r>
            <a:r>
              <a:rPr lang="fr-FR" dirty="0" err="1" smtClean="0"/>
              <a:t>thesis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to model </a:t>
            </a:r>
            <a:r>
              <a:rPr lang="fr-FR" dirty="0" err="1" smtClean="0"/>
              <a:t>dynamic</a:t>
            </a:r>
            <a:r>
              <a:rPr lang="fr-FR" dirty="0" smtClean="0"/>
              <a:t> AC </a:t>
            </a:r>
            <a:r>
              <a:rPr lang="fr-FR" dirty="0" err="1" smtClean="0"/>
              <a:t>requirements</a:t>
            </a:r>
            <a:r>
              <a:rPr lang="fr-FR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err="1" smtClean="0"/>
              <a:t>history</a:t>
            </a:r>
            <a:r>
              <a:rPr lang="fr-FR" sz="2200" dirty="0" smtClean="0"/>
              <a:t>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err="1" smtClean="0"/>
              <a:t>order</a:t>
            </a:r>
            <a:r>
              <a:rPr lang="fr-FR" sz="2200" dirty="0" smtClean="0"/>
              <a:t>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smtClean="0"/>
              <a:t>user-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r>
              <a:rPr lang="fr-FR" dirty="0" smtClean="0"/>
              <a:t>Our </a:t>
            </a:r>
            <a:r>
              <a:rPr lang="fr-FR" dirty="0" smtClean="0"/>
              <a:t>objective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dirty="0" smtClean="0"/>
              <a:t>to </a:t>
            </a:r>
            <a:r>
              <a:rPr lang="fr-FR" dirty="0" smtClean="0"/>
              <a:t>deal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along</a:t>
            </a:r>
            <a:r>
              <a:rPr lang="fr-FR" baseline="0" dirty="0" smtClean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functionalities</a:t>
            </a:r>
            <a:r>
              <a:rPr lang="fr-FR" dirty="0" smtClean="0"/>
              <a:t> of a system </a:t>
            </a:r>
            <a:r>
              <a:rPr lang="fr-FR" dirty="0" err="1" smtClean="0"/>
              <a:t>since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early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</a:t>
            </a:r>
            <a:r>
              <a:rPr lang="fr-FR" baseline="0" dirty="0" smtClean="0"/>
              <a:t>phases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In the </a:t>
            </a:r>
            <a:r>
              <a:rPr lang="fr-FR" baseline="0" dirty="0" err="1" smtClean="0"/>
              <a:t>thesis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divide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2 </a:t>
            </a:r>
            <a:r>
              <a:rPr lang="fr-FR" baseline="0" dirty="0" err="1" smtClean="0"/>
              <a:t>categories</a:t>
            </a:r>
            <a:r>
              <a:rPr lang="fr-FR" baseline="0" dirty="0" smtClean="0"/>
              <a:t>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rules</a:t>
            </a:r>
            <a:r>
              <a:rPr lang="fr-FR" baseline="0" dirty="0" smtClean="0"/>
              <a:t> are …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rules</a:t>
            </a:r>
            <a:r>
              <a:rPr lang="fr-FR" baseline="0" dirty="0" smtClean="0"/>
              <a:t> relate to…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/>
              <a:t>For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, in the </a:t>
            </a:r>
            <a:r>
              <a:rPr lang="fr-FR" baseline="0" dirty="0" err="1" smtClean="0"/>
              <a:t>hospital</a:t>
            </a:r>
            <a:r>
              <a:rPr lang="fr-FR" baseline="0" dirty="0" smtClean="0"/>
              <a:t> system,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specify</a:t>
            </a:r>
            <a:r>
              <a:rPr lang="fr-FR" baseline="0" dirty="0" smtClean="0"/>
              <a:t>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fr-FR" baseline="0" dirty="0" smtClean="0"/>
              <a:t>A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rule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…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fr-FR" baseline="0" dirty="0" smtClean="0"/>
              <a:t>A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rule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…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fr-FR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sure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correctly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deployed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the following I am going to present the motivations that inspired our work.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do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stereotype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secure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protected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all the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placed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and the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placed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history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represented</a:t>
            </a:r>
            <a:r>
              <a:rPr lang="fr-FR" baseline="0" dirty="0" smtClean="0"/>
              <a:t> by the control flow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swimlanes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indicate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actors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methods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Because this kind</a:t>
            </a:r>
            <a:r>
              <a:rPr lang="fr-FR" baseline="0" smtClean="0"/>
              <a:t> of requirements relates to the history of the system, thus we define a log spec for each action.</a:t>
            </a:r>
          </a:p>
          <a:p>
            <a:r>
              <a:rPr lang="fr-FR" baseline="0" smtClean="0"/>
              <a:t>It includes: 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instance, the log </a:t>
            </a:r>
            <a:r>
              <a:rPr lang="fr-FR" dirty="0" err="1" smtClean="0"/>
              <a:t>spec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includes</a:t>
            </a:r>
            <a:r>
              <a:rPr lang="fr-FR" baseline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2 log variables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are the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types of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and an </a:t>
            </a:r>
            <a:r>
              <a:rPr lang="fr-FR" baseline="0" dirty="0" err="1" smtClean="0"/>
              <a:t>integer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The log </a:t>
            </a:r>
            <a:r>
              <a:rPr lang="fr-FR" baseline="0" dirty="0" err="1" smtClean="0"/>
              <a:t>operation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err="1" smtClean="0"/>
              <a:t>which</a:t>
            </a:r>
            <a:r>
              <a:rPr lang="fr-FR" baseline="0" dirty="0" smtClean="0"/>
              <a:t> has all the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and the user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updates the values of the log variables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check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check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protected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baseline="0" dirty="0" smtClean="0"/>
              <a:t>the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check of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makes</a:t>
            </a:r>
            <a:r>
              <a:rPr lang="fr-FR" baseline="0" dirty="0" smtClean="0"/>
              <a:t> sure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If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conditions are </a:t>
            </a:r>
            <a:r>
              <a:rPr lang="fr-FR" baseline="0" dirty="0" err="1" smtClean="0"/>
              <a:t>hold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grants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Otherwise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denies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notice,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translate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</a:t>
            </a:r>
            <a:r>
              <a:rPr lang="fr-FR" baseline="0" dirty="0" smtClean="0"/>
              <a:t> b machines.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the </a:t>
            </a:r>
            <a:r>
              <a:rPr lang="fr-FR" baseline="0" dirty="0" err="1" smtClean="0"/>
              <a:t>advantage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adding</a:t>
            </a:r>
            <a:r>
              <a:rPr lang="fr-FR" baseline="0" dirty="0" smtClean="0"/>
              <a:t>/</a:t>
            </a:r>
            <a:r>
              <a:rPr lang="fr-FR" baseline="0" dirty="0" err="1" smtClean="0"/>
              <a:t>deleting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requirement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affects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part of the </a:t>
            </a:r>
            <a:r>
              <a:rPr lang="fr-FR" baseline="0" dirty="0" err="1" smtClean="0"/>
              <a:t>spec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but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additional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link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endParaRPr lang="fr-FR" baseline="0" dirty="0" smtClean="0"/>
          </a:p>
          <a:p>
            <a:pPr lvl="0">
              <a:buFont typeface="Arial" pitchFamily="34" charset="0"/>
              <a:buNone/>
            </a:pPr>
            <a:r>
              <a:rPr lang="fr-FR" baseline="0" dirty="0" smtClean="0"/>
              <a:t>So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protected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gives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decision</a:t>
            </a:r>
            <a:r>
              <a:rPr lang="fr-FR" baseline="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...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…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instance, the </a:t>
            </a:r>
            <a:r>
              <a:rPr lang="fr-FR" dirty="0" err="1" smtClean="0"/>
              <a:t>filter</a:t>
            </a:r>
            <a:r>
              <a:rPr lang="fr-FR" dirty="0" smtClean="0"/>
              <a:t> of the </a:t>
            </a:r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operation</a:t>
            </a:r>
            <a:r>
              <a:rPr lang="fr-FR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first, </a:t>
            </a:r>
            <a:r>
              <a:rPr lang="fr-FR" baseline="0" dirty="0" err="1" smtClean="0"/>
              <a:t>verifies</a:t>
            </a:r>
            <a:r>
              <a:rPr lang="fr-FR" baseline="0" dirty="0" smtClean="0"/>
              <a:t> if the user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trying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has the right or not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if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case,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check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if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grant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the log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successful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To </a:t>
            </a:r>
            <a:r>
              <a:rPr lang="fr-FR" dirty="0" err="1" smtClean="0"/>
              <a:t>increase</a:t>
            </a:r>
            <a:r>
              <a:rPr lang="fr-FR" dirty="0" smtClean="0"/>
              <a:t> the </a:t>
            </a:r>
            <a:r>
              <a:rPr lang="fr-FR" dirty="0" err="1" smtClean="0"/>
              <a:t>productivity</a:t>
            </a:r>
            <a:r>
              <a:rPr lang="fr-FR" dirty="0" smtClean="0"/>
              <a:t> of the translation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automates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The b4msecure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by a team in the </a:t>
            </a:r>
            <a:r>
              <a:rPr lang="fr-FR" baseline="0" dirty="0" err="1" smtClean="0"/>
              <a:t>lig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laboratory</a:t>
            </a:r>
            <a:r>
              <a:rPr lang="fr-F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It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to translate 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secureuml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B.</a:t>
            </a:r>
          </a:p>
          <a:p>
            <a:pPr>
              <a:buFont typeface="Arial" pitchFamily="34" charset="0"/>
              <a:buChar char="•"/>
            </a:pP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err="1" smtClean="0"/>
              <a:t>Basically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has </a:t>
            </a:r>
            <a:r>
              <a:rPr lang="fr-FR" baseline="0" dirty="0" err="1" smtClean="0"/>
              <a:t>generators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metamodels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metamodels</a:t>
            </a:r>
            <a:r>
              <a:rPr lang="fr-FR" baseline="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err="1" smtClean="0"/>
              <a:t>From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specific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model, the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a b model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, b </a:t>
            </a:r>
            <a:r>
              <a:rPr lang="fr-FR" baseline="0" dirty="0" err="1" smtClean="0"/>
              <a:t>specs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generated</a:t>
            </a:r>
            <a:endParaRPr lang="fr-FR" baseline="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adapt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for the translations of  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secureuml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to translate AD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the AC </a:t>
            </a:r>
            <a:r>
              <a:rPr lang="fr-FR" baseline="0" dirty="0" err="1" smtClean="0"/>
              <a:t>filter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r>
              <a:rPr lang="fr-FR" dirty="0" smtClean="0"/>
              <a:t>One of the </a:t>
            </a:r>
            <a:r>
              <a:rPr lang="fr-FR" dirty="0" err="1" smtClean="0"/>
              <a:t>promising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approaches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graphical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notations</a:t>
            </a:r>
          </a:p>
          <a:p>
            <a:pPr marL="685800" lvl="1" indent="-228600">
              <a:buFont typeface="Arial" pitchFamily="34" charset="0"/>
              <a:buNone/>
            </a:pPr>
            <a:r>
              <a:rPr lang="fr-FR" baseline="0" dirty="0" err="1" smtClean="0"/>
              <a:t>Because</a:t>
            </a:r>
            <a:r>
              <a:rPr lang="fr-FR" baseline="0" dirty="0" smtClean="0"/>
              <a:t>: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have a </a:t>
            </a:r>
            <a:r>
              <a:rPr lang="fr-FR" baseline="0" dirty="0" err="1" smtClean="0"/>
              <a:t>graphical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of the system </a:t>
            </a:r>
            <a:r>
              <a:rPr lang="fr-FR" baseline="0" dirty="0" smtClean="0">
                <a:sym typeface="Wingdings" pitchFamily="2" charset="2"/>
              </a:rPr>
              <a:t> participants </a:t>
            </a:r>
            <a:r>
              <a:rPr lang="fr-FR" baseline="0" dirty="0" err="1" smtClean="0">
                <a:sym typeface="Wingdings" pitchFamily="2" charset="2"/>
              </a:rPr>
              <a:t>like</a:t>
            </a:r>
            <a:r>
              <a:rPr lang="fr-FR" baseline="0" dirty="0" smtClean="0">
                <a:sym typeface="Wingdings" pitchFamily="2" charset="2"/>
              </a:rPr>
              <a:t> (designers, </a:t>
            </a:r>
            <a:r>
              <a:rPr lang="fr-FR" baseline="0" dirty="0" err="1" smtClean="0">
                <a:sym typeface="Wingdings" pitchFamily="2" charset="2"/>
              </a:rPr>
              <a:t>developers</a:t>
            </a:r>
            <a:r>
              <a:rPr lang="fr-FR" baseline="0" dirty="0" smtClean="0">
                <a:sym typeface="Wingdings" pitchFamily="2" charset="2"/>
              </a:rPr>
              <a:t>, end-</a:t>
            </a:r>
            <a:r>
              <a:rPr lang="fr-FR" baseline="0" dirty="0" err="1" smtClean="0">
                <a:sym typeface="Wingdings" pitchFamily="2" charset="2"/>
              </a:rPr>
              <a:t>users</a:t>
            </a:r>
            <a:r>
              <a:rPr lang="fr-FR" baseline="0" dirty="0" smtClean="0">
                <a:sym typeface="Wingdings" pitchFamily="2" charset="2"/>
              </a:rPr>
              <a:t>) </a:t>
            </a:r>
            <a:r>
              <a:rPr lang="fr-FR" baseline="0" dirty="0" err="1" smtClean="0">
                <a:sym typeface="Wingdings" pitchFamily="2" charset="2"/>
              </a:rPr>
              <a:t>can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easily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communicate</a:t>
            </a:r>
            <a:r>
              <a:rPr lang="fr-FR" baseline="0" dirty="0" smtClean="0">
                <a:sym typeface="Wingdings" pitchFamily="2" charset="2"/>
              </a:rPr>
              <a:t> to </a:t>
            </a:r>
            <a:r>
              <a:rPr lang="fr-FR" baseline="0" dirty="0" err="1" smtClean="0">
                <a:sym typeface="Wingdings" pitchFamily="2" charset="2"/>
              </a:rPr>
              <a:t>each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other</a:t>
            </a:r>
            <a:r>
              <a:rPr lang="fr-FR" baseline="0" dirty="0" smtClean="0">
                <a:sym typeface="Wingdings" pitchFamily="2" charset="2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>
                <a:sym typeface="Wingdings" pitchFamily="2" charset="2"/>
              </a:rPr>
              <a:t>On the </a:t>
            </a:r>
            <a:r>
              <a:rPr lang="fr-FR" baseline="0" dirty="0" err="1" smtClean="0">
                <a:sym typeface="Wingdings" pitchFamily="2" charset="2"/>
              </a:rPr>
              <a:t>other</a:t>
            </a:r>
            <a:r>
              <a:rPr lang="fr-FR" baseline="0" dirty="0" smtClean="0">
                <a:sym typeface="Wingdings" pitchFamily="2" charset="2"/>
              </a:rPr>
              <a:t> hand, </a:t>
            </a:r>
            <a:r>
              <a:rPr lang="fr-FR" baseline="0" dirty="0" err="1" smtClean="0">
                <a:sym typeface="Wingdings" pitchFamily="2" charset="2"/>
              </a:rPr>
              <a:t>we</a:t>
            </a:r>
            <a:r>
              <a:rPr lang="fr-FR" baseline="0" dirty="0" smtClean="0">
                <a:sym typeface="Wingdings" pitchFamily="2" charset="2"/>
              </a:rPr>
              <a:t> have a </a:t>
            </a:r>
            <a:r>
              <a:rPr lang="fr-FR" baseline="0" dirty="0" err="1" smtClean="0">
                <a:sym typeface="Wingdings" pitchFamily="2" charset="2"/>
              </a:rPr>
              <a:t>precise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spec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that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can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validate</a:t>
            </a:r>
            <a:r>
              <a:rPr lang="fr-FR" baseline="0" dirty="0" smtClean="0">
                <a:sym typeface="Wingdings" pitchFamily="2" charset="2"/>
              </a:rPr>
              <a:t> the </a:t>
            </a:r>
            <a:r>
              <a:rPr lang="fr-FR" baseline="0" dirty="0" err="1" smtClean="0">
                <a:sym typeface="Wingdings" pitchFamily="2" charset="2"/>
              </a:rPr>
              <a:t>correctness</a:t>
            </a:r>
            <a:r>
              <a:rPr lang="fr-FR" baseline="0" dirty="0" smtClean="0">
                <a:sym typeface="Wingdings" pitchFamily="2" charset="2"/>
              </a:rPr>
              <a:t> of the system</a:t>
            </a:r>
          </a:p>
          <a:p>
            <a:pPr marL="228600" lvl="0" indent="-228600">
              <a:buFont typeface="Arial" pitchFamily="34" charset="0"/>
              <a:buChar char="•"/>
            </a:pPr>
            <a:endParaRPr lang="fr-FR" baseline="0" dirty="0" smtClean="0"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err="1" smtClean="0">
                <a:sym typeface="Wingdings" pitchFamily="2" charset="2"/>
              </a:rPr>
              <a:t>We</a:t>
            </a:r>
            <a:r>
              <a:rPr lang="fr-FR" baseline="0" dirty="0" smtClean="0">
                <a:sym typeface="Wingdings" pitchFamily="2" charset="2"/>
              </a:rPr>
              <a:t> are </a:t>
            </a:r>
            <a:r>
              <a:rPr lang="fr-FR" baseline="0" dirty="0" err="1" smtClean="0">
                <a:sym typeface="Wingdings" pitchFamily="2" charset="2"/>
              </a:rPr>
              <a:t>interested</a:t>
            </a:r>
            <a:r>
              <a:rPr lang="fr-FR" baseline="0" dirty="0" smtClean="0">
                <a:sym typeface="Wingdings" pitchFamily="2" charset="2"/>
              </a:rPr>
              <a:t> in the </a:t>
            </a:r>
            <a:r>
              <a:rPr lang="fr-FR" baseline="0" dirty="0" err="1" smtClean="0">
                <a:sym typeface="Wingdings" pitchFamily="2" charset="2"/>
              </a:rPr>
              <a:t>combination</a:t>
            </a:r>
            <a:r>
              <a:rPr lang="fr-FR" baseline="0" dirty="0" smtClean="0">
                <a:sym typeface="Wingdings" pitchFamily="2" charset="2"/>
              </a:rPr>
              <a:t> of </a:t>
            </a:r>
            <a:r>
              <a:rPr lang="fr-FR" baseline="0" dirty="0" err="1" smtClean="0">
                <a:sym typeface="Wingdings" pitchFamily="2" charset="2"/>
              </a:rPr>
              <a:t>UML</a:t>
            </a:r>
            <a:r>
              <a:rPr lang="fr-FR" baseline="0" dirty="0" smtClean="0">
                <a:sym typeface="Wingdings" pitchFamily="2" charset="2"/>
              </a:rPr>
              <a:t> and B</a:t>
            </a:r>
            <a:endParaRPr lang="en-US" baseline="0" dirty="0" smtClean="0">
              <a:sym typeface="Wingdings" pitchFamily="2" charset="2"/>
            </a:endParaRPr>
          </a:p>
          <a:p>
            <a:pPr marL="685800" lvl="1" indent="-228600">
              <a:buFont typeface="+mj-lt"/>
              <a:buNone/>
            </a:pPr>
            <a:r>
              <a:rPr lang="fr-FR" baseline="0" dirty="0" err="1" smtClean="0">
                <a:sym typeface="Wingdings" pitchFamily="2" charset="2"/>
              </a:rPr>
              <a:t>Because</a:t>
            </a:r>
            <a:r>
              <a:rPr lang="fr-FR" baseline="0" dirty="0" smtClean="0">
                <a:sym typeface="Wingdings" pitchFamily="2" charset="2"/>
              </a:rPr>
              <a:t>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>
                <a:sym typeface="Wingdings" pitchFamily="2" charset="2"/>
              </a:rPr>
              <a:t>There are </a:t>
            </a:r>
            <a:r>
              <a:rPr lang="fr-FR" baseline="0" dirty="0" err="1" smtClean="0">
                <a:sym typeface="Wingdings" pitchFamily="2" charset="2"/>
              </a:rPr>
              <a:t>many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interesting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studies</a:t>
            </a:r>
            <a:r>
              <a:rPr lang="fr-FR" baseline="0" dirty="0" smtClean="0">
                <a:sym typeface="Wingdings" pitchFamily="2" charset="2"/>
              </a:rPr>
              <a:t> on </a:t>
            </a:r>
            <a:r>
              <a:rPr lang="fr-FR" baseline="0" dirty="0" err="1" smtClean="0">
                <a:sym typeface="Wingdings" pitchFamily="2" charset="2"/>
              </a:rPr>
              <a:t>automating</a:t>
            </a:r>
            <a:r>
              <a:rPr lang="fr-FR" baseline="0" dirty="0" smtClean="0">
                <a:sym typeface="Wingdings" pitchFamily="2" charset="2"/>
              </a:rPr>
              <a:t> the translation of </a:t>
            </a:r>
            <a:r>
              <a:rPr lang="fr-FR" baseline="0" dirty="0" err="1" smtClean="0">
                <a:sym typeface="Wingdings" pitchFamily="2" charset="2"/>
              </a:rPr>
              <a:t>UML</a:t>
            </a:r>
            <a:r>
              <a:rPr lang="fr-FR" baseline="0" dirty="0" smtClean="0">
                <a:sym typeface="Wingdings" pitchFamily="2" charset="2"/>
              </a:rPr>
              <a:t> and B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>
                <a:solidFill>
                  <a:srgbClr val="FF0000"/>
                </a:solidFill>
                <a:sym typeface="Wingdings" pitchFamily="2" charset="2"/>
              </a:rPr>
              <a:t>But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they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focused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only</a:t>
            </a:r>
            <a:r>
              <a:rPr lang="fr-FR" baseline="0" dirty="0" smtClean="0">
                <a:sym typeface="Wingdings" pitchFamily="2" charset="2"/>
              </a:rPr>
              <a:t> on the </a:t>
            </a:r>
            <a:r>
              <a:rPr lang="fr-FR" baseline="0" dirty="0" err="1" smtClean="0">
                <a:sym typeface="Wingdings" pitchFamily="2" charset="2"/>
              </a:rPr>
              <a:t>functional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requirements</a:t>
            </a:r>
            <a:r>
              <a:rPr lang="fr-FR" baseline="0" dirty="0" smtClean="0">
                <a:sym typeface="Wingdings" pitchFamily="2" charset="2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>
                <a:sym typeface="Wingdings" pitchFamily="2" charset="2"/>
              </a:rPr>
              <a:t>The B4MSecure </a:t>
            </a:r>
            <a:r>
              <a:rPr lang="fr-FR" baseline="0" dirty="0" err="1" smtClean="0">
                <a:sym typeface="Wingdings" pitchFamily="2" charset="2"/>
              </a:rPr>
              <a:t>tool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can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generate</a:t>
            </a:r>
            <a:r>
              <a:rPr lang="fr-FR" baseline="0" dirty="0" smtClean="0">
                <a:sym typeface="Wingdings" pitchFamily="2" charset="2"/>
              </a:rPr>
              <a:t> the B </a:t>
            </a:r>
            <a:r>
              <a:rPr lang="fr-FR" baseline="0" dirty="0" err="1" smtClean="0">
                <a:sym typeface="Wingdings" pitchFamily="2" charset="2"/>
              </a:rPr>
              <a:t>spec</a:t>
            </a:r>
            <a:r>
              <a:rPr lang="fr-FR" baseline="0" dirty="0" smtClean="0">
                <a:sym typeface="Wingdings" pitchFamily="2" charset="2"/>
              </a:rPr>
              <a:t> for </a:t>
            </a:r>
            <a:r>
              <a:rPr lang="fr-FR" baseline="0" dirty="0" err="1" smtClean="0">
                <a:sym typeface="Wingdings" pitchFamily="2" charset="2"/>
              </a:rPr>
              <a:t>both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functional</a:t>
            </a:r>
            <a:r>
              <a:rPr lang="fr-FR" baseline="0" dirty="0" smtClean="0">
                <a:sym typeface="Wingdings" pitchFamily="2" charset="2"/>
              </a:rPr>
              <a:t> and </a:t>
            </a:r>
            <a:r>
              <a:rPr lang="fr-FR" baseline="0" dirty="0" err="1" smtClean="0">
                <a:sym typeface="Wingdings" pitchFamily="2" charset="2"/>
              </a:rPr>
              <a:t>access</a:t>
            </a:r>
            <a:r>
              <a:rPr lang="fr-FR" baseline="0" dirty="0" smtClean="0">
                <a:sym typeface="Wingdings" pitchFamily="2" charset="2"/>
              </a:rPr>
              <a:t> control </a:t>
            </a:r>
            <a:r>
              <a:rPr lang="fr-FR" baseline="0" dirty="0" err="1" smtClean="0">
                <a:sym typeface="Wingdings" pitchFamily="2" charset="2"/>
              </a:rPr>
              <a:t>requirements</a:t>
            </a:r>
            <a:endParaRPr lang="fr-FR" baseline="0" dirty="0" smtClean="0">
              <a:sym typeface="Wingdings" pitchFamily="2" charset="2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>
                <a:sym typeface="Wingdings" pitchFamily="2" charset="2"/>
              </a:rPr>
              <a:t>But </a:t>
            </a:r>
            <a:r>
              <a:rPr lang="fr-FR" baseline="0" dirty="0" err="1" smtClean="0">
                <a:sym typeface="Wingdings" pitchFamily="2" charset="2"/>
              </a:rPr>
              <a:t>only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static</a:t>
            </a:r>
            <a:r>
              <a:rPr lang="fr-FR" baseline="0" dirty="0" smtClean="0">
                <a:sym typeface="Wingdings" pitchFamily="2" charset="2"/>
              </a:rPr>
              <a:t> AC </a:t>
            </a:r>
            <a:r>
              <a:rPr lang="fr-FR" baseline="0" dirty="0" err="1" smtClean="0">
                <a:sym typeface="Wingdings" pitchFamily="2" charset="2"/>
              </a:rPr>
              <a:t>requirements</a:t>
            </a:r>
            <a:r>
              <a:rPr lang="fr-FR" baseline="0" dirty="0" smtClean="0">
                <a:sym typeface="Wingdings" pitchFamily="2" charset="2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err="1" smtClean="0">
                <a:sym typeface="Wingdings" pitchFamily="2" charset="2"/>
              </a:rPr>
              <a:t>it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does</a:t>
            </a:r>
            <a:r>
              <a:rPr lang="fr-FR" baseline="0" dirty="0" smtClean="0">
                <a:sym typeface="Wingdings" pitchFamily="2" charset="2"/>
              </a:rPr>
              <a:t> not support </a:t>
            </a:r>
            <a:r>
              <a:rPr lang="fr-FR" baseline="0" dirty="0" err="1" smtClean="0">
                <a:sym typeface="Wingdings" pitchFamily="2" charset="2"/>
              </a:rPr>
              <a:t>dynamic</a:t>
            </a:r>
            <a:r>
              <a:rPr lang="fr-FR" baseline="0" dirty="0" smtClean="0">
                <a:sym typeface="Wingdings" pitchFamily="2" charset="2"/>
              </a:rPr>
              <a:t> AC </a:t>
            </a:r>
            <a:r>
              <a:rPr lang="fr-FR" baseline="0" dirty="0" err="1" smtClean="0">
                <a:sym typeface="Wingdings" pitchFamily="2" charset="2"/>
              </a:rPr>
              <a:t>requirements</a:t>
            </a:r>
            <a:endParaRPr lang="fr-FR" baseline="0" dirty="0" smtClean="0">
              <a:sym typeface="Wingdings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obtained B spec is automatically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proved by using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atelierB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table shows the proof obligations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 case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proof obligations are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discharged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fails to automatically discharge that we have interactively proved.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check the security rules, we animate the specification using the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[96] animator by applying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scenarios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expected, the last action fails since the access is denied. 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So, </a:t>
            </a:r>
            <a:r>
              <a:rPr lang="fr-FR" dirty="0" err="1" smtClean="0"/>
              <a:t>i’ve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presented</a:t>
            </a:r>
            <a:r>
              <a:rPr lang="fr-FR" dirty="0" smtClean="0"/>
              <a:t> the </a:t>
            </a:r>
            <a:r>
              <a:rPr lang="fr-FR" dirty="0" err="1" smtClean="0"/>
              <a:t>specification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funcational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following</a:t>
            </a:r>
            <a:r>
              <a:rPr lang="fr-FR" dirty="0" smtClean="0"/>
              <a:t>, </a:t>
            </a:r>
            <a:r>
              <a:rPr lang="fr-FR" dirty="0" err="1" smtClean="0"/>
              <a:t>i’m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present</a:t>
            </a:r>
            <a:r>
              <a:rPr lang="fr-FR" baseline="0" dirty="0" smtClean="0"/>
              <a:t> the translation of the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code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the b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specify</a:t>
            </a:r>
            <a:r>
              <a:rPr lang="fr-FR" dirty="0" smtClean="0"/>
              <a:t> a system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abstract </a:t>
            </a:r>
            <a:r>
              <a:rPr lang="fr-FR" dirty="0" err="1" smtClean="0"/>
              <a:t>level</a:t>
            </a:r>
            <a:r>
              <a:rPr lang="fr-FR" dirty="0" smtClean="0"/>
              <a:t>,</a:t>
            </a:r>
          </a:p>
          <a:p>
            <a:r>
              <a:rPr lang="fr-FR" dirty="0" smtClean="0"/>
              <a:t> </a:t>
            </a:r>
          </a:p>
          <a:p>
            <a:r>
              <a:rPr lang="fr-FR" dirty="0" err="1" smtClean="0"/>
              <a:t>Details</a:t>
            </a:r>
            <a:r>
              <a:rPr lang="fr-FR" dirty="0" smtClean="0"/>
              <a:t> are </a:t>
            </a:r>
            <a:r>
              <a:rPr lang="fr-FR" dirty="0" err="1" smtClean="0"/>
              <a:t>added</a:t>
            </a:r>
            <a:r>
              <a:rPr lang="fr-FR" dirty="0" smtClean="0"/>
              <a:t> </a:t>
            </a:r>
            <a:r>
              <a:rPr lang="fr-FR" dirty="0" err="1" smtClean="0"/>
              <a:t>gradually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refinements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,</a:t>
            </a:r>
          </a:p>
          <a:p>
            <a:endParaRPr lang="fr-FR" dirty="0" smtClean="0"/>
          </a:p>
          <a:p>
            <a:r>
              <a:rPr lang="fr-FR" dirty="0" err="1" smtClean="0"/>
              <a:t>Until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refinement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close to a </a:t>
            </a:r>
            <a:r>
              <a:rPr lang="fr-FR" baseline="0" dirty="0" err="1" smtClean="0"/>
              <a:t>target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aim</a:t>
            </a:r>
            <a:r>
              <a:rPr lang="fr-FR" baseline="0" dirty="0" smtClean="0"/>
              <a:t> to an </a:t>
            </a:r>
            <a:r>
              <a:rPr lang="fr-FR" baseline="0" dirty="0" err="1" smtClean="0"/>
              <a:t>aop</a:t>
            </a:r>
            <a:r>
              <a:rPr lang="fr-FR" baseline="0" dirty="0" smtClean="0"/>
              <a:t> program,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separation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concerns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So,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propose to…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Aspectj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aspect </a:t>
            </a:r>
            <a:r>
              <a:rPr lang="fr-FR" dirty="0" err="1" smtClean="0"/>
              <a:t>oriented</a:t>
            </a:r>
            <a:r>
              <a:rPr lang="fr-FR" dirty="0" smtClean="0"/>
              <a:t> extension</a:t>
            </a:r>
            <a:r>
              <a:rPr lang="fr-FR" baseline="0" dirty="0" smtClean="0"/>
              <a:t> for java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main concepts are…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step, I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 the refinement process to obtain a relational-like B implementation from the previous abstract specification. 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so, we mainly reuse the B refinement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of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amel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two main steps: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refinement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refinement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the data refinement process is to transform the variables of the B specification in order to be close to the structure of the tables used in relational databases,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behavioral refinement aims at replacing the parallel substitutions with sequential ones and eliminating preconditions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Once security and functional requirements are specified, the development process consists in implementing them. 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Our goal is to separate the security and functional codes so that the structure of the final system is clear and easy to maintain. </a:t>
            </a:r>
          </a:p>
          <a:p>
            <a:pPr>
              <a:buFont typeface="Arial" pitchFamily="34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applying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a b </a:t>
            </a:r>
            <a:r>
              <a:rPr lang="fr-FR" dirty="0" err="1" smtClean="0"/>
              <a:t>refined</a:t>
            </a:r>
            <a:r>
              <a:rPr lang="fr-FR" dirty="0" smtClean="0"/>
              <a:t> </a:t>
            </a:r>
            <a:r>
              <a:rPr lang="fr-FR" dirty="0" err="1" smtClean="0"/>
              <a:t>spec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That </a:t>
            </a:r>
            <a:r>
              <a:rPr lang="fr-FR" dirty="0" err="1" smtClean="0"/>
              <a:t>we</a:t>
            </a:r>
            <a:r>
              <a:rPr lang="fr-FR" baseline="0" dirty="0" smtClean="0"/>
              <a:t> use to translate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aspectj</a:t>
            </a:r>
            <a:r>
              <a:rPr lang="fr-FR" baseline="0" dirty="0" smtClean="0"/>
              <a:t>-</a:t>
            </a:r>
            <a:r>
              <a:rPr lang="fr-FR" baseline="0" dirty="0" err="1" smtClean="0"/>
              <a:t>based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translation </a:t>
            </a:r>
            <a:r>
              <a:rPr lang="fr-FR" baseline="0" dirty="0" err="1" smtClean="0"/>
              <a:t>consists</a:t>
            </a:r>
            <a:r>
              <a:rPr lang="fr-FR" baseline="0" dirty="0" smtClean="0"/>
              <a:t> of 4 parts </a:t>
            </a:r>
            <a:r>
              <a:rPr lang="fr-FR" baseline="0" dirty="0" err="1" smtClean="0"/>
              <a:t>according</a:t>
            </a:r>
            <a:r>
              <a:rPr lang="fr-FR" baseline="0" dirty="0" smtClean="0"/>
              <a:t> to 4 b </a:t>
            </a:r>
            <a:r>
              <a:rPr lang="fr-FR" baseline="0" dirty="0" err="1" smtClean="0"/>
              <a:t>specs</a:t>
            </a:r>
            <a:r>
              <a:rPr lang="fr-FR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the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 of the class </a:t>
            </a:r>
            <a:r>
              <a:rPr lang="fr-FR" baseline="0" dirty="0" err="1" smtClean="0"/>
              <a:t>diagram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From</a:t>
            </a:r>
            <a:r>
              <a:rPr lang="fr-FR" dirty="0" smtClean="0"/>
              <a:t> the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secureuml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From</a:t>
            </a:r>
            <a:r>
              <a:rPr lang="fr-FR" dirty="0" smtClean="0"/>
              <a:t> the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mtClean="0"/>
              <a:t>- Pointcut: Point out the place (</a:t>
            </a:r>
            <a:r>
              <a:rPr lang="fr-FR" sz="1200" i="1" smtClean="0"/>
              <a:t>method</a:t>
            </a:r>
            <a:r>
              <a:rPr lang="fr-FR" sz="1200" i="0" smtClean="0"/>
              <a:t>) where the security checks are injected.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0" smtClean="0"/>
              <a:t>- Advice: </a:t>
            </a:r>
            <a:r>
              <a:rPr lang="fr-FR" sz="1200" smtClean="0"/>
              <a:t>The code executed at the pointcut</a:t>
            </a: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automate</a:t>
            </a:r>
            <a:r>
              <a:rPr lang="fr-FR" baseline="0" dirty="0" smtClean="0"/>
              <a:t> the translation,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xtext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xpand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First,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grammars</a:t>
            </a:r>
            <a:r>
              <a:rPr lang="fr-FR" baseline="0" dirty="0" smtClean="0"/>
              <a:t> for b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and the </a:t>
            </a:r>
            <a:r>
              <a:rPr lang="fr-FR" baseline="0" dirty="0" err="1" smtClean="0"/>
              <a:t>generators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b to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languages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java/sal/</a:t>
            </a:r>
            <a:r>
              <a:rPr lang="fr-FR" baseline="0" dirty="0" err="1" smtClean="0"/>
              <a:t>aspectj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according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generator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choose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endParaRPr lang="fr-FR" baseline="0" dirty="0" smtClean="0"/>
          </a:p>
          <a:p>
            <a:pPr>
              <a:buFont typeface="Arial" pitchFamily="34" charset="0"/>
              <a:buNone/>
            </a:pPr>
            <a:r>
              <a:rPr lang="fr-FR" baseline="0" dirty="0" smtClean="0"/>
              <a:t>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translate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I’ve</a:t>
            </a:r>
            <a:r>
              <a:rPr lang="fr-FR" dirty="0" smtClean="0"/>
              <a:t> </a:t>
            </a:r>
            <a:r>
              <a:rPr lang="fr-FR" dirty="0" err="1" smtClean="0"/>
              <a:t>presented</a:t>
            </a:r>
            <a:r>
              <a:rPr lang="fr-FR" dirty="0" smtClean="0"/>
              <a:t> a </a:t>
            </a:r>
            <a:r>
              <a:rPr lang="fr-FR" dirty="0" err="1" smtClean="0"/>
              <a:t>systematic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…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approach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secure</a:t>
            </a:r>
            <a:r>
              <a:rPr lang="fr-FR" baseline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starts</a:t>
            </a:r>
            <a:r>
              <a:rPr lang="fr-FR" baseline="0" dirty="0" smtClean="0"/>
              <a:t> by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future,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automate the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refinement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>
              <a:buFontTx/>
              <a:buChar char="-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refinement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already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formalized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Tx/>
              <a:buChar char="-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It would be interesting to consider other constraints, such as delegation, prerequisite,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cardinality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so on.</a:t>
            </a: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transformations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metamodel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source and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metamodels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set </a:t>
            </a:r>
            <a:r>
              <a:rPr lang="fr-FR" sz="120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fr-FR" sz="120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invariants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stands out to be the best solution for our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None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allows a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seperation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concerns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has been many approaches using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separate security code from the main program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they focused only on enforcing security in the implementation phase of the development process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some works that allow to automatically generate the security code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only from not-yet-verified models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thesis, we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 2 views of a secure system: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first one is a graphical representation of the system using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diagrams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one is a formal representation of the system using the B method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provide a security enforcement technique that allows to separate the functional and the security codes</a:t>
            </a:r>
          </a:p>
          <a:p>
            <a:pPr>
              <a:buFont typeface="Arial" pitchFamily="34" charset="0"/>
              <a:buChar char="•"/>
            </a:pP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code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translated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verified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built tools that support the automation of transformations</a:t>
            </a:r>
          </a:p>
          <a:p>
            <a:pPr>
              <a:buFont typeface="Arial" pitchFamily="34" charset="0"/>
              <a:buNone/>
            </a:pP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particular,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automatically translate: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models into b specs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from B spec into an executable code</a:t>
            </a:r>
          </a:p>
          <a:p>
            <a:pPr lvl="1">
              <a:buFont typeface="Arial" pitchFamily="34" charset="0"/>
              <a:buChar char="•"/>
            </a:pPr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thesis, we adapt some existing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relating to the functional and the static AC requirements,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represented in the grey part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contribute on dynamic AC policies,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represented in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green part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2008"/>
            <a:ext cx="9144000" cy="2204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9066" y="6381328"/>
            <a:ext cx="4104456" cy="360000"/>
          </a:xfrm>
        </p:spPr>
        <p:txBody>
          <a:bodyPr/>
          <a:lstStyle/>
          <a:p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5805264"/>
            <a:ext cx="9144000" cy="10752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3389036" y="6201308"/>
            <a:ext cx="1874777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5263813" y="6201308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7138590" y="6201308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 userDrawn="1"/>
        </p:nvGrpSpPr>
        <p:grpSpPr>
          <a:xfrm>
            <a:off x="359532" y="332656"/>
            <a:ext cx="2088232" cy="1656184"/>
            <a:chOff x="611560" y="2204864"/>
            <a:chExt cx="3096344" cy="2232248"/>
          </a:xfrm>
        </p:grpSpPr>
        <p:pic>
          <p:nvPicPr>
            <p:cNvPr id="17" name="Image 16" descr="samovar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11560" y="2204864"/>
              <a:ext cx="3096344" cy="648072"/>
            </a:xfrm>
            <a:prstGeom prst="rect">
              <a:avLst/>
            </a:prstGeom>
          </p:spPr>
        </p:pic>
        <p:grpSp>
          <p:nvGrpSpPr>
            <p:cNvPr id="33" name="Groupe 32"/>
            <p:cNvGrpSpPr/>
            <p:nvPr userDrawn="1"/>
          </p:nvGrpSpPr>
          <p:grpSpPr>
            <a:xfrm>
              <a:off x="611560" y="2924944"/>
              <a:ext cx="3096344" cy="1512168"/>
              <a:chOff x="5004048" y="2708920"/>
              <a:chExt cx="3096344" cy="1512168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5004048" y="2708920"/>
                <a:ext cx="3096344" cy="15121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Image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b="21429"/>
              <a:stretch>
                <a:fillRect/>
              </a:stretch>
            </p:blipFill>
            <p:spPr>
              <a:xfrm>
                <a:off x="5041706" y="2780928"/>
                <a:ext cx="1330494" cy="1368152"/>
              </a:xfrm>
              <a:prstGeom prst="rect">
                <a:avLst/>
              </a:prstGeom>
            </p:spPr>
          </p:pic>
          <p:pic>
            <p:nvPicPr>
              <p:cNvPr id="32" name="Image 31" descr="paris-saclay1.jpeg"/>
              <p:cNvPicPr>
                <a:picLocks noChangeAspect="1"/>
              </p:cNvPicPr>
              <p:nvPr userDrawn="1"/>
            </p:nvPicPr>
            <p:blipFill>
              <a:blip r:embed="rId4" cstate="print"/>
              <a:srcRect t="30712" b="33851"/>
              <a:stretch>
                <a:fillRect/>
              </a:stretch>
            </p:blipFill>
            <p:spPr>
              <a:xfrm>
                <a:off x="6372200" y="3094006"/>
                <a:ext cx="1656184" cy="641811"/>
              </a:xfrm>
              <a:prstGeom prst="rect">
                <a:avLst/>
              </a:prstGeom>
            </p:spPr>
          </p:pic>
        </p:grpSp>
      </p:grpSp>
      <p:sp>
        <p:nvSpPr>
          <p:cNvPr id="35" name="ZoneTexte 34"/>
          <p:cNvSpPr txBox="1"/>
          <p:nvPr userDrawn="1"/>
        </p:nvSpPr>
        <p:spPr>
          <a:xfrm>
            <a:off x="359532" y="1982740"/>
            <a:ext cx="860492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800" b="0" smtClean="0">
                <a:solidFill>
                  <a:schemeClr val="bg1"/>
                </a:solidFill>
                <a:latin typeface="GillSans"/>
                <a:cs typeface="Times New Roman" pitchFamily="18" charset="0"/>
              </a:rPr>
              <a:t>A Model Driven Engineering Approach</a:t>
            </a:r>
          </a:p>
          <a:p>
            <a:pPr algn="ctr">
              <a:lnSpc>
                <a:spcPct val="100000"/>
              </a:lnSpc>
            </a:pPr>
            <a:r>
              <a:rPr lang="en-US" sz="3800" b="0" smtClean="0">
                <a:solidFill>
                  <a:schemeClr val="bg1"/>
                </a:solidFill>
                <a:latin typeface="GillSans"/>
                <a:cs typeface="Times New Roman" pitchFamily="18" charset="0"/>
              </a:rPr>
              <a:t>To</a:t>
            </a:r>
            <a:r>
              <a:rPr lang="en-US" sz="3800" b="0" baseline="0" smtClean="0">
                <a:solidFill>
                  <a:schemeClr val="bg1"/>
                </a:solidFill>
                <a:latin typeface="GillSans"/>
                <a:cs typeface="Times New Roman" pitchFamily="18" charset="0"/>
              </a:rPr>
              <a:t> Build Secure Information Systems</a:t>
            </a:r>
            <a:endParaRPr lang="en-US" sz="3800" b="0">
              <a:solidFill>
                <a:schemeClr val="bg1"/>
              </a:solidFill>
              <a:latin typeface="GillSans"/>
              <a:cs typeface="Times New Roman" pitchFamily="18" charset="0"/>
            </a:endParaRP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347864" y="4290191"/>
            <a:ext cx="4109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u="none" smtClean="0">
                <a:solidFill>
                  <a:schemeClr val="bg1"/>
                </a:solidFill>
                <a:latin typeface="GillSans" pitchFamily="2" charset="0"/>
              </a:rPr>
              <a:t>A PhD Thesis Defense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u="none" smtClean="0">
                <a:solidFill>
                  <a:schemeClr val="bg1"/>
                </a:solidFill>
                <a:latin typeface="GillSans" pitchFamily="2" charset="0"/>
              </a:rPr>
              <a:t>by </a:t>
            </a:r>
            <a:r>
              <a:rPr lang="en-US" sz="2400" b="1" u="none" smtClean="0">
                <a:solidFill>
                  <a:schemeClr val="bg1"/>
                </a:solidFill>
                <a:latin typeface="GillSans" pitchFamily="2" charset="0"/>
              </a:rPr>
              <a:t>Thi-Mai</a:t>
            </a:r>
            <a:r>
              <a:rPr lang="en-US" sz="2400" b="1" u="none" baseline="0" smtClean="0">
                <a:solidFill>
                  <a:schemeClr val="bg1"/>
                </a:solidFill>
                <a:latin typeface="GillSans" pitchFamily="2" charset="0"/>
              </a:rPr>
              <a:t> NGUYEN</a:t>
            </a:r>
            <a:endParaRPr lang="en-US" sz="2400" b="1" u="none" smtClean="0">
              <a:solidFill>
                <a:schemeClr val="bg1"/>
              </a:solidFill>
              <a:latin typeface="GillSans" pitchFamily="2" charset="0"/>
            </a:endParaRPr>
          </a:p>
        </p:txBody>
      </p:sp>
      <p:sp>
        <p:nvSpPr>
          <p:cNvPr id="37" name="ZoneTexte 36"/>
          <p:cNvSpPr txBox="1"/>
          <p:nvPr userDrawn="1"/>
        </p:nvSpPr>
        <p:spPr>
          <a:xfrm>
            <a:off x="3353032" y="5262299"/>
            <a:ext cx="558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GillSans" pitchFamily="2" charset="0"/>
              </a:rPr>
              <a:t>Supervisors: </a:t>
            </a:r>
            <a:r>
              <a:rPr lang="en-US" sz="2400" baseline="0" smtClean="0">
                <a:solidFill>
                  <a:schemeClr val="bg1"/>
                </a:solidFill>
                <a:latin typeface="GillSans" pitchFamily="2" charset="0"/>
              </a:rPr>
              <a:t> </a:t>
            </a:r>
          </a:p>
          <a:p>
            <a:r>
              <a:rPr lang="en-US" sz="2400" smtClean="0">
                <a:solidFill>
                  <a:schemeClr val="bg1"/>
                </a:solidFill>
                <a:latin typeface="GillSans" pitchFamily="2" charset="0"/>
              </a:rPr>
              <a:t>Amel</a:t>
            </a:r>
            <a:r>
              <a:rPr lang="en-US" sz="2400" baseline="0" smtClean="0">
                <a:solidFill>
                  <a:schemeClr val="bg1"/>
                </a:solidFill>
                <a:latin typeface="GillSans" pitchFamily="2" charset="0"/>
              </a:rPr>
              <a:t> MAMMAR, Régine LALEAU  </a:t>
            </a:r>
          </a:p>
        </p:txBody>
      </p:sp>
      <p:sp>
        <p:nvSpPr>
          <p:cNvPr id="38" name="ZoneTexte 37"/>
          <p:cNvSpPr txBox="1"/>
          <p:nvPr userDrawn="1"/>
        </p:nvSpPr>
        <p:spPr>
          <a:xfrm>
            <a:off x="539552" y="616123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GillSans" pitchFamily="2" charset="0"/>
              </a:rPr>
              <a:t>January </a:t>
            </a:r>
            <a:r>
              <a:rPr lang="en-US" sz="2000" baseline="0" smtClean="0">
                <a:solidFill>
                  <a:schemeClr val="bg1"/>
                </a:solidFill>
                <a:latin typeface="GillSans" pitchFamily="2" charset="0"/>
              </a:rPr>
              <a:t>13, 2017</a:t>
            </a:r>
            <a:endParaRPr lang="en-US" sz="2000">
              <a:solidFill>
                <a:schemeClr val="bg1"/>
              </a:solidFill>
              <a:latin typeface="GillSans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796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9202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5113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2348880"/>
            <a:ext cx="4966320" cy="1251570"/>
          </a:xfrm>
        </p:spPr>
        <p:txBody>
          <a:bodyPr anchor="t"/>
          <a:lstStyle>
            <a:lvl1pPr>
              <a:defRPr>
                <a:solidFill>
                  <a:srgbClr val="6D504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27914" y="18448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5402691" y="18448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277468" y="18448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332656"/>
            <a:ext cx="205172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6902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416824" cy="576064"/>
          </a:xfrm>
        </p:spPr>
        <p:txBody>
          <a:bodyPr>
            <a:noAutofit/>
          </a:bodyPr>
          <a:lstStyle>
            <a:lvl1pPr>
              <a:defRPr sz="3200" b="0">
                <a:latin typeface="GillSans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1540" y="1412776"/>
            <a:ext cx="8136904" cy="4680520"/>
          </a:xfrm>
        </p:spPr>
        <p:txBody>
          <a:bodyPr>
            <a:normAutofit/>
          </a:bodyPr>
          <a:lstStyle>
            <a:lvl1pPr algn="l">
              <a:buFont typeface="Wingdings 2" pitchFamily="18" charset="2"/>
              <a:buChar char=""/>
              <a:defRPr sz="2400" b="0">
                <a:latin typeface="Times New Roman" pitchFamily="18" charset="0"/>
                <a:cs typeface="Times New Roman" pitchFamily="18" charset="0"/>
              </a:defRPr>
            </a:lvl1pPr>
            <a:lvl2pPr algn="l">
              <a:buClr>
                <a:schemeClr val="accent1"/>
              </a:buClr>
              <a:buFont typeface="Arial" pitchFamily="34" charset="0"/>
              <a:buChar char="□"/>
              <a:defRPr sz="2000"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buFont typeface="Wingdings 2" pitchFamily="18" charset="2"/>
              <a:buChar char=""/>
              <a:defRPr sz="18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84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122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77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211144" cy="576064"/>
          </a:xfrm>
        </p:spPr>
        <p:txBody>
          <a:bodyPr>
            <a:noAutofit/>
          </a:bodyPr>
          <a:lstStyle>
            <a:lvl1pPr>
              <a:defRPr sz="3200" b="0">
                <a:latin typeface="GillSans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3143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5451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141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9944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4" name="Rectangle 13"/>
          <p:cNvSpPr/>
          <p:nvPr/>
        </p:nvSpPr>
        <p:spPr>
          <a:xfrm>
            <a:off x="4067944" y="6384053"/>
            <a:ext cx="4104456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44" y="6381328"/>
            <a:ext cx="4104456" cy="360000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smtClean="0"/>
              <a:t>Institut Mines-Télécom</a:t>
            </a:r>
            <a:endParaRPr lang="fr-FR" sz="10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42676"/>
            <a:ext cx="719724" cy="7197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Gill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400" b="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GillSans"/>
              </a:rPr>
              <a:t>Role-Based Access Control</a:t>
            </a:r>
            <a:endParaRPr lang="en-US">
              <a:latin typeface="GillSan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Background </a:t>
            </a:r>
            <a:endParaRPr lang="en-US" sz="2000">
              <a:latin typeface="GillSans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1738313"/>
            <a:ext cx="85629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GillSans"/>
              </a:rPr>
              <a:t>The B method</a:t>
            </a:r>
            <a:endParaRPr lang="en-US">
              <a:latin typeface="GillSan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Background </a:t>
            </a:r>
            <a:endParaRPr lang="en-US" sz="2000">
              <a:latin typeface="GillSans"/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179512" y="1412776"/>
            <a:ext cx="5616624" cy="46805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formal language based on </a:t>
            </a:r>
            <a:r>
              <a:rPr lang="en-US" i="1" dirty="0" smtClean="0"/>
              <a:t>first order </a:t>
            </a:r>
            <a:r>
              <a:rPr lang="en-US" i="1" dirty="0" smtClean="0"/>
              <a:t>logic </a:t>
            </a:r>
            <a:r>
              <a:rPr lang="en-US" dirty="0" smtClean="0"/>
              <a:t>and </a:t>
            </a:r>
            <a:r>
              <a:rPr lang="en-US" i="1" dirty="0" smtClean="0"/>
              <a:t>set theory.</a:t>
            </a:r>
            <a:endParaRPr lang="fr-FR" i="1" dirty="0" smtClean="0"/>
          </a:p>
          <a:p>
            <a:endParaRPr lang="en-US" i="1" dirty="0" smtClean="0"/>
          </a:p>
          <a:p>
            <a:r>
              <a:rPr lang="en-US" dirty="0" smtClean="0"/>
              <a:t>Allow</a:t>
            </a: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modularity</a:t>
            </a:r>
            <a:r>
              <a:rPr lang="en-US" dirty="0" smtClean="0"/>
              <a:t> in software development </a:t>
            </a:r>
          </a:p>
          <a:p>
            <a:endParaRPr lang="fr-FR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different abstraction levels of a system via the </a:t>
            </a:r>
            <a:r>
              <a:rPr lang="en-US" dirty="0" smtClean="0">
                <a:solidFill>
                  <a:srgbClr val="0000FF"/>
                </a:solidFill>
              </a:rPr>
              <a:t>refinement process</a:t>
            </a:r>
            <a:r>
              <a:rPr lang="en-US" dirty="0" smtClean="0"/>
              <a:t>.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0000FF"/>
                </a:solidFill>
              </a:rPr>
              <a:t>Proof obligations </a:t>
            </a:r>
            <a:r>
              <a:rPr lang="fr-FR" dirty="0" err="1" smtClean="0"/>
              <a:t>ensure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The B </a:t>
            </a:r>
            <a:r>
              <a:rPr lang="fr-FR" dirty="0" err="1" smtClean="0"/>
              <a:t>specification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consistent</a:t>
            </a:r>
          </a:p>
          <a:p>
            <a:pPr lvl="1"/>
            <a:r>
              <a:rPr lang="fr-FR" dirty="0" smtClean="0"/>
              <a:t>The B code complies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err="1" smtClean="0"/>
              <a:t>s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Tools</a:t>
            </a:r>
            <a:r>
              <a:rPr lang="en-US" dirty="0" smtClean="0"/>
              <a:t>: </a:t>
            </a:r>
            <a:r>
              <a:rPr lang="en-US" dirty="0" err="1" smtClean="0"/>
              <a:t>AtelierB</a:t>
            </a:r>
            <a:r>
              <a:rPr lang="en-US" dirty="0" smtClean="0"/>
              <a:t>, </a:t>
            </a:r>
            <a:r>
              <a:rPr lang="en-US" dirty="0" err="1" smtClean="0"/>
              <a:t>ProB</a:t>
            </a:r>
            <a:r>
              <a:rPr lang="en-US" dirty="0" smtClean="0"/>
              <a:t>, Rodin.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2413" y="1844824"/>
            <a:ext cx="3641588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48780"/>
            <a:ext cx="8136904" cy="4284476"/>
          </a:xfrm>
        </p:spPr>
        <p:txBody>
          <a:bodyPr>
            <a:noAutofit/>
          </a:bodyPr>
          <a:lstStyle/>
          <a:p>
            <a:pPr marL="533400" indent="-533400">
              <a:buSzPct val="135000"/>
              <a:buFont typeface="Wingdings" pitchFamily="2" charset="2"/>
              <a:buChar char=""/>
            </a:pPr>
            <a:r>
              <a:rPr lang="en-US" dirty="0" smtClean="0"/>
              <a:t>State of the art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200" dirty="0" smtClean="0"/>
          </a:p>
          <a:p>
            <a:pPr marL="533400" indent="-533400">
              <a:buSzPct val="135000"/>
              <a:buFont typeface="Wingdings" pitchFamily="2" charset="2"/>
              <a:buChar char=""/>
            </a:pPr>
            <a:r>
              <a:rPr lang="en-US" dirty="0" smtClean="0"/>
              <a:t>Translation of </a:t>
            </a:r>
            <a:r>
              <a:rPr lang="en-US" dirty="0" err="1" smtClean="0"/>
              <a:t>UML</a:t>
            </a:r>
            <a:r>
              <a:rPr lang="en-US" dirty="0" smtClean="0"/>
              <a:t>-based models into B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200" dirty="0" smtClean="0"/>
          </a:p>
          <a:p>
            <a:pPr marL="533400" indent="-533400">
              <a:buSzPct val="135000"/>
              <a:buFont typeface="Wingdings" pitchFamily="2" charset="2"/>
              <a:buChar char=""/>
            </a:pPr>
            <a:r>
              <a:rPr lang="en-US" dirty="0" smtClean="0"/>
              <a:t>Translation of the B specification into an executable code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200" dirty="0" smtClean="0"/>
          </a:p>
          <a:p>
            <a:pPr marL="533400" indent="-533400">
              <a:buSzPct val="135000"/>
              <a:buFont typeface="Wingdings" pitchFamily="2" charset="2"/>
              <a:buChar char=""/>
            </a:pPr>
            <a:r>
              <a:rPr lang="en-US" dirty="0" smtClean="0"/>
              <a:t>Conclusion and future work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>
              <a:latin typeface="Bookman Old Style" pitchFamily="18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48780"/>
            <a:ext cx="8136904" cy="4680520"/>
          </a:xfrm>
        </p:spPr>
        <p:txBody>
          <a:bodyPr>
            <a:noAutofit/>
          </a:bodyPr>
          <a:lstStyle/>
          <a:p>
            <a:pPr marL="533400" indent="-533400">
              <a:buSzPct val="135000"/>
              <a:buFont typeface="Wingdings" pitchFamily="2" charset="2"/>
              <a:buChar char=""/>
            </a:pPr>
            <a:r>
              <a:rPr lang="en-US" dirty="0" smtClean="0"/>
              <a:t>State of the art</a:t>
            </a:r>
          </a:p>
          <a:p>
            <a:pPr marL="901700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</a:t>
            </a:r>
            <a:r>
              <a:rPr lang="fr-FR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01700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</a:t>
            </a:r>
            <a:r>
              <a:rPr lang="fr-FR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enforcement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100" dirty="0" smtClean="0"/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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Translation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UML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-based models into B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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Translation of the B specification into an executable code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"/>
            </a:pP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Conclusion and future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work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12676"/>
            <a:ext cx="7416824" cy="576064"/>
          </a:xfrm>
        </p:spPr>
        <p:txBody>
          <a:bodyPr/>
          <a:lstStyle/>
          <a:p>
            <a:r>
              <a:rPr lang="fr-FR" sz="2800" dirty="0" err="1" smtClean="0"/>
              <a:t>Formal</a:t>
            </a:r>
            <a:r>
              <a:rPr lang="fr-FR" sz="2800" dirty="0" smtClean="0"/>
              <a:t> techniques for </a:t>
            </a:r>
            <a:r>
              <a:rPr lang="fr-FR" sz="2800" dirty="0" err="1" smtClean="0"/>
              <a:t>security</a:t>
            </a:r>
            <a:r>
              <a:rPr lang="fr-FR" sz="2800" dirty="0" smtClean="0"/>
              <a:t> </a:t>
            </a:r>
            <a:r>
              <a:rPr lang="fr-FR" sz="2800" dirty="0" err="1" smtClean="0"/>
              <a:t>specification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088740"/>
            <a:ext cx="8136904" cy="52205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UML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 err="1" smtClean="0">
                <a:solidFill>
                  <a:srgbClr val="0000FF"/>
                </a:solidFill>
              </a:rPr>
              <a:t>OCL</a:t>
            </a:r>
            <a:r>
              <a:rPr lang="en-US" sz="2800" dirty="0" smtClean="0">
                <a:solidFill>
                  <a:srgbClr val="0000FF"/>
                </a:solidFill>
              </a:rPr>
              <a:t>–based approaches</a:t>
            </a:r>
            <a:endParaRPr lang="en-US" sz="2800" dirty="0" smtClean="0"/>
          </a:p>
          <a:p>
            <a:pPr marL="803275" lvl="1" indent="-346075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smtClean="0"/>
              <a:t>Expressive </a:t>
            </a:r>
          </a:p>
          <a:p>
            <a:pPr marL="803275" lvl="1" indent="-346075">
              <a:buClr>
                <a:srgbClr val="E68900"/>
              </a:buClr>
              <a:buFont typeface="Wingdings" pitchFamily="2" charset="2"/>
              <a:buChar char=""/>
            </a:pPr>
            <a:r>
              <a:rPr lang="fr-FR" sz="2100" dirty="0" err="1" smtClean="0"/>
              <a:t>Limit</a:t>
            </a:r>
            <a:r>
              <a:rPr lang="fr-FR" sz="2100" dirty="0" smtClean="0"/>
              <a:t> in the </a:t>
            </a:r>
            <a:r>
              <a:rPr lang="fr-FR" sz="2100" dirty="0" err="1" smtClean="0"/>
              <a:t>automated</a:t>
            </a:r>
            <a:r>
              <a:rPr lang="fr-FR" sz="2100" dirty="0" smtClean="0"/>
              <a:t> </a:t>
            </a:r>
            <a:r>
              <a:rPr lang="fr-FR" sz="2100" dirty="0" err="1" smtClean="0"/>
              <a:t>analysis</a:t>
            </a:r>
            <a:r>
              <a:rPr lang="fr-FR" sz="2100" dirty="0" smtClean="0"/>
              <a:t> of </a:t>
            </a:r>
            <a:r>
              <a:rPr lang="fr-FR" sz="2100" dirty="0" err="1" smtClean="0"/>
              <a:t>security</a:t>
            </a:r>
            <a:r>
              <a:rPr lang="fr-FR" sz="2100" dirty="0" smtClean="0"/>
              <a:t> </a:t>
            </a:r>
            <a:r>
              <a:rPr lang="fr-FR" sz="2100" dirty="0" err="1" smtClean="0"/>
              <a:t>models</a:t>
            </a:r>
            <a:endParaRPr lang="fr-FR" sz="2100" dirty="0" smtClean="0"/>
          </a:p>
          <a:p>
            <a:pPr marL="803275" lvl="1" indent="-346075">
              <a:buClr>
                <a:srgbClr val="E68900"/>
              </a:buClr>
              <a:buFont typeface="Wingdings" pitchFamily="2" charset="2"/>
              <a:buChar char=""/>
            </a:pPr>
            <a:r>
              <a:rPr lang="fr-FR" sz="2100" dirty="0" err="1" smtClean="0"/>
              <a:t>Validate</a:t>
            </a:r>
            <a:r>
              <a:rPr lang="fr-FR" sz="2100" dirty="0" smtClean="0"/>
              <a:t> </a:t>
            </a:r>
            <a:r>
              <a:rPr lang="fr-FR" sz="2100" dirty="0" err="1" smtClean="0"/>
              <a:t>security</a:t>
            </a:r>
            <a:r>
              <a:rPr lang="fr-FR" sz="2100" dirty="0" smtClean="0"/>
              <a:t> </a:t>
            </a:r>
            <a:r>
              <a:rPr lang="fr-FR" sz="2100" dirty="0" err="1" smtClean="0"/>
              <a:t>models</a:t>
            </a:r>
            <a:r>
              <a:rPr lang="fr-FR" sz="2100" dirty="0" smtClean="0"/>
              <a:t> </a:t>
            </a:r>
            <a:r>
              <a:rPr lang="fr-FR" sz="2100" dirty="0" err="1" smtClean="0"/>
              <a:t>only</a:t>
            </a:r>
            <a:r>
              <a:rPr lang="fr-FR" sz="2100" dirty="0" smtClean="0"/>
              <a:t> </a:t>
            </a:r>
            <a:r>
              <a:rPr lang="fr-FR" sz="2100" dirty="0" err="1" smtClean="0"/>
              <a:t>at</a:t>
            </a:r>
            <a:r>
              <a:rPr lang="fr-FR" sz="2100" dirty="0" smtClean="0"/>
              <a:t> the </a:t>
            </a:r>
            <a:r>
              <a:rPr lang="fr-FR" sz="2100" dirty="0" err="1" smtClean="0"/>
              <a:t>system’s</a:t>
            </a:r>
            <a:r>
              <a:rPr lang="fr-FR" sz="2100" dirty="0" smtClean="0"/>
              <a:t> </a:t>
            </a:r>
            <a:r>
              <a:rPr lang="fr-FR" sz="2100" dirty="0" err="1" smtClean="0"/>
              <a:t>current</a:t>
            </a:r>
            <a:r>
              <a:rPr lang="fr-FR" sz="2100" dirty="0" smtClean="0"/>
              <a:t> states </a:t>
            </a:r>
            <a:endParaRPr lang="en-US" sz="21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Alloy–based approaches</a:t>
            </a:r>
            <a:endParaRPr lang="en-US" sz="28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err="1" smtClean="0"/>
              <a:t>Automatically</a:t>
            </a:r>
            <a:r>
              <a:rPr lang="fr-FR" sz="2100" dirty="0" smtClean="0"/>
              <a:t> </a:t>
            </a:r>
            <a:r>
              <a:rPr lang="fr-FR" sz="2100" dirty="0" err="1" smtClean="0"/>
              <a:t>analyze</a:t>
            </a:r>
            <a:r>
              <a:rPr lang="fr-FR" sz="2100" dirty="0" smtClean="0"/>
              <a:t> </a:t>
            </a:r>
            <a:r>
              <a:rPr lang="fr-FR" sz="2100" dirty="0" err="1" smtClean="0"/>
              <a:t>security</a:t>
            </a:r>
            <a:r>
              <a:rPr lang="fr-FR" sz="2100" dirty="0" smtClean="0"/>
              <a:t> </a:t>
            </a:r>
            <a:r>
              <a:rPr lang="fr-FR" sz="2100" dirty="0" err="1" smtClean="0"/>
              <a:t>models</a:t>
            </a:r>
            <a:r>
              <a:rPr lang="fr-FR" sz="2100" dirty="0" smtClean="0"/>
              <a:t> </a:t>
            </a:r>
            <a:r>
              <a:rPr lang="fr-FR" sz="2100" dirty="0" err="1" smtClean="0"/>
              <a:t>using</a:t>
            </a:r>
            <a:r>
              <a:rPr lang="fr-FR" sz="2100" dirty="0" smtClean="0"/>
              <a:t> the </a:t>
            </a:r>
            <a:r>
              <a:rPr lang="fr-FR" sz="2100" dirty="0" err="1" smtClean="0"/>
              <a:t>Alloy</a:t>
            </a:r>
            <a:r>
              <a:rPr lang="fr-FR" sz="2100" dirty="0" smtClean="0"/>
              <a:t> Analyzer</a:t>
            </a:r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r>
              <a:rPr lang="fr-FR" sz="2100" dirty="0" smtClean="0"/>
              <a:t>Face the state </a:t>
            </a:r>
            <a:r>
              <a:rPr lang="fr-FR" sz="2100" dirty="0" err="1" smtClean="0"/>
              <a:t>space</a:t>
            </a:r>
            <a:r>
              <a:rPr lang="fr-FR" sz="2100" dirty="0" smtClean="0"/>
              <a:t> explosion </a:t>
            </a:r>
            <a:r>
              <a:rPr lang="fr-FR" sz="2100" dirty="0" err="1" smtClean="0"/>
              <a:t>problem</a:t>
            </a:r>
            <a:r>
              <a:rPr lang="fr-FR" sz="2100" dirty="0" smtClean="0"/>
              <a:t> </a:t>
            </a:r>
            <a:r>
              <a:rPr lang="fr-FR" sz="2100" dirty="0" err="1" smtClean="0"/>
              <a:t>since</a:t>
            </a:r>
            <a:r>
              <a:rPr lang="fr-FR" sz="2100" dirty="0" smtClean="0"/>
              <a:t> </a:t>
            </a:r>
            <a:r>
              <a:rPr lang="fr-FR" sz="2100" dirty="0" err="1" smtClean="0"/>
              <a:t>it</a:t>
            </a:r>
            <a:r>
              <a:rPr lang="fr-FR" sz="2100" dirty="0" smtClean="0"/>
              <a:t> </a:t>
            </a:r>
            <a:r>
              <a:rPr lang="fr-FR" sz="2100" dirty="0" err="1" smtClean="0"/>
              <a:t>is</a:t>
            </a:r>
            <a:r>
              <a:rPr lang="fr-FR" sz="2100" dirty="0" smtClean="0"/>
              <a:t> </a:t>
            </a:r>
            <a:r>
              <a:rPr lang="fr-FR" sz="2100" dirty="0" err="1" smtClean="0"/>
              <a:t>based</a:t>
            </a:r>
            <a:r>
              <a:rPr lang="fr-FR" sz="2100" dirty="0" smtClean="0"/>
              <a:t> on model-</a:t>
            </a:r>
            <a:r>
              <a:rPr lang="fr-FR" sz="2100" dirty="0" err="1" smtClean="0"/>
              <a:t>checking</a:t>
            </a:r>
            <a:endParaRPr lang="en-US" sz="21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Z–based approaches</a:t>
            </a:r>
            <a:endParaRPr lang="en-US" sz="28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err="1" smtClean="0">
                <a:solidFill>
                  <a:prstClr val="black"/>
                </a:solidFill>
              </a:rPr>
              <a:t>Provide</a:t>
            </a:r>
            <a:r>
              <a:rPr lang="fr-FR" sz="2100" dirty="0" smtClean="0">
                <a:solidFill>
                  <a:prstClr val="black"/>
                </a:solidFill>
              </a:rPr>
              <a:t> a </a:t>
            </a:r>
            <a:r>
              <a:rPr lang="fr-FR" sz="2100" dirty="0" err="1" smtClean="0">
                <a:solidFill>
                  <a:prstClr val="black"/>
                </a:solidFill>
              </a:rPr>
              <a:t>clear</a:t>
            </a:r>
            <a:r>
              <a:rPr lang="fr-FR" sz="2100" dirty="0" smtClean="0">
                <a:solidFill>
                  <a:prstClr val="black"/>
                </a:solidFill>
              </a:rPr>
              <a:t> structure of the </a:t>
            </a:r>
            <a:r>
              <a:rPr lang="fr-FR" sz="2100" dirty="0" err="1" smtClean="0">
                <a:solidFill>
                  <a:prstClr val="black"/>
                </a:solidFill>
              </a:rPr>
              <a:t>specification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using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schemas</a:t>
            </a:r>
            <a:endParaRPr lang="fr-FR" sz="2100" dirty="0" smtClean="0"/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r>
              <a:rPr lang="fr-FR" sz="2100" dirty="0" err="1" smtClean="0"/>
              <a:t>Lack</a:t>
            </a:r>
            <a:r>
              <a:rPr lang="fr-FR" sz="2100" dirty="0" smtClean="0"/>
              <a:t> </a:t>
            </a:r>
            <a:r>
              <a:rPr lang="fr-FR" sz="2100" dirty="0" err="1" smtClean="0"/>
              <a:t>tools</a:t>
            </a:r>
            <a:r>
              <a:rPr lang="fr-FR" sz="2100" dirty="0" smtClean="0"/>
              <a:t> </a:t>
            </a:r>
            <a:r>
              <a:rPr lang="fr-FR" sz="2100" dirty="0" err="1" smtClean="0"/>
              <a:t>supporting</a:t>
            </a:r>
            <a:r>
              <a:rPr lang="fr-FR" sz="2100" dirty="0" smtClean="0"/>
              <a:t> the </a:t>
            </a:r>
            <a:r>
              <a:rPr lang="fr-FR" sz="2100" dirty="0" err="1" smtClean="0"/>
              <a:t>automatic</a:t>
            </a:r>
            <a:r>
              <a:rPr lang="fr-FR" sz="2100" dirty="0" smtClean="0"/>
              <a:t> </a:t>
            </a:r>
            <a:r>
              <a:rPr lang="fr-FR" sz="2100" dirty="0" err="1" smtClean="0"/>
              <a:t>analysis</a:t>
            </a:r>
            <a:endParaRPr lang="en-US" sz="21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B–based approaches</a:t>
            </a:r>
            <a:endParaRPr lang="en-US" sz="28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en-US" sz="2100" dirty="0" smtClean="0"/>
              <a:t>Combine </a:t>
            </a:r>
            <a:r>
              <a:rPr lang="en-US" sz="2100" dirty="0" err="1" smtClean="0"/>
              <a:t>UML</a:t>
            </a:r>
            <a:r>
              <a:rPr lang="en-US" sz="2100" dirty="0" smtClean="0"/>
              <a:t> models and B formal specifications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smtClean="0"/>
              <a:t>The B4MSecure </a:t>
            </a:r>
            <a:r>
              <a:rPr lang="fr-FR" sz="2100" dirty="0" err="1" smtClean="0"/>
              <a:t>tool</a:t>
            </a:r>
            <a:r>
              <a:rPr lang="fr-FR" sz="2100" dirty="0" smtClean="0"/>
              <a:t> </a:t>
            </a:r>
            <a:r>
              <a:rPr lang="fr-FR" sz="2100" dirty="0" err="1" smtClean="0"/>
              <a:t>automatically</a:t>
            </a:r>
            <a:r>
              <a:rPr lang="fr-FR" sz="2100" dirty="0" smtClean="0"/>
              <a:t> translates </a:t>
            </a:r>
            <a:r>
              <a:rPr lang="fr-FR" sz="2100" dirty="0" err="1" smtClean="0"/>
              <a:t>UML</a:t>
            </a:r>
            <a:r>
              <a:rPr lang="fr-FR" sz="2100" dirty="0" smtClean="0"/>
              <a:t> </a:t>
            </a:r>
            <a:r>
              <a:rPr lang="fr-FR" sz="2100" dirty="0" err="1" smtClean="0"/>
              <a:t>into</a:t>
            </a:r>
            <a:r>
              <a:rPr lang="fr-FR" sz="2100" dirty="0" smtClean="0"/>
              <a:t> B</a:t>
            </a:r>
          </a:p>
          <a:p>
            <a:pPr lvl="2">
              <a:buClr>
                <a:srgbClr val="FF9900"/>
              </a:buClr>
              <a:buFont typeface="Wingdings" pitchFamily="2" charset="2"/>
              <a:buChar char="L"/>
            </a:pPr>
            <a:r>
              <a:rPr lang="fr-FR" sz="1900" dirty="0" smtClean="0"/>
              <a:t>Not </a:t>
            </a:r>
            <a:r>
              <a:rPr lang="fr-FR" sz="1900" dirty="0" err="1" smtClean="0"/>
              <a:t>consider</a:t>
            </a:r>
            <a:r>
              <a:rPr lang="fr-FR" sz="1900" dirty="0" smtClean="0"/>
              <a:t> </a:t>
            </a:r>
            <a:r>
              <a:rPr lang="fr-FR" sz="1900" dirty="0" err="1" smtClean="0"/>
              <a:t>dynamic</a:t>
            </a:r>
            <a:r>
              <a:rPr lang="fr-FR" sz="1900" dirty="0" smtClean="0"/>
              <a:t> </a:t>
            </a:r>
            <a:r>
              <a:rPr lang="fr-FR" sz="1900" dirty="0" err="1" smtClean="0"/>
              <a:t>access</a:t>
            </a:r>
            <a:r>
              <a:rPr lang="fr-FR" sz="1900" dirty="0" smtClean="0"/>
              <a:t> control </a:t>
            </a:r>
            <a:r>
              <a:rPr lang="fr-FR" sz="1900" dirty="0" err="1" smtClean="0"/>
              <a:t>requirements</a:t>
            </a:r>
            <a:endParaRPr lang="fr-FR" sz="19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err="1" smtClean="0"/>
              <a:t>Dynamic</a:t>
            </a:r>
            <a:r>
              <a:rPr lang="fr-FR" sz="2100" dirty="0" smtClean="0"/>
              <a:t> </a:t>
            </a:r>
            <a:r>
              <a:rPr lang="fr-FR" sz="2100" dirty="0" err="1" smtClean="0"/>
              <a:t>access</a:t>
            </a:r>
            <a:r>
              <a:rPr lang="fr-FR" sz="2100" dirty="0" smtClean="0"/>
              <a:t> control </a:t>
            </a:r>
            <a:r>
              <a:rPr lang="fr-FR" sz="2100" dirty="0" err="1" smtClean="0"/>
              <a:t>requirements</a:t>
            </a:r>
            <a:r>
              <a:rPr lang="fr-FR" sz="2100" dirty="0" smtClean="0"/>
              <a:t> </a:t>
            </a:r>
            <a:r>
              <a:rPr lang="fr-FR" sz="2100" dirty="0" smtClean="0"/>
              <a:t>are </a:t>
            </a:r>
            <a:r>
              <a:rPr lang="fr-FR" sz="2100" dirty="0" err="1" smtClean="0"/>
              <a:t>modelled</a:t>
            </a:r>
            <a:r>
              <a:rPr lang="fr-FR" sz="2100" dirty="0" smtClean="0"/>
              <a:t> </a:t>
            </a:r>
            <a:r>
              <a:rPr lang="fr-FR" sz="2100" dirty="0" err="1" smtClean="0"/>
              <a:t>using</a:t>
            </a:r>
            <a:r>
              <a:rPr lang="fr-FR" sz="2100" dirty="0" smtClean="0"/>
              <a:t> </a:t>
            </a:r>
            <a:r>
              <a:rPr lang="fr-FR" sz="2100" dirty="0" err="1" smtClean="0"/>
              <a:t>ASTD</a:t>
            </a:r>
            <a:r>
              <a:rPr lang="fr-FR" sz="2100" dirty="0" smtClean="0"/>
              <a:t> </a:t>
            </a:r>
            <a:r>
              <a:rPr lang="fr-FR" sz="2100" dirty="0" smtClean="0"/>
              <a:t>(</a:t>
            </a:r>
            <a:r>
              <a:rPr lang="fr-FR" sz="1900" dirty="0" err="1" smtClean="0"/>
              <a:t>Algebraic</a:t>
            </a:r>
            <a:r>
              <a:rPr lang="fr-FR" sz="1900" dirty="0" smtClean="0"/>
              <a:t> State </a:t>
            </a:r>
            <a:r>
              <a:rPr lang="fr-FR" sz="1900" dirty="0" smtClean="0"/>
              <a:t>Transition </a:t>
            </a:r>
            <a:r>
              <a:rPr lang="fr-FR" sz="1900" dirty="0" err="1" smtClean="0"/>
              <a:t>Diagram</a:t>
            </a:r>
            <a:r>
              <a:rPr lang="fr-FR" sz="2100" dirty="0" smtClean="0"/>
              <a:t>)</a:t>
            </a:r>
          </a:p>
          <a:p>
            <a:pPr lvl="2">
              <a:buClr>
                <a:srgbClr val="FF9900"/>
              </a:buClr>
              <a:buFont typeface="Wingdings" pitchFamily="2" charset="2"/>
              <a:buChar char="L"/>
            </a:pPr>
            <a:r>
              <a:rPr lang="fr-FR" sz="1900" dirty="0" smtClean="0"/>
              <a:t>Translation of </a:t>
            </a:r>
            <a:r>
              <a:rPr lang="fr-FR" sz="1900" dirty="0" err="1" smtClean="0"/>
              <a:t>ASTD</a:t>
            </a:r>
            <a:r>
              <a:rPr lang="fr-FR" sz="1900" dirty="0" smtClean="0"/>
              <a:t> </a:t>
            </a:r>
            <a:r>
              <a:rPr lang="fr-FR" sz="1900" dirty="0" err="1" smtClean="0"/>
              <a:t>into</a:t>
            </a:r>
            <a:r>
              <a:rPr lang="fr-FR" sz="1900" dirty="0" smtClean="0"/>
              <a:t> B </a:t>
            </a:r>
            <a:r>
              <a:rPr lang="fr-FR" sz="1900" dirty="0" err="1" smtClean="0"/>
              <a:t>is</a:t>
            </a:r>
            <a:r>
              <a:rPr lang="fr-FR" sz="1900" dirty="0" smtClean="0"/>
              <a:t> </a:t>
            </a:r>
            <a:r>
              <a:rPr lang="fr-FR" sz="1900" dirty="0" err="1" smtClean="0"/>
              <a:t>complicated</a:t>
            </a:r>
            <a:endParaRPr lang="fr-FR" sz="1900" dirty="0" smtClean="0"/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endParaRPr lang="en-US" dirty="0" smtClean="0"/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0040" y="0"/>
            <a:ext cx="421196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State of the art</a:t>
            </a:r>
            <a:endParaRPr lang="en-US" sz="20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latin typeface="GillSans"/>
              </a:rPr>
              <a:t>Security </a:t>
            </a:r>
            <a:r>
              <a:rPr lang="fr-FR" sz="2000" dirty="0" err="1" smtClean="0">
                <a:latin typeface="GillSans"/>
              </a:rPr>
              <a:t>specification</a:t>
            </a:r>
            <a:endParaRPr lang="en-US" sz="2000" dirty="0">
              <a:latin typeface="GillSan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Security enforcement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968552"/>
          </a:xfrm>
        </p:spPr>
        <p:txBody>
          <a:bodyPr>
            <a:normAutofit lnSpcReduction="10000"/>
          </a:bodyPr>
          <a:lstStyle/>
          <a:p>
            <a:r>
              <a:rPr lang="fr-FR" smtClean="0">
                <a:solidFill>
                  <a:srgbClr val="0000FF"/>
                </a:solidFill>
              </a:rPr>
              <a:t>JAAS</a:t>
            </a:r>
          </a:p>
          <a:p>
            <a:pPr lvl="1">
              <a:buFont typeface="Wingdings" pitchFamily="2" charset="2"/>
              <a:buChar char="v"/>
            </a:pPr>
            <a:r>
              <a:rPr lang="en-US" i="1" smtClean="0"/>
              <a:t>An extension library to the Java Platform,</a:t>
            </a:r>
          </a:p>
          <a:p>
            <a:pPr lvl="1">
              <a:buFont typeface="Wingdings" pitchFamily="2" charset="2"/>
              <a:buChar char="v"/>
            </a:pPr>
            <a:r>
              <a:rPr lang="fr-FR" i="1" smtClean="0"/>
              <a:t>Separate the user authentication module from the application code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"/>
            </a:pPr>
            <a:r>
              <a:rPr lang="fr-FR" smtClean="0"/>
              <a:t>Separately develop the business program and security policies</a:t>
            </a:r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r>
              <a:rPr lang="fr-FR" smtClean="0"/>
              <a:t>The final system combines the functional code and the security code</a:t>
            </a:r>
          </a:p>
          <a:p>
            <a:r>
              <a:rPr lang="fr-FR" smtClean="0">
                <a:solidFill>
                  <a:srgbClr val="0000FF"/>
                </a:solidFill>
              </a:rPr>
              <a:t>Annotation-based approaches </a:t>
            </a:r>
          </a:p>
          <a:p>
            <a:pPr lvl="1">
              <a:buFont typeface="Wingdings" pitchFamily="2" charset="2"/>
              <a:buChar char="v"/>
            </a:pPr>
            <a:r>
              <a:rPr lang="fr-FR" i="1" smtClean="0"/>
              <a:t>Annotate the protected elements with roles in the program.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mtClean="0"/>
              <a:t>Declarative security enforcement</a:t>
            </a:r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r>
              <a:rPr lang="fr-FR" smtClean="0"/>
              <a:t>Cause the code tangling and scattering</a:t>
            </a:r>
          </a:p>
          <a:p>
            <a:r>
              <a:rPr lang="fr-FR" smtClean="0">
                <a:solidFill>
                  <a:srgbClr val="0000FF"/>
                </a:solidFill>
              </a:rPr>
              <a:t>AOP-based approaches:</a:t>
            </a:r>
          </a:p>
          <a:p>
            <a:pPr lvl="1">
              <a:buFont typeface="Wingdings" pitchFamily="2" charset="2"/>
              <a:buChar char="v"/>
            </a:pPr>
            <a:r>
              <a:rPr lang="fr-FR" i="1" smtClean="0"/>
              <a:t>Separate security concerns from the main program</a:t>
            </a:r>
          </a:p>
          <a:p>
            <a:pPr lvl="1">
              <a:buFont typeface="Wingdings" pitchFamily="2" charset="2"/>
              <a:buChar char="v"/>
            </a:pPr>
            <a:r>
              <a:rPr lang="fr-FR" i="1" smtClean="0"/>
              <a:t>Automatically merge them into the working system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mtClean="0"/>
              <a:t>Allow a separation of concerns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L"/>
            </a:pPr>
            <a:r>
              <a:rPr lang="fr-FR" smtClean="0"/>
              <a:t>Dynamic security requirements are limited</a:t>
            </a:r>
          </a:p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0040" y="0"/>
            <a:ext cx="421196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State of the art</a:t>
            </a:r>
            <a:endParaRPr lang="en-US" sz="20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Security enforcement</a:t>
            </a:r>
            <a:endParaRPr lang="en-US" sz="2000">
              <a:latin typeface="GillSan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State of the art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100" smtClean="0"/>
          </a:p>
          <a:p>
            <a:pPr marL="533400" indent="-533400">
              <a:buSzPct val="135000"/>
              <a:buFont typeface="Wingdings" pitchFamily="2" charset="2"/>
              <a:buChar char=""/>
            </a:pPr>
            <a:r>
              <a:rPr lang="en-US" smtClean="0"/>
              <a:t>Translation of  UML-based models into B</a:t>
            </a:r>
          </a:p>
          <a:p>
            <a:pPr marL="990600" lvl="1" indent="-533400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a functional model to B</a:t>
            </a:r>
          </a:p>
          <a:p>
            <a:pPr marL="990600" lvl="1" indent="-533400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a static security model to B</a:t>
            </a:r>
          </a:p>
          <a:p>
            <a:pPr marL="990600" lvl="1" indent="-533400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 a dynamic security model to B</a:t>
            </a:r>
          </a:p>
          <a:p>
            <a:pPr marL="990600" lvl="1" indent="-533400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support tool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100" smtClean="0"/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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Translation of  the B specification into an executable code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"/>
            </a:pPr>
            <a:r>
              <a:rPr lang="fr-FR" smtClean="0">
                <a:solidFill>
                  <a:schemeClr val="bg1">
                    <a:lumMod val="85000"/>
                  </a:schemeClr>
                </a:solidFill>
              </a:rPr>
              <a:t>Conclusion and future work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>
              <a:latin typeface="Gill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Approach 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588" y="1412776"/>
            <a:ext cx="6616425" cy="446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416824" cy="576064"/>
          </a:xfrm>
        </p:spPr>
        <p:txBody>
          <a:bodyPr/>
          <a:lstStyle/>
          <a:p>
            <a:r>
              <a:rPr lang="en-US" smtClean="0"/>
              <a:t>From a functional model to B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539552" y="1124744"/>
            <a:ext cx="8028892" cy="468052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mtClean="0"/>
              <a:t>Adapt the translation rules in</a:t>
            </a:r>
            <a:r>
              <a:rPr lang="fr-FR" sz="2000" smtClean="0"/>
              <a:t> </a:t>
            </a:r>
            <a:r>
              <a:rPr lang="fr-FR" sz="1800" smtClean="0"/>
              <a:t>[</a:t>
            </a:r>
            <a:r>
              <a:rPr lang="en-US" sz="1800" smtClean="0"/>
              <a:t>R. Laleau and A. Mammar, 2000, 2006</a:t>
            </a:r>
            <a:r>
              <a:rPr lang="fr-FR" sz="1800" smtClean="0"/>
              <a:t>]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988" y="1916832"/>
            <a:ext cx="62960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lèche vers le bas 12"/>
          <p:cNvSpPr/>
          <p:nvPr/>
        </p:nvSpPr>
        <p:spPr>
          <a:xfrm>
            <a:off x="2821516" y="1711660"/>
            <a:ext cx="27432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Espace réservé du texte 103"/>
          <p:cNvSpPr txBox="1">
            <a:spLocks/>
          </p:cNvSpPr>
          <p:nvPr/>
        </p:nvSpPr>
        <p:spPr>
          <a:xfrm>
            <a:off x="135768" y="1124744"/>
            <a:ext cx="4040188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UML class diagram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sp>
        <p:nvSpPr>
          <p:cNvPr id="29" name="Espace réservé du texte 105"/>
          <p:cNvSpPr txBox="1">
            <a:spLocks/>
          </p:cNvSpPr>
          <p:nvPr/>
        </p:nvSpPr>
        <p:spPr>
          <a:xfrm>
            <a:off x="4958717" y="1124744"/>
            <a:ext cx="4041775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B machines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524" y="2240868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GillSans"/>
              </a:rPr>
              <a:t>Information system</a:t>
            </a:r>
            <a:endParaRPr lang="en-US">
              <a:latin typeface="GillSan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412776"/>
            <a:ext cx="8532948" cy="4680520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Organizations use to collect, filter, process, create and distribute data.</a:t>
            </a:r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mtClean="0"/>
          </a:p>
          <a:p>
            <a:pPr algn="l"/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mtClean="0"/>
          </a:p>
          <a:p>
            <a:pPr algn="l"/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endParaRPr lang="fr-FR" sz="260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accent1"/>
              </a:buClr>
              <a:buSzPct val="138000"/>
              <a:buFont typeface="Wingdings" pitchFamily="2" charset="2"/>
              <a:buChar char="§"/>
            </a:pPr>
            <a:r>
              <a:rPr lang="fr-FR" smtClean="0">
                <a:latin typeface="Times New Roman" pitchFamily="18" charset="0"/>
                <a:cs typeface="Times New Roman" pitchFamily="18" charset="0"/>
              </a:rPr>
              <a:t>Security properties should be taken into account ASAP.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context</a:t>
            </a:r>
            <a:endParaRPr lang="en-US" sz="2000">
              <a:latin typeface="GillSans"/>
            </a:endParaRPr>
          </a:p>
        </p:txBody>
      </p:sp>
      <p:sp>
        <p:nvSpPr>
          <p:cNvPr id="174082" name="AutoShape 2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4" name="AutoShape 4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6" name="AutoShape 6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8" name="AutoShape 8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0" name="AutoShape 10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2" name="AutoShape 12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4" name="AutoShape 14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6" name="AutoShape 16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3" name="AutoShape 23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5" name="AutoShape 25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8" name="AutoShape 28" descr="Image result for import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1" name="AutoShape 31" descr="Image result for challen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3" name="AutoShape 33" descr="Image result for challen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" name="AutoShape 2" descr="Image result for access contr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8" name="AutoShape 6" descr="Image result for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0" name="AutoShape 8" descr="Image result for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3" name="AutoShape 11" descr="Image result for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5" name="AutoShape 13" descr="Image result for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0126" name="Picture 14" descr="C:\Users\nguye_tm\Downloads\téléchargement (3).jpg"/>
          <p:cNvPicPr>
            <a:picLocks noChangeAspect="1" noChangeArrowheads="1"/>
          </p:cNvPicPr>
          <p:nvPr/>
        </p:nvPicPr>
        <p:blipFill>
          <a:blip r:embed="rId3" cstate="print"/>
          <a:srcRect b="11550"/>
          <a:stretch>
            <a:fillRect/>
          </a:stretch>
        </p:blipFill>
        <p:spPr bwMode="auto">
          <a:xfrm>
            <a:off x="1409562" y="2941380"/>
            <a:ext cx="2219325" cy="1819768"/>
          </a:xfrm>
          <a:prstGeom prst="rect">
            <a:avLst/>
          </a:prstGeom>
          <a:noFill/>
        </p:spPr>
      </p:pic>
      <p:sp>
        <p:nvSpPr>
          <p:cNvPr id="36" name="ZoneTexte 35"/>
          <p:cNvSpPr txBox="1"/>
          <p:nvPr/>
        </p:nvSpPr>
        <p:spPr>
          <a:xfrm>
            <a:off x="4211960" y="2581744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all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sz="2400" b="1" cap="all">
              <a:ln w="9000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9263" y="2158282"/>
            <a:ext cx="2775145" cy="42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245689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Espace réservé du texte 103"/>
          <p:cNvSpPr txBox="1">
            <a:spLocks/>
          </p:cNvSpPr>
          <p:nvPr/>
        </p:nvSpPr>
        <p:spPr>
          <a:xfrm>
            <a:off x="135768" y="1124744"/>
            <a:ext cx="4040188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  <a:cs typeface="Times New Roman" pitchFamily="18" charset="0"/>
              </a:rPr>
              <a:t>UML class diagram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  <a:cs typeface="Times New Roman" pitchFamily="18" charset="0"/>
            </a:endParaRPr>
          </a:p>
        </p:txBody>
      </p:sp>
      <p:sp>
        <p:nvSpPr>
          <p:cNvPr id="23" name="Espace réservé du texte 105"/>
          <p:cNvSpPr txBox="1">
            <a:spLocks/>
          </p:cNvSpPr>
          <p:nvPr/>
        </p:nvSpPr>
        <p:spPr>
          <a:xfrm>
            <a:off x="4958717" y="1124744"/>
            <a:ext cx="4041775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B machines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7524" y="2240868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</p:spPr>
        <p:txBody>
          <a:bodyPr/>
          <a:lstStyle/>
          <a:p>
            <a:endParaRPr lang="en-US"/>
          </a:p>
        </p:txBody>
      </p:sp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  <a:p>
            <a:pPr>
              <a:buClr>
                <a:srgbClr val="0070C0"/>
              </a:buClr>
              <a:buFont typeface="Wingdings" pitchFamily="2" charset="2"/>
              <a:buChar char=""/>
            </a:pPr>
            <a:r>
              <a:rPr lang="fr-FR" smtClean="0"/>
              <a:t>Attribute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9263" y="2158282"/>
            <a:ext cx="2775145" cy="42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245689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2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32340" y="2456166"/>
            <a:ext cx="26060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Espace réservé du texte 103"/>
          <p:cNvSpPr txBox="1">
            <a:spLocks/>
          </p:cNvSpPr>
          <p:nvPr/>
        </p:nvSpPr>
        <p:spPr>
          <a:xfrm>
            <a:off x="135768" y="1124905"/>
            <a:ext cx="4040188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UML class diagram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sp>
        <p:nvSpPr>
          <p:cNvPr id="23" name="Espace réservé du texte 105"/>
          <p:cNvSpPr txBox="1">
            <a:spLocks/>
          </p:cNvSpPr>
          <p:nvPr/>
        </p:nvSpPr>
        <p:spPr>
          <a:xfrm>
            <a:off x="4958717" y="1124905"/>
            <a:ext cx="4041775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B machines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524" y="2241029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  <a:p>
            <a:pPr>
              <a:buClr>
                <a:srgbClr val="0070C0"/>
              </a:buClr>
              <a:buFont typeface="Wingdings" pitchFamily="2" charset="2"/>
              <a:buChar char=""/>
            </a:pPr>
            <a:r>
              <a:rPr lang="fr-FR" smtClean="0"/>
              <a:t>Attribute</a:t>
            </a:r>
          </a:p>
          <a:p>
            <a:pPr>
              <a:buClr>
                <a:srgbClr val="002060"/>
              </a:buClr>
              <a:buFont typeface="Wingdings" pitchFamily="2" charset="2"/>
              <a:buChar char=""/>
            </a:pPr>
            <a:r>
              <a:rPr lang="fr-FR" smtClean="0"/>
              <a:t>Association class</a:t>
            </a:r>
          </a:p>
          <a:p>
            <a:pPr>
              <a:buClr>
                <a:srgbClr val="7030A0"/>
              </a:buClr>
              <a:buNone/>
            </a:pPr>
            <a:r>
              <a:rPr lang="fr-FR" smtClean="0"/>
              <a:t> 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9263" y="2158282"/>
            <a:ext cx="2775145" cy="42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245689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2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32340" y="2456166"/>
            <a:ext cx="26060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368" y="2470604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7524" y="2240868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25" name="Espace réservé du texte 103"/>
          <p:cNvSpPr txBox="1">
            <a:spLocks/>
          </p:cNvSpPr>
          <p:nvPr/>
        </p:nvSpPr>
        <p:spPr>
          <a:xfrm>
            <a:off x="135768" y="1124744"/>
            <a:ext cx="4040188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  <a:ea typeface="+mn-ea"/>
                <a:cs typeface="+mn-cs"/>
              </a:rPr>
              <a:t>UML class diagram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  <a:ea typeface="+mn-ea"/>
              <a:cs typeface="+mn-cs"/>
            </a:endParaRPr>
          </a:p>
        </p:txBody>
      </p:sp>
      <p:sp>
        <p:nvSpPr>
          <p:cNvPr id="30" name="Espace réservé du texte 105"/>
          <p:cNvSpPr txBox="1">
            <a:spLocks/>
          </p:cNvSpPr>
          <p:nvPr/>
        </p:nvSpPr>
        <p:spPr>
          <a:xfrm>
            <a:off x="4958717" y="1124744"/>
            <a:ext cx="4041775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  <a:ea typeface="+mn-ea"/>
                <a:cs typeface="+mn-cs"/>
              </a:rPr>
              <a:t>B machines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</p:spPr>
        <p:txBody>
          <a:bodyPr/>
          <a:lstStyle/>
          <a:p>
            <a:endParaRPr lang="en-US"/>
          </a:p>
        </p:txBody>
      </p:sp>
      <p:sp>
        <p:nvSpPr>
          <p:cNvPr id="104" name="Espace réservé du texte 103"/>
          <p:cNvSpPr>
            <a:spLocks noGrp="1"/>
          </p:cNvSpPr>
          <p:nvPr>
            <p:ph type="body" idx="1"/>
          </p:nvPr>
        </p:nvSpPr>
        <p:spPr>
          <a:xfrm>
            <a:off x="135768" y="1124744"/>
            <a:ext cx="4040188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UML class diagram</a:t>
            </a:r>
            <a:endParaRPr lang="en-US" sz="2800">
              <a:latin typeface="GillSans"/>
            </a:endParaRPr>
          </a:p>
        </p:txBody>
      </p:sp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  <a:p>
            <a:pPr>
              <a:buClr>
                <a:srgbClr val="0070C0"/>
              </a:buClr>
              <a:buFont typeface="Wingdings" pitchFamily="2" charset="2"/>
              <a:buChar char=""/>
            </a:pPr>
            <a:r>
              <a:rPr lang="fr-FR" smtClean="0"/>
              <a:t>Attribute</a:t>
            </a:r>
          </a:p>
          <a:p>
            <a:pPr>
              <a:buClr>
                <a:srgbClr val="002060"/>
              </a:buClr>
              <a:buFont typeface="Wingdings" pitchFamily="2" charset="2"/>
              <a:buChar char=""/>
            </a:pPr>
            <a:r>
              <a:rPr lang="fr-FR" smtClean="0"/>
              <a:t>Association class</a:t>
            </a:r>
          </a:p>
          <a:p>
            <a:pPr>
              <a:buClr>
                <a:srgbClr val="7030A0"/>
              </a:buClr>
              <a:buFont typeface="Wingdings" pitchFamily="2" charset="2"/>
              <a:buChar char=""/>
            </a:pPr>
            <a:r>
              <a:rPr lang="fr-FR" smtClean="0"/>
              <a:t>Method </a:t>
            </a:r>
            <a:endParaRPr lang="en-US"/>
          </a:p>
        </p:txBody>
      </p:sp>
      <p:sp>
        <p:nvSpPr>
          <p:cNvPr id="106" name="Espace réservé du texte 105"/>
          <p:cNvSpPr>
            <a:spLocks noGrp="1"/>
          </p:cNvSpPr>
          <p:nvPr>
            <p:ph type="body" sz="quarter" idx="3"/>
          </p:nvPr>
        </p:nvSpPr>
        <p:spPr>
          <a:xfrm>
            <a:off x="4958717" y="1124744"/>
            <a:ext cx="4041775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B machines</a:t>
            </a:r>
            <a:endParaRPr lang="en-US" sz="2800">
              <a:latin typeface="GillSans"/>
            </a:endParaRPr>
          </a:p>
        </p:txBody>
      </p:sp>
      <p:sp>
        <p:nvSpPr>
          <p:cNvPr id="107" name="Espace réservé du contenu 10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524" y="2240868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9263" y="2158282"/>
            <a:ext cx="2775145" cy="42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245689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206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32340" y="2456166"/>
            <a:ext cx="26060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2470604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309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05992" y="4185083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416824" cy="576064"/>
          </a:xfrm>
        </p:spPr>
        <p:txBody>
          <a:bodyPr/>
          <a:lstStyle/>
          <a:p>
            <a:r>
              <a:rPr lang="en-US" smtClean="0"/>
              <a:t>From a static security model to 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0040" y="0"/>
            <a:ext cx="421196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smtClean="0">
                <a:latin typeface="Bookman Old Style" pitchFamily="18" charset="0"/>
              </a:rPr>
              <a:t>Translation of UML to B</a:t>
            </a:r>
            <a:endParaRPr lang="en-US" sz="200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7" name="Espace réservé du contenu 14"/>
          <p:cNvSpPr>
            <a:spLocks noGrp="1"/>
          </p:cNvSpPr>
          <p:nvPr>
            <p:ph idx="1"/>
          </p:nvPr>
        </p:nvSpPr>
        <p:spPr>
          <a:xfrm>
            <a:off x="539552" y="1124744"/>
            <a:ext cx="8028892" cy="468052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mtClean="0"/>
              <a:t>Adapt the translation rules of the B4MSecure tool</a:t>
            </a:r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988" y="1916832"/>
            <a:ext cx="62960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lèche vers le bas 18"/>
          <p:cNvSpPr/>
          <p:nvPr/>
        </p:nvSpPr>
        <p:spPr>
          <a:xfrm>
            <a:off x="6457920" y="1711660"/>
            <a:ext cx="27432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SecureUML diagram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Modelling</a:t>
            </a:r>
            <a:endParaRPr lang="en-US" sz="2000">
              <a:latin typeface="Gill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static security model to B</a:t>
            </a:r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</a:t>
            </a:r>
            <a:r>
              <a:rPr lang="fr-FR" dirty="0" err="1" smtClean="0"/>
              <a:t>UML</a:t>
            </a:r>
            <a:r>
              <a:rPr lang="fr-FR" dirty="0" smtClean="0"/>
              <a:t> extension for </a:t>
            </a:r>
            <a:r>
              <a:rPr lang="fr-FR" dirty="0" err="1" smtClean="0"/>
              <a:t>modelling</a:t>
            </a:r>
            <a:r>
              <a:rPr lang="fr-FR" dirty="0" smtClean="0"/>
              <a:t> basic </a:t>
            </a:r>
            <a:r>
              <a:rPr lang="fr-FR" dirty="0" err="1" smtClean="0">
                <a:solidFill>
                  <a:srgbClr val="0000FF"/>
                </a:solidFill>
              </a:rPr>
              <a:t>Role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Based</a:t>
            </a:r>
            <a:r>
              <a:rPr lang="fr-FR" dirty="0" smtClean="0">
                <a:solidFill>
                  <a:srgbClr val="0000FF"/>
                </a:solidFill>
              </a:rPr>
              <a:t> Access Control</a:t>
            </a:r>
            <a:r>
              <a:rPr lang="fr-FR" dirty="0" smtClean="0"/>
              <a:t> </a:t>
            </a:r>
            <a:r>
              <a:rPr lang="fr-FR" dirty="0" err="1" smtClean="0"/>
              <a:t>policies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SecureUML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specifies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b="1" dirty="0" err="1" smtClean="0"/>
              <a:t>protected</a:t>
            </a:r>
            <a:r>
              <a:rPr lang="fr-FR" b="1" dirty="0" smtClean="0"/>
              <a:t> </a:t>
            </a:r>
            <a:r>
              <a:rPr lang="fr-FR" b="1" dirty="0" err="1" smtClean="0"/>
              <a:t>resource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 smtClean="0"/>
              <a:t>Which</a:t>
            </a:r>
            <a:r>
              <a:rPr lang="fr-FR" dirty="0" smtClean="0"/>
              <a:t> </a:t>
            </a:r>
            <a:r>
              <a:rPr lang="fr-FR" b="1" dirty="0" err="1" smtClean="0"/>
              <a:t>roles</a:t>
            </a:r>
            <a:r>
              <a:rPr lang="fr-FR" dirty="0" smtClean="0"/>
              <a:t> are </a:t>
            </a:r>
            <a:r>
              <a:rPr lang="fr-FR" dirty="0" err="1" smtClean="0"/>
              <a:t>allowed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r>
              <a:rPr lang="fr-FR" dirty="0" smtClean="0"/>
              <a:t> the </a:t>
            </a:r>
            <a:r>
              <a:rPr lang="fr-FR" dirty="0" err="1" smtClean="0"/>
              <a:t>protected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the </a:t>
            </a:r>
            <a:r>
              <a:rPr lang="fr-FR" dirty="0" err="1" smtClean="0"/>
              <a:t>roles</a:t>
            </a:r>
            <a:r>
              <a:rPr lang="fr-FR" dirty="0" smtClean="0"/>
              <a:t>?</a:t>
            </a:r>
          </a:p>
          <a:p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87924" y="4004012"/>
            <a:ext cx="4284476" cy="208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143508" y="1124744"/>
            <a:ext cx="4040188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SecureUML diagram</a:t>
            </a:r>
            <a:endParaRPr lang="en-US" sz="2800">
              <a:latin typeface="GillSans"/>
            </a:endParaRPr>
          </a:p>
        </p:txBody>
      </p:sp>
      <p:pic>
        <p:nvPicPr>
          <p:cNvPr id="4741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2214926"/>
            <a:ext cx="3924436" cy="191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922713" y="1124744"/>
            <a:ext cx="4041775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B machine</a:t>
            </a:r>
            <a:endParaRPr lang="en-US" sz="2800">
              <a:latin typeface="GillSans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922713" y="2168860"/>
            <a:ext cx="4041775" cy="1548172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b="0" smtClean="0">
                <a:latin typeface="Times New Roman" pitchFamily="18" charset="0"/>
                <a:cs typeface="Times New Roman" pitchFamily="18" charset="0"/>
              </a:rPr>
              <a:t>A set of roles</a:t>
            </a:r>
          </a:p>
          <a:p>
            <a:r>
              <a:rPr lang="fr-FR" b="0" smtClean="0">
                <a:latin typeface="Times New Roman" pitchFamily="18" charset="0"/>
                <a:cs typeface="Times New Roman" pitchFamily="18" charset="0"/>
              </a:rPr>
              <a:t>A set of users</a:t>
            </a:r>
          </a:p>
          <a:p>
            <a:r>
              <a:rPr lang="fr-FR" b="0" smtClean="0">
                <a:latin typeface="Times New Roman" pitchFamily="18" charset="0"/>
                <a:cs typeface="Times New Roman" pitchFamily="18" charset="0"/>
              </a:rPr>
              <a:t>The permission-role assignments</a:t>
            </a:r>
          </a:p>
          <a:p>
            <a:r>
              <a:rPr lang="fr-FR" b="0" smtClean="0">
                <a:latin typeface="Times New Roman" pitchFamily="18" charset="0"/>
                <a:cs typeface="Times New Roman" pitchFamily="18" charset="0"/>
              </a:rPr>
              <a:t>The user-role assignments</a:t>
            </a:r>
            <a:endParaRPr lang="en-US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4139952" y="2422024"/>
            <a:ext cx="731520" cy="5389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static security model to B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143508" y="1124744"/>
            <a:ext cx="4040188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SecureUML diagram</a:t>
            </a:r>
            <a:endParaRPr lang="en-US" sz="2800">
              <a:latin typeface="GillSans"/>
            </a:endParaRPr>
          </a:p>
        </p:txBody>
      </p:sp>
      <p:pic>
        <p:nvPicPr>
          <p:cNvPr id="4741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2214926"/>
            <a:ext cx="3924436" cy="191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922713" y="1124744"/>
            <a:ext cx="4041775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B machine</a:t>
            </a:r>
            <a:endParaRPr lang="en-US" sz="2800">
              <a:latin typeface="GillSan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4139952" y="2422024"/>
            <a:ext cx="731520" cy="5389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2713" y="2168860"/>
            <a:ext cx="3764087" cy="331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static security model to B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Static security check in B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pic>
        <p:nvPicPr>
          <p:cNvPr id="474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326" y="1196752"/>
            <a:ext cx="3711154" cy="486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323528" y="1160748"/>
            <a:ext cx="4857798" cy="4932548"/>
          </a:xfrm>
        </p:spPr>
        <p:txBody>
          <a:bodyPr/>
          <a:lstStyle/>
          <a:p>
            <a:pPr marL="0" indent="0">
              <a:buNone/>
            </a:pPr>
            <a:r>
              <a:rPr lang="fr-FR" smtClean="0"/>
              <a:t>An additional B machine defines:</a:t>
            </a:r>
          </a:p>
          <a:p>
            <a:pPr lvl="1"/>
            <a:r>
              <a:rPr lang="fr-FR" sz="2200" smtClean="0">
                <a:solidFill>
                  <a:srgbClr val="0000FF"/>
                </a:solidFill>
              </a:rPr>
              <a:t>A</a:t>
            </a:r>
            <a:r>
              <a:rPr lang="fr-FR" sz="2200" smtClean="0"/>
              <a:t> </a:t>
            </a:r>
            <a:r>
              <a:rPr lang="fr-FR" sz="2200" smtClean="0">
                <a:solidFill>
                  <a:srgbClr val="0000FF"/>
                </a:solidFill>
              </a:rPr>
              <a:t>variable</a:t>
            </a:r>
            <a:r>
              <a:rPr lang="fr-FR" sz="2200" smtClean="0"/>
              <a:t> gives the current roles of  the users,</a:t>
            </a:r>
          </a:p>
          <a:p>
            <a:pPr lvl="1"/>
            <a:endParaRPr lang="fr-FR" sz="2200" smtClean="0"/>
          </a:p>
          <a:p>
            <a:pPr lvl="1"/>
            <a:r>
              <a:rPr lang="fr-FR" sz="2200" smtClean="0">
                <a:solidFill>
                  <a:srgbClr val="0000FF"/>
                </a:solidFill>
              </a:rPr>
              <a:t>An</a:t>
            </a:r>
            <a:r>
              <a:rPr lang="fr-FR" sz="2200" smtClean="0"/>
              <a:t> </a:t>
            </a:r>
            <a:r>
              <a:rPr lang="fr-FR" sz="2200" smtClean="0">
                <a:solidFill>
                  <a:srgbClr val="0000FF"/>
                </a:solidFill>
              </a:rPr>
              <a:t>operation</a:t>
            </a:r>
            <a:r>
              <a:rPr lang="fr-FR" sz="2200" smtClean="0"/>
              <a:t> activates a role of a user,</a:t>
            </a:r>
          </a:p>
          <a:p>
            <a:pPr lvl="1"/>
            <a:endParaRPr lang="fr-FR" sz="2200" smtClean="0"/>
          </a:p>
          <a:p>
            <a:pPr lvl="1"/>
            <a:r>
              <a:rPr lang="fr-FR" sz="2200" smtClean="0">
                <a:solidFill>
                  <a:srgbClr val="FF0000"/>
                </a:solidFill>
              </a:rPr>
              <a:t>An operation </a:t>
            </a:r>
            <a:r>
              <a:rPr lang="fr-FR" sz="2200" smtClean="0"/>
              <a:t>checks the permission of a role on executing an operation</a:t>
            </a:r>
            <a:endParaRPr lang="en-US" sz="2200"/>
          </a:p>
        </p:txBody>
      </p:sp>
      <p:sp>
        <p:nvSpPr>
          <p:cNvPr id="11" name="Rectangle 10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static security model to B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12676"/>
            <a:ext cx="7416824" cy="576064"/>
          </a:xfrm>
        </p:spPr>
        <p:txBody>
          <a:bodyPr/>
          <a:lstStyle/>
          <a:p>
            <a:r>
              <a:rPr lang="en-US" smtClean="0"/>
              <a:t>From a dynamic security model to 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581944"/>
            <a:ext cx="62960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èche vers le bas 16"/>
          <p:cNvSpPr/>
          <p:nvPr/>
        </p:nvSpPr>
        <p:spPr>
          <a:xfrm>
            <a:off x="4175956" y="1340768"/>
            <a:ext cx="27432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smtClean="0">
                <a:latin typeface="GillSans"/>
              </a:rPr>
              <a:t>Objectives </a:t>
            </a:r>
            <a:endParaRPr lang="en-US" sz="3000">
              <a:latin typeface="GillSan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12776"/>
            <a:ext cx="8460940" cy="468052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the </a:t>
            </a:r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phases.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rgbClr val="FF0000"/>
                </a:solidFill>
              </a:rPr>
              <a:t>Static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security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rules</a:t>
            </a:r>
            <a:r>
              <a:rPr lang="fr-FR" sz="2000" dirty="0" smtClean="0"/>
              <a:t> are </a:t>
            </a:r>
            <a:r>
              <a:rPr lang="fr-FR" sz="2000" dirty="0" err="1" smtClean="0"/>
              <a:t>independent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the </a:t>
            </a:r>
            <a:r>
              <a:rPr lang="fr-FR" sz="2000" dirty="0" err="1" smtClean="0"/>
              <a:t>system’s</a:t>
            </a:r>
            <a:r>
              <a:rPr lang="fr-FR" sz="2000" dirty="0" smtClean="0"/>
              <a:t> states</a:t>
            </a:r>
          </a:p>
          <a:p>
            <a:pPr marL="914400" lvl="1" indent="-457200">
              <a:buNone/>
            </a:pPr>
            <a:r>
              <a:rPr lang="fr-FR" dirty="0" smtClean="0"/>
              <a:t>		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en-CA" altLang="fr-FR" i="1" kern="0" dirty="0" smtClean="0"/>
              <a:t>Only doctors can validate medical records of patients</a:t>
            </a:r>
            <a:endParaRPr lang="fr-FR" i="1" dirty="0" smtClean="0"/>
          </a:p>
          <a:p>
            <a:pPr marL="1371600" lvl="2" indent="-457200"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rgbClr val="FF0000"/>
                </a:solidFill>
              </a:rPr>
              <a:t>Dynamic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security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rules</a:t>
            </a:r>
            <a:r>
              <a:rPr lang="fr-FR" sz="2000" dirty="0" smtClean="0"/>
              <a:t> relate to the </a:t>
            </a:r>
            <a:r>
              <a:rPr lang="fr-FR" sz="2000" dirty="0" err="1" smtClean="0"/>
              <a:t>history</a:t>
            </a:r>
            <a:r>
              <a:rPr lang="fr-FR" sz="2000" dirty="0" smtClean="0"/>
              <a:t> of the system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2171700" lvl="4" indent="-457200">
              <a:buNone/>
            </a:pPr>
            <a:r>
              <a:rPr lang="fr-FR" sz="1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800" i="1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fr-FR" sz="18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validate a medical record, the doctor should be present, in the hospital, since the arrival time of the patient.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Ensure their correct deployment on a given technological infrastructure.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objectives</a:t>
            </a:r>
            <a:endParaRPr lang="en-US" sz="2000">
              <a:latin typeface="GillSan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secure activity diagram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87524" y="1412776"/>
            <a:ext cx="8712460" cy="4680520"/>
          </a:xfrm>
        </p:spPr>
        <p:txBody>
          <a:bodyPr>
            <a:noAutofit/>
          </a:bodyPr>
          <a:lstStyle/>
          <a:p>
            <a:r>
              <a:rPr lang="fr-FR" dirty="0" smtClean="0"/>
              <a:t>An </a:t>
            </a:r>
            <a:r>
              <a:rPr lang="fr-FR" dirty="0" err="1" smtClean="0"/>
              <a:t>UML</a:t>
            </a:r>
            <a:r>
              <a:rPr lang="fr-FR" dirty="0" smtClean="0"/>
              <a:t> extension for </a:t>
            </a:r>
            <a:r>
              <a:rPr lang="fr-FR" dirty="0" err="1" smtClean="0"/>
              <a:t>modelling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relate to:</a:t>
            </a:r>
          </a:p>
          <a:p>
            <a:endParaRPr lang="fr-FR" dirty="0" smtClean="0"/>
          </a:p>
          <a:p>
            <a:pPr lvl="1"/>
            <a:r>
              <a:rPr lang="fr-FR" sz="2200" dirty="0" err="1" smtClean="0"/>
              <a:t>history</a:t>
            </a:r>
            <a:r>
              <a:rPr lang="fr-FR" sz="2200" dirty="0" smtClean="0"/>
              <a:t>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fr-FR" sz="2200" dirty="0" smtClean="0"/>
          </a:p>
          <a:p>
            <a:pPr lvl="1"/>
            <a:endParaRPr lang="fr-FR" sz="2200" dirty="0" smtClean="0"/>
          </a:p>
          <a:p>
            <a:pPr lvl="1"/>
            <a:r>
              <a:rPr lang="fr-FR" sz="2200" dirty="0" err="1" smtClean="0"/>
              <a:t>order</a:t>
            </a:r>
            <a:r>
              <a:rPr lang="fr-FR" sz="2200" dirty="0" smtClean="0"/>
              <a:t>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fr-FR" sz="2200" dirty="0" smtClean="0"/>
          </a:p>
          <a:p>
            <a:pPr lvl="1"/>
            <a:endParaRPr lang="fr-FR" sz="2200" dirty="0" smtClean="0"/>
          </a:p>
          <a:p>
            <a:pPr lvl="1"/>
            <a:r>
              <a:rPr lang="fr-FR" sz="2200" dirty="0" smtClean="0"/>
              <a:t>user-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en-US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Modelling</a:t>
            </a:r>
            <a:endParaRPr lang="en-US" sz="2000">
              <a:latin typeface="Gill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secure activity diagram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680520"/>
          </a:xfrm>
        </p:spPr>
        <p:txBody>
          <a:bodyPr>
            <a:normAutofit/>
          </a:bodyPr>
          <a:lstStyle/>
          <a:p>
            <a:r>
              <a:rPr lang="fr-FR" sz="2400" smtClean="0"/>
              <a:t>Stereotype </a:t>
            </a:r>
            <a:r>
              <a:rPr lang="fr-FR" sz="2400" smtClean="0">
                <a:solidFill>
                  <a:srgbClr val="FF0000"/>
                </a:solidFill>
              </a:rPr>
              <a:t>&lt;&lt;secure&gt;&gt; </a:t>
            </a:r>
            <a:r>
              <a:rPr lang="fr-FR" sz="2400" smtClean="0"/>
              <a:t>is</a:t>
            </a:r>
            <a:r>
              <a:rPr lang="fr-FR" sz="2400" smtClean="0">
                <a:solidFill>
                  <a:srgbClr val="FF0000"/>
                </a:solidFill>
              </a:rPr>
              <a:t> </a:t>
            </a:r>
            <a:r>
              <a:rPr lang="fr-FR" sz="2400" smtClean="0"/>
              <a:t>applied to the </a:t>
            </a:r>
            <a:r>
              <a:rPr lang="fr-FR" sz="2400" smtClean="0">
                <a:solidFill>
                  <a:srgbClr val="FF0000"/>
                </a:solidFill>
              </a:rPr>
              <a:t>protected action</a:t>
            </a:r>
            <a:r>
              <a:rPr lang="fr-FR" sz="2400" smtClean="0"/>
              <a:t>,</a:t>
            </a:r>
          </a:p>
          <a:p>
            <a:r>
              <a:rPr lang="fr-FR" sz="2400" smtClean="0"/>
              <a:t>The preceded actions </a:t>
            </a:r>
            <a:r>
              <a:rPr lang="fr-FR" sz="2400" smtClean="0">
                <a:solidFill>
                  <a:srgbClr val="0000FF"/>
                </a:solidFill>
              </a:rPr>
              <a:t>must be already performed</a:t>
            </a:r>
            <a:r>
              <a:rPr lang="fr-FR" sz="2400" smtClean="0"/>
              <a:t>,</a:t>
            </a:r>
          </a:p>
          <a:p>
            <a:r>
              <a:rPr lang="fr-FR" sz="2400" smtClean="0"/>
              <a:t>Their </a:t>
            </a:r>
            <a:r>
              <a:rPr lang="fr-FR" sz="2400" smtClean="0">
                <a:solidFill>
                  <a:srgbClr val="0000FF"/>
                </a:solidFill>
              </a:rPr>
              <a:t>execution order </a:t>
            </a:r>
            <a:r>
              <a:rPr lang="fr-FR" sz="2400" smtClean="0"/>
              <a:t>is modelled by the control flow,</a:t>
            </a:r>
          </a:p>
          <a:p>
            <a:r>
              <a:rPr lang="fr-FR" sz="2400" smtClean="0"/>
              <a:t>The followed actions that </a:t>
            </a:r>
            <a:r>
              <a:rPr lang="fr-FR" sz="2400" smtClean="0">
                <a:solidFill>
                  <a:srgbClr val="0000FF"/>
                </a:solidFill>
              </a:rPr>
              <a:t>should not be performed</a:t>
            </a:r>
            <a:r>
              <a:rPr lang="fr-FR" sz="2400" smtClean="0"/>
              <a:t>,</a:t>
            </a:r>
          </a:p>
          <a:p>
            <a:r>
              <a:rPr lang="fr-FR" sz="2400" smtClean="0"/>
              <a:t>The actions executed by </a:t>
            </a:r>
            <a:r>
              <a:rPr lang="fr-FR" sz="2400" smtClean="0">
                <a:solidFill>
                  <a:srgbClr val="0000FF"/>
                </a:solidFill>
              </a:rPr>
              <a:t>the same actor </a:t>
            </a:r>
            <a:r>
              <a:rPr lang="fr-FR" sz="2400" smtClean="0"/>
              <a:t>are placed in the same swim-lane.</a:t>
            </a:r>
            <a:endParaRPr lang="en-US" sz="2400" smtClean="0"/>
          </a:p>
          <a:p>
            <a:endParaRPr lang="en-US" sz="24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Modelling</a:t>
            </a:r>
            <a:endParaRPr lang="en-US" sz="2000">
              <a:latin typeface="GillSans"/>
            </a:endParaRPr>
          </a:p>
        </p:txBody>
      </p:sp>
      <p:pic>
        <p:nvPicPr>
          <p:cNvPr id="4751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8071" y="4005064"/>
            <a:ext cx="62762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example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31540" y="1412776"/>
            <a:ext cx="8460940" cy="4680520"/>
          </a:xfrm>
        </p:spPr>
        <p:txBody>
          <a:bodyPr/>
          <a:lstStyle/>
          <a:p>
            <a:r>
              <a:rPr lang="fr-FR" b="1" dirty="0" err="1" smtClean="0"/>
              <a:t>Rule</a:t>
            </a:r>
            <a:r>
              <a:rPr lang="fr-FR" b="1" dirty="0" smtClean="0"/>
              <a:t> 1</a:t>
            </a:r>
            <a:r>
              <a:rPr lang="fr-FR" dirty="0" smtClean="0"/>
              <a:t>: </a:t>
            </a:r>
            <a:r>
              <a:rPr lang="fr-FR" i="1" dirty="0" smtClean="0"/>
              <a:t>A </a:t>
            </a:r>
            <a:r>
              <a:rPr lang="fr-FR" i="1" dirty="0" err="1" smtClean="0"/>
              <a:t>purchase</a:t>
            </a:r>
            <a:r>
              <a:rPr lang="fr-FR" i="1" dirty="0" smtClean="0"/>
              <a:t> </a:t>
            </a:r>
            <a:r>
              <a:rPr lang="fr-FR" i="1" dirty="0" err="1" smtClean="0"/>
              <a:t>order</a:t>
            </a:r>
            <a:r>
              <a:rPr lang="fr-FR" i="1" dirty="0" smtClean="0"/>
              <a:t> </a:t>
            </a:r>
            <a:r>
              <a:rPr lang="fr-FR" i="1" dirty="0" err="1" smtClean="0"/>
              <a:t>can</a:t>
            </a:r>
            <a:r>
              <a:rPr lang="fr-FR" i="1" dirty="0" smtClean="0"/>
              <a:t>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signed</a:t>
            </a:r>
            <a:r>
              <a:rPr lang="fr-FR" i="1" dirty="0" smtClean="0"/>
              <a:t> off to </a:t>
            </a:r>
            <a:r>
              <a:rPr lang="fr-FR" i="1" dirty="0" err="1" smtClean="0"/>
              <a:t>receive</a:t>
            </a:r>
            <a:r>
              <a:rPr lang="fr-FR" i="1" dirty="0" smtClean="0"/>
              <a:t> the </a:t>
            </a:r>
            <a:r>
              <a:rPr lang="fr-FR" i="1" dirty="0" err="1" smtClean="0"/>
              <a:t>goods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if </a:t>
            </a:r>
            <a:r>
              <a:rPr lang="fr-FR" i="1" dirty="0" err="1" smtClean="0"/>
              <a:t>it</a:t>
            </a:r>
            <a:r>
              <a:rPr lang="fr-FR" i="1" dirty="0" smtClean="0"/>
              <a:t> </a:t>
            </a:r>
            <a:r>
              <a:rPr lang="fr-FR" i="1" dirty="0" err="1" smtClean="0"/>
              <a:t>is</a:t>
            </a:r>
            <a:r>
              <a:rPr lang="fr-FR" i="1" dirty="0" smtClean="0"/>
              <a:t> </a:t>
            </a:r>
            <a:r>
              <a:rPr lang="fr-FR" i="1" dirty="0" err="1" smtClean="0"/>
              <a:t>approved</a:t>
            </a:r>
            <a:r>
              <a:rPr lang="fr-FR" i="1" dirty="0" smtClean="0"/>
              <a:t>. And </a:t>
            </a:r>
            <a:r>
              <a:rPr lang="fr-FR" i="1" dirty="0" err="1" smtClean="0"/>
              <a:t>its</a:t>
            </a:r>
            <a:r>
              <a:rPr lang="fr-FR" i="1" dirty="0" smtClean="0"/>
              <a:t> </a:t>
            </a:r>
            <a:r>
              <a:rPr lang="en-US" i="1" dirty="0" smtClean="0"/>
              <a:t>creation and its reception </a:t>
            </a:r>
            <a:r>
              <a:rPr lang="en-US" i="1" dirty="0" smtClean="0"/>
              <a:t>must be </a:t>
            </a:r>
            <a:r>
              <a:rPr lang="en-US" i="1" dirty="0" smtClean="0"/>
              <a:t>executed by two different people.</a:t>
            </a:r>
            <a:endParaRPr lang="en-US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Modelling</a:t>
            </a:r>
            <a:endParaRPr lang="en-US" sz="2000">
              <a:latin typeface="GillSans"/>
            </a:endParaRPr>
          </a:p>
        </p:txBody>
      </p:sp>
      <p:pic>
        <p:nvPicPr>
          <p:cNvPr id="475139" name="Picture 3" descr="C:\Users\nguye_tm\Dropbox\PhD\writing\Latex\thesis\Thesis06\Pictures\addiag_hase20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962" y="3465004"/>
            <a:ext cx="6696075" cy="17526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 log specification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680520"/>
          </a:xfrm>
        </p:spPr>
        <p:txBody>
          <a:bodyPr/>
          <a:lstStyle/>
          <a:p>
            <a:pPr>
              <a:buNone/>
            </a:pPr>
            <a:r>
              <a:rPr lang="fr-FR" smtClean="0">
                <a:solidFill>
                  <a:srgbClr val="0000FF"/>
                </a:solidFill>
              </a:rPr>
              <a:t>Each action </a:t>
            </a:r>
            <a:r>
              <a:rPr lang="fr-FR" smtClean="0"/>
              <a:t>of a secure activity diagram derives:</a:t>
            </a:r>
          </a:p>
          <a:p>
            <a:pPr>
              <a:buNone/>
            </a:pPr>
            <a:endParaRPr lang="fr-FR" smtClean="0"/>
          </a:p>
          <a:p>
            <a:pPr lvl="1"/>
            <a:r>
              <a:rPr lang="fr-FR" sz="2400" b="1" smtClean="0"/>
              <a:t>Two variables: </a:t>
            </a:r>
            <a:r>
              <a:rPr lang="fr-FR" sz="2400" smtClean="0"/>
              <a:t>store the execution information:</a:t>
            </a:r>
          </a:p>
          <a:p>
            <a:pPr lvl="2">
              <a:buFont typeface="Arial" pitchFamily="34" charset="0"/>
              <a:buChar char="•"/>
            </a:pPr>
            <a:r>
              <a:rPr lang="fr-FR" smtClean="0"/>
              <a:t>The actor who performed the action,</a:t>
            </a:r>
          </a:p>
          <a:p>
            <a:pPr lvl="2">
              <a:buFont typeface="Arial" pitchFamily="34" charset="0"/>
              <a:buChar char="•"/>
            </a:pPr>
            <a:r>
              <a:rPr lang="fr-FR" smtClean="0"/>
              <a:t>The instant when the action is executed.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pPr lvl="1"/>
            <a:r>
              <a:rPr lang="fr-FR" sz="2400" b="1" smtClean="0"/>
              <a:t>An operation: </a:t>
            </a:r>
            <a:r>
              <a:rPr lang="fr-FR" sz="2400" smtClean="0"/>
              <a:t>updates the value of these variables.</a:t>
            </a:r>
          </a:p>
          <a:p>
            <a:pPr lvl="2"/>
            <a:endParaRPr lang="fr-FR" smtClean="0"/>
          </a:p>
          <a:p>
            <a:pPr lvl="1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064724" y="3465004"/>
            <a:ext cx="2103120" cy="914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mtClean="0">
                <a:latin typeface="Bookman Old Style" pitchFamily="18" charset="0"/>
              </a:rPr>
              <a:t>Op</a:t>
            </a:r>
            <a:r>
              <a:rPr lang="fr-FR" sz="1600" baseline="-25000" smtClean="0">
                <a:latin typeface="Bookman Old Style" pitchFamily="18" charset="0"/>
              </a:rPr>
              <a:t>i</a:t>
            </a:r>
            <a:r>
              <a:rPr lang="fr-FR" sz="1600" smtClean="0">
                <a:latin typeface="Bookman Old Style" pitchFamily="18" charset="0"/>
              </a:rPr>
              <a:t>(p</a:t>
            </a:r>
            <a:r>
              <a:rPr lang="fr-FR" sz="1600" baseline="-25000" smtClean="0">
                <a:latin typeface="Bookman Old Style" pitchFamily="18" charset="0"/>
              </a:rPr>
              <a:t>i1</a:t>
            </a:r>
            <a:r>
              <a:rPr lang="fr-FR" sz="1600" smtClean="0">
                <a:latin typeface="Bookman Old Style" pitchFamily="18" charset="0"/>
              </a:rPr>
              <a:t>,...,p</a:t>
            </a:r>
            <a:r>
              <a:rPr lang="fr-FR" sz="1600" baseline="-25000" smtClean="0">
                <a:latin typeface="Bookman Old Style" pitchFamily="18" charset="0"/>
              </a:rPr>
              <a:t>in</a:t>
            </a:r>
            <a:r>
              <a:rPr lang="fr-FR" sz="1600" smtClean="0">
                <a:latin typeface="Bookman Old Style" pitchFamily="18" charset="0"/>
              </a:rPr>
              <a:t>)</a:t>
            </a:r>
            <a:endParaRPr lang="en-US" sz="1600">
              <a:latin typeface="Bookman Old Style" pitchFamily="18" charset="0"/>
            </a:endParaRPr>
          </a:p>
        </p:txBody>
      </p:sp>
      <p:pic>
        <p:nvPicPr>
          <p:cNvPr id="476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602" y="3573016"/>
            <a:ext cx="4514850" cy="73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lèche droite 22"/>
          <p:cNvSpPr/>
          <p:nvPr/>
        </p:nvSpPr>
        <p:spPr>
          <a:xfrm>
            <a:off x="3383868" y="3789040"/>
            <a:ext cx="504056" cy="3364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1475656" y="512676"/>
            <a:ext cx="7416824" cy="576064"/>
          </a:xfrm>
        </p:spPr>
        <p:txBody>
          <a:bodyPr/>
          <a:lstStyle/>
          <a:p>
            <a:r>
              <a:rPr lang="fr-FR" smtClean="0"/>
              <a:t>An example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B log specification</a:t>
            </a:r>
            <a:endParaRPr lang="en-US" sz="2000">
              <a:latin typeface="GillSans"/>
            </a:endParaRPr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>
          <a:xfrm>
            <a:off x="503548" y="3176972"/>
            <a:ext cx="8136904" cy="29260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smtClean="0"/>
              <a:t>B variables</a:t>
            </a:r>
            <a:r>
              <a:rPr lang="fr-FR" smtClean="0"/>
              <a:t>:</a:t>
            </a:r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r>
              <a:rPr lang="fr-FR" b="1" smtClean="0"/>
              <a:t>B operation:</a:t>
            </a:r>
          </a:p>
        </p:txBody>
      </p:sp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101130"/>
            <a:ext cx="2195615" cy="135576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</p:pic>
      <p:pic>
        <p:nvPicPr>
          <p:cNvPr id="4771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1820" y="3320988"/>
            <a:ext cx="557212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7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423184"/>
            <a:ext cx="52673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4608004" y="248883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translate</a:t>
            </a:r>
            <a:endParaRPr lang="en-US" sz="240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4211960" y="2500888"/>
            <a:ext cx="50292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Dynamic security check in B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mtClean="0"/>
              <a:t>Each </a:t>
            </a:r>
            <a:r>
              <a:rPr lang="fr-FR" smtClean="0">
                <a:solidFill>
                  <a:srgbClr val="0000FF"/>
                </a:solidFill>
              </a:rPr>
              <a:t>protected method </a:t>
            </a:r>
            <a:r>
              <a:rPr lang="fr-FR" smtClean="0"/>
              <a:t>derives a B operation:</a:t>
            </a:r>
          </a:p>
          <a:p>
            <a:endParaRPr lang="fr-FR" smtClean="0"/>
          </a:p>
          <a:p>
            <a:pPr lvl="1">
              <a:buFont typeface="Wingdings" pitchFamily="2" charset="2"/>
              <a:buChar char=""/>
            </a:pPr>
            <a:r>
              <a:rPr lang="fr-FR" smtClean="0"/>
              <a:t>Verify the execution history of the preceded methods,</a:t>
            </a:r>
          </a:p>
          <a:p>
            <a:pPr lvl="1">
              <a:buFont typeface="Wingdings" pitchFamily="2" charset="2"/>
              <a:buChar char=""/>
            </a:pPr>
            <a:endParaRPr lang="fr-FR" smtClean="0"/>
          </a:p>
          <a:p>
            <a:pPr lvl="1">
              <a:buFont typeface="Wingdings" pitchFamily="2" charset="2"/>
              <a:buChar char=""/>
            </a:pPr>
            <a:r>
              <a:rPr lang="fr-FR" smtClean="0"/>
              <a:t>Verify the execution history of the followed methods,</a:t>
            </a:r>
          </a:p>
          <a:p>
            <a:pPr lvl="1">
              <a:buFont typeface="Wingdings" pitchFamily="2" charset="2"/>
              <a:buChar char=""/>
            </a:pPr>
            <a:endParaRPr lang="fr-FR" smtClean="0"/>
          </a:p>
          <a:p>
            <a:pPr lvl="1">
              <a:buFont typeface="Wingdings" pitchFamily="2" charset="2"/>
              <a:buChar char=""/>
            </a:pPr>
            <a:r>
              <a:rPr lang="fr-FR" smtClean="0"/>
              <a:t>Verify the order execution of the preceded methods,</a:t>
            </a:r>
          </a:p>
          <a:p>
            <a:pPr lvl="1">
              <a:buFont typeface="Wingdings" pitchFamily="2" charset="2"/>
              <a:buChar char=""/>
            </a:pPr>
            <a:endParaRPr lang="fr-FR" smtClean="0"/>
          </a:p>
          <a:p>
            <a:pPr lvl="1">
              <a:buFont typeface="Wingdings" pitchFamily="2" charset="2"/>
              <a:buChar char=""/>
            </a:pPr>
            <a:r>
              <a:rPr lang="fr-FR" smtClean="0"/>
              <a:t>Verify the user-based constraints </a:t>
            </a:r>
          </a:p>
          <a:p>
            <a:pPr lvl="1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example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Dynamic security check in B</a:t>
            </a:r>
            <a:endParaRPr lang="en-US" sz="2000">
              <a:latin typeface="GillSans"/>
            </a:endParaRPr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716" y="3789040"/>
            <a:ext cx="4932548" cy="23462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3" descr="C:\Users\nguye_tm\Dropbox\PhD\writing\Latex\thesis\Thesis06\Pictures\addiag_hase20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9562" y="1160748"/>
            <a:ext cx="6696075" cy="175260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4572000" y="2956882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translate</a:t>
            </a:r>
            <a:endParaRPr lang="en-US" sz="240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211960" y="2913348"/>
            <a:ext cx="502920" cy="731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access control filter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15516" y="1412776"/>
            <a:ext cx="8424936" cy="4680520"/>
          </a:xfrm>
        </p:spPr>
        <p:txBody>
          <a:bodyPr/>
          <a:lstStyle/>
          <a:p>
            <a:r>
              <a:rPr lang="fr-FR" dirty="0" err="1" smtClean="0"/>
              <a:t>Represent</a:t>
            </a:r>
            <a:r>
              <a:rPr lang="fr-FR" dirty="0" smtClean="0"/>
              <a:t> the interaction of the </a:t>
            </a:r>
            <a:r>
              <a:rPr lang="fr-FR" dirty="0" err="1" smtClean="0"/>
              <a:t>functional</a:t>
            </a:r>
            <a:r>
              <a:rPr lang="fr-FR" dirty="0" smtClean="0"/>
              <a:t> and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Define</a:t>
            </a:r>
            <a:r>
              <a:rPr lang="fr-FR" dirty="0" smtClean="0"/>
              <a:t> the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decision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fr-FR" dirty="0" err="1" smtClean="0"/>
              <a:t>Verify</a:t>
            </a:r>
            <a:r>
              <a:rPr lang="fr-FR" dirty="0" smtClean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/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an </a:t>
            </a:r>
            <a:r>
              <a:rPr lang="fr-FR" dirty="0" err="1" smtClean="0"/>
              <a:t>actual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,</a:t>
            </a:r>
          </a:p>
          <a:p>
            <a:pPr lvl="1">
              <a:buFont typeface="Wingdings" pitchFamily="2" charset="2"/>
              <a:buChar char="v"/>
            </a:pPr>
            <a:r>
              <a:rPr lang="fr-FR" dirty="0" smtClean="0"/>
              <a:t>Call the </a:t>
            </a:r>
            <a:r>
              <a:rPr lang="fr-FR" dirty="0" err="1" smtClean="0"/>
              <a:t>protected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</a:t>
            </a:r>
          </a:p>
          <a:p>
            <a:pPr lvl="1">
              <a:buFont typeface="Wingdings" pitchFamily="2" charset="2"/>
              <a:buChar char="v"/>
            </a:pPr>
            <a:r>
              <a:rPr lang="fr-FR" dirty="0" smtClean="0"/>
              <a:t>Log the </a:t>
            </a:r>
            <a:r>
              <a:rPr lang="fr-FR" dirty="0" err="1" smtClean="0"/>
              <a:t>execution</a:t>
            </a:r>
            <a:r>
              <a:rPr lang="fr-FR" dirty="0" smtClean="0"/>
              <a:t> of the </a:t>
            </a:r>
            <a:r>
              <a:rPr lang="fr-FR" dirty="0" err="1" smtClean="0"/>
              <a:t>protected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52528" y="8620"/>
            <a:ext cx="4391472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Combining part</a:t>
            </a:r>
            <a:endParaRPr lang="en-US" sz="2000">
              <a:latin typeface="Gill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example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An access control filter</a:t>
            </a:r>
            <a:endParaRPr lang="en-US" sz="2000">
              <a:latin typeface="Gill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75" y="1268760"/>
            <a:ext cx="52768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support tool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752528"/>
          </a:xfrm>
        </p:spPr>
        <p:txBody>
          <a:bodyPr/>
          <a:lstStyle/>
          <a:p>
            <a:pPr marL="2286000" indent="-2286000">
              <a:buNone/>
            </a:pPr>
            <a:r>
              <a:rPr lang="fr-FR" dirty="0" smtClean="0">
                <a:solidFill>
                  <a:srgbClr val="FF0000"/>
                </a:solidFill>
              </a:rPr>
              <a:t>An </a:t>
            </a:r>
            <a:r>
              <a:rPr lang="fr-FR" dirty="0" err="1" smtClean="0">
                <a:solidFill>
                  <a:srgbClr val="FF0000"/>
                </a:solidFill>
              </a:rPr>
              <a:t>existing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work</a:t>
            </a:r>
            <a:r>
              <a:rPr lang="fr-FR" dirty="0" smtClean="0"/>
              <a:t>: the B4MSecure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by the </a:t>
            </a:r>
            <a:r>
              <a:rPr lang="fr-FR" dirty="0" err="1" smtClean="0"/>
              <a:t>LIG</a:t>
            </a:r>
            <a:r>
              <a:rPr lang="fr-FR" dirty="0" smtClean="0"/>
              <a:t> </a:t>
            </a:r>
            <a:r>
              <a:rPr lang="fr-FR" dirty="0" err="1" smtClean="0"/>
              <a:t>laboratory</a:t>
            </a:r>
            <a:r>
              <a:rPr lang="fr-FR" dirty="0" smtClean="0"/>
              <a:t>  [</a:t>
            </a:r>
            <a:r>
              <a:rPr lang="en-US" dirty="0" smtClean="0"/>
              <a:t>University of Grenoble</a:t>
            </a:r>
            <a:r>
              <a:rPr lang="fr-FR" dirty="0" smtClean="0"/>
              <a:t>]:</a:t>
            </a:r>
          </a:p>
          <a:p>
            <a:pPr lvl="1"/>
            <a:r>
              <a:rPr lang="en-US" dirty="0" smtClean="0"/>
              <a:t>An Eclipse platform</a:t>
            </a:r>
          </a:p>
          <a:p>
            <a:pPr lvl="1"/>
            <a:r>
              <a:rPr lang="fr-FR" dirty="0" smtClean="0"/>
              <a:t>Translate </a:t>
            </a:r>
            <a:r>
              <a:rPr lang="fr-FR" dirty="0" err="1" smtClean="0"/>
              <a:t>UML</a:t>
            </a:r>
            <a:r>
              <a:rPr lang="fr-FR" dirty="0" smtClean="0"/>
              <a:t> class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B</a:t>
            </a:r>
          </a:p>
          <a:p>
            <a:pPr lvl="1"/>
            <a:r>
              <a:rPr lang="fr-FR" dirty="0" smtClean="0"/>
              <a:t>Translate </a:t>
            </a:r>
            <a:r>
              <a:rPr lang="fr-FR" dirty="0" err="1" smtClean="0"/>
              <a:t>SecureUML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25" name="Diagramme 24"/>
          <p:cNvGraphicFramePr/>
          <p:nvPr/>
        </p:nvGraphicFramePr>
        <p:xfrm>
          <a:off x="2093638" y="3609020"/>
          <a:ext cx="329411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Organigramme : Multidocument 26"/>
          <p:cNvSpPr/>
          <p:nvPr/>
        </p:nvSpPr>
        <p:spPr>
          <a:xfrm>
            <a:off x="6624228" y="5013176"/>
            <a:ext cx="1548172" cy="936104"/>
          </a:xfrm>
          <a:prstGeom prst="flowChartMultidocumen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smtClean="0"/>
              <a:t>B machine</a:t>
            </a:r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>
              <a:latin typeface="GillSans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5399504" y="5433417"/>
            <a:ext cx="1188720" cy="3364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5351457" y="511712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generate</a:t>
            </a:r>
            <a:endParaRPr lang="en-US" sz="240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864096"/>
          </a:xfrm>
        </p:spPr>
        <p:txBody>
          <a:bodyPr/>
          <a:lstStyle/>
          <a:p>
            <a:pPr algn="ctr"/>
            <a:r>
              <a:rPr lang="fr-FR" sz="3000" smtClean="0">
                <a:latin typeface="GillSans"/>
              </a:rPr>
              <a:t>Combining graphical and formal notations</a:t>
            </a:r>
            <a:br>
              <a:rPr lang="fr-FR" sz="3000" smtClean="0">
                <a:latin typeface="GillSans"/>
              </a:rPr>
            </a:br>
            <a:r>
              <a:rPr lang="fr-FR" sz="3000" smtClean="0"/>
              <a:t>(UML and B)</a:t>
            </a:r>
            <a:endParaRPr lang="en-US" sz="3000">
              <a:latin typeface="GillSan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12776"/>
            <a:ext cx="8136904" cy="4680520"/>
          </a:xfrm>
        </p:spPr>
        <p:txBody>
          <a:bodyPr>
            <a:noAutofit/>
          </a:bodyPr>
          <a:lstStyle/>
          <a:p>
            <a:pPr marL="457200" indent="-457200" algn="l"/>
            <a:r>
              <a:rPr lang="fr-FR" dirty="0" smtClean="0"/>
              <a:t>This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:</a:t>
            </a:r>
          </a:p>
          <a:p>
            <a:pPr marL="914400" lvl="1" indent="-457200" algn="l">
              <a:buClr>
                <a:srgbClr val="00B050"/>
              </a:buClr>
              <a:buFont typeface="Wingdings" pitchFamily="2" charset="2"/>
              <a:buChar char="J"/>
            </a:pPr>
            <a:r>
              <a:rPr lang="fr-FR" dirty="0" smtClean="0"/>
              <a:t>A </a:t>
            </a:r>
            <a:r>
              <a:rPr lang="fr-FR" dirty="0" err="1" smtClean="0"/>
              <a:t>graphical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of the </a:t>
            </a:r>
            <a:r>
              <a:rPr lang="fr-FR" dirty="0" smtClean="0"/>
              <a:t>system</a:t>
            </a:r>
            <a:endParaRPr lang="fr-FR" dirty="0" smtClean="0"/>
          </a:p>
          <a:p>
            <a:pPr marL="914400" lvl="1" indent="-457200" algn="l">
              <a:buClr>
                <a:srgbClr val="00B050"/>
              </a:buClr>
              <a:buFont typeface="Wingdings" pitchFamily="2" charset="2"/>
              <a:buChar char="J"/>
            </a:pPr>
            <a:r>
              <a:rPr lang="fr-FR" dirty="0" smtClean="0"/>
              <a:t>A </a:t>
            </a:r>
            <a:r>
              <a:rPr lang="fr-FR" dirty="0" err="1" smtClean="0"/>
              <a:t>precise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r>
              <a:rPr lang="fr-FR" dirty="0" smtClean="0"/>
              <a:t> for the validation/</a:t>
            </a:r>
            <a:r>
              <a:rPr lang="fr-FR" dirty="0" err="1" smtClean="0"/>
              <a:t>verification</a:t>
            </a:r>
            <a:endParaRPr lang="fr-FR" dirty="0" smtClean="0"/>
          </a:p>
          <a:p>
            <a:pPr marL="457200" indent="-457200" algn="l"/>
            <a:endParaRPr lang="fr-FR" dirty="0" smtClean="0"/>
          </a:p>
          <a:p>
            <a:pPr marL="457200" indent="-457200" algn="l"/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r>
              <a:rPr lang="fr-FR" dirty="0" smtClean="0"/>
              <a:t>:</a:t>
            </a:r>
          </a:p>
          <a:p>
            <a:pPr marL="914400" lvl="1" indent="-457200" algn="l">
              <a:buClr>
                <a:srgbClr val="00B050"/>
              </a:buClr>
              <a:buFont typeface="Wingdings" pitchFamily="2" charset="2"/>
              <a:buChar char="J"/>
            </a:pPr>
            <a:r>
              <a:rPr lang="fr-FR" dirty="0" smtClean="0">
                <a:solidFill>
                  <a:srgbClr val="0000FF"/>
                </a:solidFill>
              </a:rPr>
              <a:t>Automate</a:t>
            </a:r>
            <a:r>
              <a:rPr lang="fr-FR" dirty="0" smtClean="0"/>
              <a:t> the translation of </a:t>
            </a:r>
            <a:r>
              <a:rPr lang="fr-FR" dirty="0" err="1" smtClean="0"/>
              <a:t>UML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smtClean="0"/>
              <a:t>B</a:t>
            </a:r>
          </a:p>
          <a:p>
            <a:pPr marL="914400" lvl="1" indent="-457200" algn="l">
              <a:buClr>
                <a:srgbClr val="00B050"/>
              </a:buClr>
              <a:buFont typeface="Wingdings" pitchFamily="2" charset="2"/>
              <a:buChar char="J"/>
            </a:pPr>
            <a:endParaRPr lang="fr-FR" dirty="0" smtClean="0"/>
          </a:p>
          <a:p>
            <a:pPr marL="914400" lvl="1" indent="-457200" algn="l">
              <a:buClr>
                <a:srgbClr val="FF0000"/>
              </a:buClr>
              <a:buFont typeface="Wingdings" pitchFamily="2" charset="2"/>
              <a:buChar char="L"/>
            </a:pPr>
            <a:r>
              <a:rPr lang="fr-FR" dirty="0" smtClean="0"/>
              <a:t>Focus on the </a:t>
            </a:r>
            <a:r>
              <a:rPr lang="fr-FR" dirty="0" err="1" smtClean="0">
                <a:solidFill>
                  <a:srgbClr val="0000FF"/>
                </a:solidFill>
              </a:rPr>
              <a:t>functional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endParaRPr lang="fr-FR" dirty="0" smtClean="0"/>
          </a:p>
          <a:p>
            <a:pPr marL="914400" lvl="1" indent="-457200">
              <a:buClr>
                <a:srgbClr val="FF0000"/>
              </a:buClr>
              <a:buFont typeface="Wingdings" pitchFamily="2" charset="2"/>
              <a:buChar char="L"/>
            </a:pPr>
            <a:r>
              <a:rPr lang="fr-FR" dirty="0" smtClean="0"/>
              <a:t>The B4MSecure </a:t>
            </a:r>
            <a:r>
              <a:rPr lang="fr-FR" dirty="0" err="1" smtClean="0"/>
              <a:t>tool</a:t>
            </a:r>
            <a:r>
              <a:rPr lang="fr-FR" dirty="0" smtClean="0"/>
              <a:t> supports </a:t>
            </a:r>
            <a:r>
              <a:rPr lang="fr-FR" dirty="0" smtClean="0">
                <a:solidFill>
                  <a:srgbClr val="0000FF"/>
                </a:solidFill>
              </a:rPr>
              <a:t>the </a:t>
            </a:r>
            <a:r>
              <a:rPr lang="fr-FR" dirty="0" err="1" smtClean="0">
                <a:solidFill>
                  <a:srgbClr val="0000FF"/>
                </a:solidFill>
              </a:rPr>
              <a:t>functional</a:t>
            </a:r>
            <a:r>
              <a:rPr lang="fr-FR" dirty="0" smtClean="0">
                <a:solidFill>
                  <a:srgbClr val="0000FF"/>
                </a:solidFill>
              </a:rPr>
              <a:t> and </a:t>
            </a:r>
            <a:r>
              <a:rPr lang="fr-FR" dirty="0" err="1" smtClean="0">
                <a:solidFill>
                  <a:srgbClr val="0000FF"/>
                </a:solidFill>
              </a:rPr>
              <a:t>static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access</a:t>
            </a:r>
            <a:r>
              <a:rPr lang="fr-FR" dirty="0" smtClean="0">
                <a:solidFill>
                  <a:srgbClr val="0000FF"/>
                </a:solidFill>
              </a:rPr>
              <a:t> control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, </a:t>
            </a:r>
            <a:r>
              <a:rPr lang="fr-FR" dirty="0" smtClean="0"/>
              <a:t>but </a:t>
            </a:r>
            <a:r>
              <a:rPr lang="fr-FR" dirty="0" smtClean="0">
                <a:solidFill>
                  <a:srgbClr val="FF0000"/>
                </a:solidFill>
              </a:rPr>
              <a:t>not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dynamic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access</a:t>
            </a:r>
            <a:r>
              <a:rPr lang="fr-FR" dirty="0" smtClean="0">
                <a:solidFill>
                  <a:srgbClr val="FF0000"/>
                </a:solidFill>
              </a:rPr>
              <a:t> control </a:t>
            </a:r>
            <a:r>
              <a:rPr lang="fr-FR" dirty="0" err="1" smtClean="0">
                <a:solidFill>
                  <a:srgbClr val="FF0000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.</a:t>
            </a:r>
            <a:endParaRPr lang="fr-FR" dirty="0" smtClean="0">
              <a:solidFill>
                <a:srgbClr val="0000FF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motivation</a:t>
            </a:r>
            <a:endParaRPr lang="en-US" sz="2000">
              <a:latin typeface="GillSan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Extend the B4MSecure tool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516" y="2168860"/>
            <a:ext cx="3852428" cy="2700300"/>
          </a:xfrm>
        </p:spPr>
        <p:txBody>
          <a:bodyPr>
            <a:normAutofit/>
          </a:bodyPr>
          <a:lstStyle/>
          <a:p>
            <a:pPr algn="r"/>
            <a:r>
              <a:rPr lang="en-US" smtClean="0">
                <a:solidFill>
                  <a:srgbClr val="0000FF"/>
                </a:solidFill>
              </a:rPr>
              <a:t>Adapt</a:t>
            </a:r>
            <a:r>
              <a:rPr lang="en-US" smtClean="0"/>
              <a:t> mapping rules</a:t>
            </a:r>
          </a:p>
          <a:p>
            <a:pPr algn="r">
              <a:buNone/>
            </a:pPr>
            <a:endParaRPr lang="en-US" smtClean="0"/>
          </a:p>
          <a:p>
            <a:pPr algn="r">
              <a:buNone/>
            </a:pPr>
            <a:endParaRPr lang="en-US" smtClean="0"/>
          </a:p>
          <a:p>
            <a:pPr algn="r">
              <a:buNone/>
            </a:pPr>
            <a:r>
              <a:rPr lang="en-US" smtClean="0"/>
              <a:t> </a:t>
            </a:r>
          </a:p>
          <a:p>
            <a:pPr algn="r"/>
            <a:r>
              <a:rPr lang="en-US" smtClean="0">
                <a:solidFill>
                  <a:srgbClr val="0000FF"/>
                </a:solidFill>
              </a:rPr>
              <a:t>Extend</a:t>
            </a:r>
            <a:r>
              <a:rPr lang="en-US" smtClean="0"/>
              <a:t> for dynamic security properties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24" name="Diagramme 23"/>
          <p:cNvGraphicFramePr/>
          <p:nvPr/>
        </p:nvGraphicFramePr>
        <p:xfrm>
          <a:off x="4139952" y="1412776"/>
          <a:ext cx="4680520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A support tool</a:t>
            </a:r>
            <a:endParaRPr lang="en-US" sz="2000">
              <a:latin typeface="Gill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Proof obligations using AtelierB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Validation </a:t>
            </a:r>
            <a:endParaRPr lang="en-US" sz="2400">
              <a:latin typeface="GillSans"/>
            </a:endParaRPr>
          </a:p>
        </p:txBody>
      </p:sp>
      <p:pic>
        <p:nvPicPr>
          <p:cNvPr id="466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834" y="1844824"/>
            <a:ext cx="6326332" cy="225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Animation with ProB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Rule</a:t>
            </a:r>
            <a:r>
              <a:rPr lang="fr-FR" b="1" dirty="0" smtClean="0"/>
              <a:t> 1</a:t>
            </a:r>
            <a:r>
              <a:rPr lang="fr-FR" dirty="0" smtClean="0"/>
              <a:t>: </a:t>
            </a:r>
            <a:r>
              <a:rPr lang="fr-FR" i="1" dirty="0" smtClean="0"/>
              <a:t>The </a:t>
            </a:r>
            <a:r>
              <a:rPr lang="fr-FR" i="1" dirty="0" err="1" smtClean="0"/>
              <a:t>person</a:t>
            </a:r>
            <a:r>
              <a:rPr lang="fr-FR" i="1" dirty="0" smtClean="0"/>
              <a:t> </a:t>
            </a:r>
            <a:r>
              <a:rPr lang="fr-FR" i="1" dirty="0" err="1" smtClean="0"/>
              <a:t>who</a:t>
            </a:r>
            <a:r>
              <a:rPr lang="fr-FR" i="1" dirty="0" smtClean="0"/>
              <a:t> </a:t>
            </a:r>
            <a:r>
              <a:rPr lang="fr-FR" i="1" dirty="0" err="1" smtClean="0"/>
              <a:t>is</a:t>
            </a:r>
            <a:r>
              <a:rPr lang="fr-FR" i="1" dirty="0" smtClean="0"/>
              <a:t> </a:t>
            </a:r>
            <a:r>
              <a:rPr lang="fr-FR" i="1" dirty="0" err="1" smtClean="0"/>
              <a:t>trying</a:t>
            </a:r>
            <a:r>
              <a:rPr lang="fr-FR" i="1" dirty="0" smtClean="0"/>
              <a:t> to </a:t>
            </a:r>
            <a:r>
              <a:rPr lang="fr-FR" i="1" dirty="0" err="1" smtClean="0"/>
              <a:t>receive</a:t>
            </a:r>
            <a:r>
              <a:rPr lang="fr-FR" i="1" dirty="0" smtClean="0"/>
              <a:t> a </a:t>
            </a:r>
            <a:r>
              <a:rPr lang="fr-FR" i="1" dirty="0" err="1" smtClean="0"/>
              <a:t>purchase</a:t>
            </a:r>
            <a:r>
              <a:rPr lang="fr-FR" i="1" dirty="0" smtClean="0"/>
              <a:t> </a:t>
            </a:r>
            <a:r>
              <a:rPr lang="fr-FR" i="1" dirty="0" err="1" smtClean="0"/>
              <a:t>order</a:t>
            </a:r>
            <a:r>
              <a:rPr lang="en-US" i="1" dirty="0" smtClean="0"/>
              <a:t> must not be the person who created it.</a:t>
            </a:r>
            <a:endParaRPr lang="en-US" i="1" dirty="0" smtClean="0"/>
          </a:p>
          <a:p>
            <a:endParaRPr lang="fr-FR" dirty="0" smtClean="0"/>
          </a:p>
          <a:p>
            <a:r>
              <a:rPr lang="fr-FR" b="1" dirty="0" smtClean="0"/>
              <a:t>Scenarios</a:t>
            </a:r>
            <a:r>
              <a:rPr lang="fr-FR" dirty="0" smtClean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fr-FR" i="1" dirty="0" smtClean="0"/>
              <a:t>Tom </a:t>
            </a:r>
            <a:r>
              <a:rPr lang="fr-FR" dirty="0" smtClean="0"/>
              <a:t>logs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smtClean="0"/>
              <a:t>the system,</a:t>
            </a:r>
            <a:endParaRPr lang="fr-FR" i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fr-FR" i="1" dirty="0" smtClean="0"/>
              <a:t>Tom </a:t>
            </a:r>
            <a:r>
              <a:rPr lang="fr-FR" dirty="0" err="1" smtClean="0"/>
              <a:t>creates</a:t>
            </a:r>
            <a:r>
              <a:rPr lang="fr-FR" dirty="0" smtClean="0"/>
              <a:t> a </a:t>
            </a:r>
            <a:r>
              <a:rPr lang="fr-FR" dirty="0" err="1" smtClean="0"/>
              <a:t>purchase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i="1" dirty="0" smtClean="0"/>
              <a:t>po,</a:t>
            </a:r>
          </a:p>
          <a:p>
            <a:pPr marL="914400" lvl="1" indent="-457200">
              <a:buFont typeface="+mj-lt"/>
              <a:buAutoNum type="arabicParenR"/>
            </a:pPr>
            <a:r>
              <a:rPr lang="fr-FR" i="1" dirty="0" smtClean="0"/>
              <a:t>Tom </a:t>
            </a:r>
            <a:r>
              <a:rPr lang="fr-FR" dirty="0" smtClean="0"/>
              <a:t>tries to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purchase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i="1" dirty="0" smtClean="0"/>
              <a:t>po</a:t>
            </a:r>
            <a:r>
              <a:rPr lang="fr-FR" dirty="0" smtClean="0"/>
              <a:t>.</a:t>
            </a:r>
          </a:p>
          <a:p>
            <a:pPr marL="914400" lvl="1" indent="-457200">
              <a:buFont typeface="+mj-lt"/>
              <a:buAutoNum type="arabicParenR"/>
            </a:pPr>
            <a:endParaRPr lang="fr-FR" dirty="0" smtClean="0"/>
          </a:p>
          <a:p>
            <a:pPr marL="457200" indent="-457200"/>
            <a:r>
              <a:rPr lang="fr-FR" b="1" dirty="0" err="1" smtClean="0"/>
              <a:t>Result</a:t>
            </a:r>
            <a:r>
              <a:rPr lang="fr-FR" dirty="0" smtClean="0"/>
              <a:t>: </a:t>
            </a:r>
            <a:r>
              <a:rPr lang="fr-FR" dirty="0" smtClean="0">
                <a:solidFill>
                  <a:srgbClr val="C00000"/>
                </a:solidFill>
              </a:rPr>
              <a:t>the </a:t>
            </a:r>
            <a:r>
              <a:rPr lang="fr-FR" dirty="0" smtClean="0">
                <a:solidFill>
                  <a:srgbClr val="C00000"/>
                </a:solidFill>
              </a:rPr>
              <a:t>action 3 </a:t>
            </a:r>
            <a:r>
              <a:rPr lang="fr-FR" dirty="0" err="1" smtClean="0">
                <a:solidFill>
                  <a:srgbClr val="C00000"/>
                </a:solidFill>
              </a:rPr>
              <a:t>fails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Validation </a:t>
            </a:r>
            <a:endParaRPr lang="en-US" sz="2400">
              <a:latin typeface="Gill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 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and </a:t>
            </a:r>
            <a:r>
              <a:rPr lang="fr-FR" dirty="0" err="1" smtClean="0"/>
              <a:t>static</a:t>
            </a:r>
            <a:r>
              <a:rPr lang="fr-FR" dirty="0" smtClean="0"/>
              <a:t>/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:</a:t>
            </a:r>
          </a:p>
          <a:p>
            <a:pPr lvl="1" algn="l"/>
            <a:r>
              <a:rPr lang="fr-FR" dirty="0" err="1" smtClean="0">
                <a:solidFill>
                  <a:srgbClr val="0000FF"/>
                </a:solidFill>
              </a:rPr>
              <a:t>UML</a:t>
            </a:r>
            <a:r>
              <a:rPr lang="fr-FR" dirty="0" smtClean="0">
                <a:solidFill>
                  <a:srgbClr val="0000FF"/>
                </a:solidFill>
              </a:rPr>
              <a:t> class </a:t>
            </a:r>
            <a:r>
              <a:rPr lang="fr-FR" dirty="0" err="1" smtClean="0">
                <a:solidFill>
                  <a:srgbClr val="0000FF"/>
                </a:solidFill>
              </a:rPr>
              <a:t>diagrams</a:t>
            </a:r>
            <a:r>
              <a:rPr lang="fr-FR" dirty="0" smtClean="0">
                <a:solidFill>
                  <a:srgbClr val="0000FF"/>
                </a:solidFill>
              </a:rPr>
              <a:t> for the </a:t>
            </a:r>
            <a:r>
              <a:rPr lang="fr-FR" dirty="0" err="1" smtClean="0">
                <a:solidFill>
                  <a:srgbClr val="0000FF"/>
                </a:solidFill>
              </a:rPr>
              <a:t>functional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,</a:t>
            </a:r>
          </a:p>
          <a:p>
            <a:pPr lvl="1" algn="l"/>
            <a:r>
              <a:rPr lang="fr-FR" dirty="0" err="1" smtClean="0">
                <a:solidFill>
                  <a:srgbClr val="0000FF"/>
                </a:solidFill>
              </a:rPr>
              <a:t>SecureUML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diagrams</a:t>
            </a:r>
            <a:r>
              <a:rPr lang="fr-FR" dirty="0" smtClean="0">
                <a:solidFill>
                  <a:srgbClr val="0000FF"/>
                </a:solidFill>
              </a:rPr>
              <a:t> for </a:t>
            </a:r>
            <a:r>
              <a:rPr lang="fr-FR" dirty="0" err="1" smtClean="0">
                <a:solidFill>
                  <a:srgbClr val="0000FF"/>
                </a:solidFill>
              </a:rPr>
              <a:t>static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security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,</a:t>
            </a:r>
          </a:p>
          <a:p>
            <a:pPr lvl="1"/>
            <a:r>
              <a:rPr lang="fr-FR" dirty="0" smtClean="0">
                <a:solidFill>
                  <a:srgbClr val="0000FF"/>
                </a:solidFill>
              </a:rPr>
              <a:t>Secure </a:t>
            </a:r>
            <a:r>
              <a:rPr lang="fr-FR" dirty="0" err="1" smtClean="0">
                <a:solidFill>
                  <a:srgbClr val="0000FF"/>
                </a:solidFill>
              </a:rPr>
              <a:t>activity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diagrams</a:t>
            </a:r>
            <a:r>
              <a:rPr lang="fr-FR" dirty="0" smtClean="0">
                <a:solidFill>
                  <a:srgbClr val="0000FF"/>
                </a:solidFill>
              </a:rPr>
              <a:t> for </a:t>
            </a:r>
            <a:r>
              <a:rPr lang="fr-FR" dirty="0" err="1" smtClean="0">
                <a:solidFill>
                  <a:srgbClr val="0000FF"/>
                </a:solidFill>
              </a:rPr>
              <a:t>dynamic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security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.</a:t>
            </a:r>
          </a:p>
          <a:p>
            <a:pPr algn="l"/>
            <a:endParaRPr lang="fr-FR" sz="2800" dirty="0" smtClean="0"/>
          </a:p>
          <a:p>
            <a:pPr algn="l"/>
            <a:r>
              <a:rPr lang="fr-FR" dirty="0" smtClean="0"/>
              <a:t>Translate the </a:t>
            </a:r>
            <a:r>
              <a:rPr lang="fr-FR" dirty="0" err="1" smtClean="0"/>
              <a:t>graphical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B </a:t>
            </a:r>
            <a:r>
              <a:rPr lang="fr-FR" dirty="0" err="1" smtClean="0"/>
              <a:t>specification</a:t>
            </a:r>
            <a:r>
              <a:rPr lang="fr-FR" dirty="0" smtClean="0"/>
              <a:t>.</a:t>
            </a:r>
          </a:p>
          <a:p>
            <a:pPr lvl="1" algn="l"/>
            <a:endParaRPr lang="fr-FR" sz="2400" dirty="0" smtClean="0"/>
          </a:p>
          <a:p>
            <a:pPr algn="l"/>
            <a:r>
              <a:rPr lang="fr-FR" dirty="0" smtClean="0"/>
              <a:t>Automate the translation.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12776"/>
            <a:ext cx="8460940" cy="4680520"/>
          </a:xfrm>
        </p:spPr>
        <p:txBody>
          <a:bodyPr>
            <a:noAutofit/>
          </a:bodyPr>
          <a:lstStyle/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State of the art</a:t>
            </a: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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Translation of UML-based models into B</a:t>
            </a:r>
          </a:p>
          <a:p>
            <a:pPr marL="533400" indent="-533400" algn="l">
              <a:buSzPct val="135000"/>
              <a:buFont typeface="Wingdings" pitchFamily="2" charset="2"/>
              <a:buChar char=""/>
            </a:pPr>
            <a:endParaRPr lang="en-US" sz="1100" smtClean="0"/>
          </a:p>
          <a:p>
            <a:pPr marL="533400" indent="-533400" algn="l">
              <a:buSzPct val="135000"/>
              <a:buFont typeface="Wingdings" pitchFamily="2" charset="2"/>
              <a:buChar char=""/>
            </a:pPr>
            <a:r>
              <a:rPr lang="en-US" smtClean="0"/>
              <a:t>Translation of  the B specification into an executable code</a:t>
            </a:r>
          </a:p>
          <a:p>
            <a:pPr marL="990600" lvl="1" indent="-533400" algn="l">
              <a:buSzPct val="135000"/>
              <a:buFont typeface="Wingdings" pitchFamily="2" charset="2"/>
              <a:buChar char="§"/>
            </a:pP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an abstract B specification to a relational-like B implementation</a:t>
            </a:r>
          </a:p>
          <a:p>
            <a:pPr marL="990600" lvl="1" indent="-533400" algn="l">
              <a:buSzPct val="135000"/>
              <a:buFont typeface="Wingdings" pitchFamily="2" charset="2"/>
              <a:buChar char="§"/>
            </a:pP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Translation of an AspectJ implementation</a:t>
            </a:r>
          </a:p>
          <a:p>
            <a:pPr marL="990600" lvl="1" indent="-533400" algn="l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support tool</a:t>
            </a:r>
            <a:endParaRPr lang="en-US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"/>
            </a:pPr>
            <a:r>
              <a:rPr lang="fr-FR" smtClean="0">
                <a:solidFill>
                  <a:schemeClr val="bg1">
                    <a:lumMod val="85000"/>
                  </a:schemeClr>
                </a:solidFill>
              </a:rPr>
              <a:t>Conclusion and future work</a:t>
            </a: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Approach 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6752"/>
            <a:ext cx="6120680" cy="2988332"/>
          </a:xfrm>
        </p:spPr>
        <p:txBody>
          <a:bodyPr>
            <a:noAutofit/>
          </a:bodyPr>
          <a:lstStyle/>
          <a:p>
            <a:r>
              <a:rPr lang="fr-FR" sz="2400" dirty="0" smtClean="0"/>
              <a:t>An abstract B </a:t>
            </a:r>
            <a:r>
              <a:rPr lang="fr-FR" sz="2400" dirty="0" err="1" smtClean="0"/>
              <a:t>specification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refined</a:t>
            </a:r>
            <a:r>
              <a:rPr lang="fr-FR" sz="2400" dirty="0" smtClean="0"/>
              <a:t> </a:t>
            </a:r>
            <a:r>
              <a:rPr lang="fr-FR" sz="2400" dirty="0" err="1" smtClean="0"/>
              <a:t>until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close to a </a:t>
            </a:r>
            <a:r>
              <a:rPr lang="fr-FR" sz="2400" dirty="0" err="1" smtClean="0"/>
              <a:t>target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.</a:t>
            </a:r>
            <a:endParaRPr lang="fr-FR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The </a:t>
            </a:r>
            <a:r>
              <a:rPr lang="fr-FR" sz="2400" dirty="0" err="1" smtClean="0"/>
              <a:t>AOP</a:t>
            </a:r>
            <a:r>
              <a:rPr lang="fr-FR" sz="2400" dirty="0" smtClean="0"/>
              <a:t> </a:t>
            </a:r>
            <a:r>
              <a:rPr lang="fr-FR" sz="2400" dirty="0" err="1" smtClean="0"/>
              <a:t>paradigm</a:t>
            </a:r>
            <a:r>
              <a:rPr lang="fr-FR" sz="2400" dirty="0" smtClean="0"/>
              <a:t> </a:t>
            </a:r>
            <a:r>
              <a:rPr lang="fr-FR" sz="2400" dirty="0" err="1" smtClean="0"/>
              <a:t>allows</a:t>
            </a:r>
            <a:r>
              <a:rPr lang="fr-FR" sz="2400" dirty="0" smtClean="0"/>
              <a:t> a </a:t>
            </a:r>
            <a:r>
              <a:rPr lang="fr-FR" sz="2400" dirty="0" err="1" smtClean="0"/>
              <a:t>separation</a:t>
            </a:r>
            <a:r>
              <a:rPr lang="fr-FR" sz="2400" dirty="0" smtClean="0"/>
              <a:t> of </a:t>
            </a:r>
            <a:r>
              <a:rPr lang="fr-FR" sz="2400" dirty="0" err="1" smtClean="0"/>
              <a:t>concerns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692696"/>
            <a:ext cx="2700300" cy="226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512" y="4365104"/>
            <a:ext cx="774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propose: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"/>
            </a:pP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Refine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the B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fr-FR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3738" lvl="1" indent="-236538">
              <a:lnSpc>
                <a:spcPct val="150000"/>
              </a:lnSpc>
              <a:buFont typeface="Wingdings" pitchFamily="2" charset="2"/>
              <a:buChar char=""/>
            </a:pP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the final B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refinement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program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AspectJ 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6408712" cy="4680520"/>
          </a:xfrm>
        </p:spPr>
        <p:txBody>
          <a:bodyPr/>
          <a:lstStyle/>
          <a:p>
            <a:r>
              <a:rPr lang="fr-FR" b="1" smtClean="0"/>
              <a:t>Joinpoint</a:t>
            </a:r>
            <a:r>
              <a:rPr lang="fr-FR" smtClean="0"/>
              <a:t>: a position where the additional code is injected</a:t>
            </a:r>
          </a:p>
          <a:p>
            <a:endParaRPr lang="fr-FR" b="1" smtClean="0"/>
          </a:p>
          <a:p>
            <a:r>
              <a:rPr lang="fr-FR" b="1" smtClean="0"/>
              <a:t>Pointcut</a:t>
            </a:r>
            <a:r>
              <a:rPr lang="fr-FR" smtClean="0"/>
              <a:t>: a set of joinpoints </a:t>
            </a:r>
          </a:p>
          <a:p>
            <a:endParaRPr lang="fr-FR" smtClean="0"/>
          </a:p>
          <a:p>
            <a:r>
              <a:rPr lang="fr-FR" b="1" smtClean="0"/>
              <a:t>Advice</a:t>
            </a:r>
            <a:r>
              <a:rPr lang="fr-FR" smtClean="0"/>
              <a:t>: implement code at each joinpoint specified in a pointcut</a:t>
            </a:r>
          </a:p>
          <a:p>
            <a:endParaRPr lang="fr-FR" smtClean="0"/>
          </a:p>
          <a:p>
            <a:r>
              <a:rPr lang="fr-FR" b="1" smtClean="0"/>
              <a:t>Aspect</a:t>
            </a:r>
            <a:r>
              <a:rPr lang="fr-FR" smtClean="0"/>
              <a:t>: includes pointcuts and advices</a:t>
            </a:r>
            <a:endParaRPr lang="en-US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Background </a:t>
            </a:r>
            <a:endParaRPr lang="en-US" sz="2000">
              <a:latin typeface="Gill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8154" y="2122413"/>
            <a:ext cx="2934326" cy="231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9562" y="404664"/>
            <a:ext cx="7548504" cy="1008112"/>
          </a:xfrm>
        </p:spPr>
        <p:txBody>
          <a:bodyPr/>
          <a:lstStyle/>
          <a:p>
            <a:r>
              <a:rPr lang="en-US" sz="2400" smtClean="0"/>
              <a:t>From an abstract B specification to a relational-like B implementation</a:t>
            </a:r>
            <a:endParaRPr lang="en-US" sz="24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664804"/>
            <a:ext cx="8136904" cy="464451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smtClean="0"/>
              <a:t>Reuse the refinement rules in [A. Mammar, 2006]:</a:t>
            </a:r>
          </a:p>
          <a:p>
            <a:pPr>
              <a:buFont typeface="Wingdings" pitchFamily="2" charset="2"/>
              <a:buChar char="q"/>
            </a:pPr>
            <a:endParaRPr lang="fr-FR" smtClean="0"/>
          </a:p>
          <a:p>
            <a:pPr lvl="1">
              <a:buFont typeface="Wingdings" pitchFamily="2" charset="2"/>
              <a:buChar char=""/>
            </a:pPr>
            <a:r>
              <a:rPr lang="fr-FR" smtClean="0"/>
              <a:t>Data refinement</a:t>
            </a:r>
          </a:p>
          <a:p>
            <a:pPr>
              <a:buFont typeface="Wingdings" pitchFamily="2" charset="2"/>
              <a:buChar char=""/>
            </a:pPr>
            <a:endParaRPr lang="fr-FR" smtClean="0"/>
          </a:p>
          <a:p>
            <a:pPr lvl="1">
              <a:buFont typeface="Wingdings" pitchFamily="2" charset="2"/>
              <a:buChar char=""/>
            </a:pPr>
            <a:r>
              <a:rPr lang="fr-FR" smtClean="0"/>
              <a:t>Behavioral refinement</a:t>
            </a:r>
          </a:p>
          <a:p>
            <a:pPr>
              <a:buFont typeface="Wingdings" pitchFamily="2" charset="2"/>
              <a:buChar char=""/>
            </a:pP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Data refinement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Define a table structure gathering </a:t>
            </a:r>
            <a:r>
              <a:rPr lang="en-US" smtClean="0"/>
              <a:t>the different information related to an entity.</a:t>
            </a:r>
            <a:endParaRPr lang="fr-FR" smtClean="0"/>
          </a:p>
          <a:p>
            <a:pPr lvl="1"/>
            <a:r>
              <a:rPr lang="fr-FR" smtClean="0"/>
              <a:t>An example: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Define additional operations acting on the new variable</a:t>
            </a:r>
          </a:p>
          <a:p>
            <a:pPr lvl="1"/>
            <a:r>
              <a:rPr lang="fr-FR" smtClean="0"/>
              <a:t>An example: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508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From an abstract B specification to a relational-like B implementation</a:t>
            </a:r>
          </a:p>
        </p:txBody>
      </p:sp>
      <p:pic>
        <p:nvPicPr>
          <p:cNvPr id="534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604" y="2751584"/>
            <a:ext cx="5724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4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5736" y="4437112"/>
            <a:ext cx="48006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45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805" y="1880828"/>
            <a:ext cx="1971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+mj-lt"/>
              </a:rPr>
              <a:t>Behavioral refinement</a:t>
            </a:r>
            <a:endParaRPr lang="en-US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substitution/predicate/expression with call to the operations acting on the structure variables.</a:t>
            </a:r>
          </a:p>
          <a:p>
            <a:endParaRPr lang="fr-FR" dirty="0" smtClean="0"/>
          </a:p>
          <a:p>
            <a:r>
              <a:rPr lang="fr-FR" dirty="0" err="1" smtClean="0"/>
              <a:t>Eliminate</a:t>
            </a:r>
            <a:r>
              <a:rPr lang="fr-FR" dirty="0" smtClean="0"/>
              <a:t> the </a:t>
            </a:r>
            <a:r>
              <a:rPr lang="fr-FR" dirty="0" err="1" smtClean="0"/>
              <a:t>preconditions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Replace the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sequential</a:t>
            </a:r>
            <a:r>
              <a:rPr lang="fr-FR" dirty="0" smtClean="0"/>
              <a:t> </a:t>
            </a:r>
            <a:r>
              <a:rPr lang="fr-FR" dirty="0" smtClean="0"/>
              <a:t>one.</a:t>
            </a:r>
            <a:endParaRPr lang="en-US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508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From an abstract B specification to a relational-like B implementation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>
          <a:xfrm>
            <a:off x="3268035" y="1556792"/>
            <a:ext cx="5732457" cy="1208335"/>
          </a:xfrm>
          <a:prstGeom prst="wedgeRoundRectCallout">
            <a:avLst>
              <a:gd name="adj1" fmla="val -39432"/>
              <a:gd name="adj2" fmla="val 113385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fr-F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separately</a:t>
            </a:r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 the functional logic and the security requirements?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Security enforcement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Thesis motivation </a:t>
            </a:r>
            <a:endParaRPr lang="en-US" sz="2000">
              <a:latin typeface="GillSans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3102122" y="3681029"/>
            <a:ext cx="1397870" cy="1728191"/>
            <a:chOff x="899592" y="5203649"/>
            <a:chExt cx="1368152" cy="1725301"/>
          </a:xfrm>
        </p:grpSpPr>
        <p:pic>
          <p:nvPicPr>
            <p:cNvPr id="12" name="Image 11" descr="process-us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08" y="5203649"/>
              <a:ext cx="936104" cy="936104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899592" y="6192016"/>
              <a:ext cx="1368152" cy="73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GillSans" pitchFamily="2" charset="0"/>
                </a:rPr>
                <a:t>Developer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669462" y="3609021"/>
            <a:ext cx="1554480" cy="1433627"/>
            <a:chOff x="199638" y="1482241"/>
            <a:chExt cx="2143312" cy="2414811"/>
          </a:xfrm>
        </p:grpSpPr>
        <p:grpSp>
          <p:nvGrpSpPr>
            <p:cNvPr id="27" name="Groupe 50"/>
            <p:cNvGrpSpPr/>
            <p:nvPr/>
          </p:nvGrpSpPr>
          <p:grpSpPr>
            <a:xfrm>
              <a:off x="287524" y="2636827"/>
              <a:ext cx="1764196" cy="1260225"/>
              <a:chOff x="2447764" y="1664804"/>
              <a:chExt cx="1764196" cy="1260225"/>
            </a:xfrm>
          </p:grpSpPr>
          <p:pic>
            <p:nvPicPr>
              <p:cNvPr id="29" name="Image 28" descr="log.png"/>
              <p:cNvPicPr>
                <a:picLocks noChangeAspect="1"/>
              </p:cNvPicPr>
              <p:nvPr/>
            </p:nvPicPr>
            <p:blipFill>
              <a:blip r:embed="rId4" cstate="print"/>
              <a:srcRect r="20556" b="46845"/>
              <a:stretch>
                <a:fillRect/>
              </a:stretch>
            </p:blipFill>
            <p:spPr>
              <a:xfrm>
                <a:off x="2447764" y="1664804"/>
                <a:ext cx="860400" cy="777352"/>
              </a:xfrm>
              <a:prstGeom prst="rect">
                <a:avLst/>
              </a:prstGeom>
              <a:ln>
                <a:solidFill>
                  <a:srgbClr val="001489"/>
                </a:solidFill>
              </a:ln>
            </p:spPr>
          </p:pic>
          <p:pic>
            <p:nvPicPr>
              <p:cNvPr id="30" name="Image 29" descr="log.png"/>
              <p:cNvPicPr>
                <a:picLocks noChangeAspect="1"/>
              </p:cNvPicPr>
              <p:nvPr/>
            </p:nvPicPr>
            <p:blipFill>
              <a:blip r:embed="rId5" cstate="print"/>
              <a:srcRect r="20556" b="46845"/>
              <a:stretch>
                <a:fillRect/>
              </a:stretch>
            </p:blipFill>
            <p:spPr>
              <a:xfrm>
                <a:off x="2631480" y="1988840"/>
                <a:ext cx="860400" cy="77735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</p:pic>
          <p:pic>
            <p:nvPicPr>
              <p:cNvPr id="31" name="Image 30" descr="log.png"/>
              <p:cNvPicPr>
                <a:picLocks noChangeAspect="1"/>
              </p:cNvPicPr>
              <p:nvPr/>
            </p:nvPicPr>
            <p:blipFill>
              <a:blip r:embed="rId6" cstate="print"/>
              <a:srcRect r="20556" b="46845"/>
              <a:stretch>
                <a:fillRect/>
              </a:stretch>
            </p:blipFill>
            <p:spPr>
              <a:xfrm>
                <a:off x="3351560" y="1700808"/>
                <a:ext cx="860400" cy="777352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</p:pic>
          <p:pic>
            <p:nvPicPr>
              <p:cNvPr id="32" name="Image 31" descr="log.png"/>
              <p:cNvPicPr>
                <a:picLocks noChangeAspect="1"/>
              </p:cNvPicPr>
              <p:nvPr/>
            </p:nvPicPr>
            <p:blipFill>
              <a:blip r:embed="rId7" cstate="print"/>
              <a:srcRect r="20556" b="46845"/>
              <a:stretch>
                <a:fillRect/>
              </a:stretch>
            </p:blipFill>
            <p:spPr>
              <a:xfrm>
                <a:off x="3209162" y="2149140"/>
                <a:ext cx="858782" cy="77588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p:sp>
          <p:nvSpPr>
            <p:cNvPr id="28" name="ZoneTexte 27"/>
            <p:cNvSpPr txBox="1"/>
            <p:nvPr/>
          </p:nvSpPr>
          <p:spPr>
            <a:xfrm>
              <a:off x="199638" y="1482241"/>
              <a:ext cx="2143312" cy="101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GillSans" pitchFamily="2" charset="0"/>
                </a:rPr>
                <a:t>Specified requirements</a:t>
              </a:r>
              <a:endParaRPr lang="en-US">
                <a:latin typeface="GillSans" pitchFamily="2" charset="0"/>
              </a:endParaRPr>
            </a:p>
          </p:txBody>
        </p:sp>
      </p:grpSp>
      <p:cxnSp>
        <p:nvCxnSpPr>
          <p:cNvPr id="34" name="Connecteur droit avec flèche 33"/>
          <p:cNvCxnSpPr/>
          <p:nvPr/>
        </p:nvCxnSpPr>
        <p:spPr>
          <a:xfrm>
            <a:off x="2400044" y="4293097"/>
            <a:ext cx="731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0" smtClean="0"/>
              <a:t>Behavioral refinement: an example</a:t>
            </a:r>
            <a:endParaRPr lang="en-US" b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08" y="1600200"/>
            <a:ext cx="4038600" cy="45259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b="0" smtClean="0"/>
              <a:t>An abstract specification</a:t>
            </a:r>
            <a:endParaRPr lang="en-US" b="0" smtClean="0"/>
          </a:p>
          <a:p>
            <a:endParaRPr lang="fr-FR" b="0" smtClean="0"/>
          </a:p>
          <a:p>
            <a:endParaRPr lang="en-US" b="0"/>
          </a:p>
        </p:txBody>
      </p:sp>
      <p:sp>
        <p:nvSpPr>
          <p:cNvPr id="15" name="Espace réservé du contenu 14"/>
          <p:cNvSpPr>
            <a:spLocks noGrp="1"/>
          </p:cNvSpPr>
          <p:nvPr>
            <p:ph sz="half" idx="2"/>
          </p:nvPr>
        </p:nvSpPr>
        <p:spPr>
          <a:xfrm>
            <a:off x="4949130" y="1600200"/>
            <a:ext cx="3737670" cy="45259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b="0" smtClean="0"/>
              <a:t>An implementation</a:t>
            </a:r>
            <a:endParaRPr lang="en-US" b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142" y="2420888"/>
            <a:ext cx="39433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2502768"/>
            <a:ext cx="4193554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0" y="0"/>
            <a:ext cx="9144508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From an abstract B specification to a relational-like B implementation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576064"/>
          </a:xfrm>
        </p:spPr>
        <p:txBody>
          <a:bodyPr/>
          <a:lstStyle/>
          <a:p>
            <a:r>
              <a:rPr lang="en-US" sz="2800" smtClean="0"/>
              <a:t>Translation of an AspectJ implementation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en-US" smtClean="0"/>
              <a:t>Deployment of the class diagram</a:t>
            </a:r>
            <a:endParaRPr lang="fr-FR" smtClean="0"/>
          </a:p>
          <a:p>
            <a:pPr>
              <a:buFont typeface="Wingdings" pitchFamily="2" charset="2"/>
              <a:buChar char=""/>
            </a:pPr>
            <a:endParaRPr lang="fr-FR" smtClean="0"/>
          </a:p>
          <a:p>
            <a:pPr>
              <a:buFont typeface="Wingdings" pitchFamily="2" charset="2"/>
              <a:buChar char=""/>
            </a:pPr>
            <a:r>
              <a:rPr lang="en-US" smtClean="0"/>
              <a:t>Deployment of the SecureUML diagram</a:t>
            </a:r>
          </a:p>
          <a:p>
            <a:pPr>
              <a:buFont typeface="Wingdings" pitchFamily="2" charset="2"/>
              <a:buChar char=""/>
            </a:pPr>
            <a:endParaRPr lang="fr-FR" smtClean="0"/>
          </a:p>
          <a:p>
            <a:pPr>
              <a:buFont typeface="Wingdings" pitchFamily="2" charset="2"/>
              <a:buChar char=""/>
            </a:pPr>
            <a:r>
              <a:rPr lang="en-US" smtClean="0"/>
              <a:t>Deployment of the secure activity diagrams</a:t>
            </a:r>
          </a:p>
          <a:p>
            <a:pPr>
              <a:buFont typeface="Wingdings" pitchFamily="2" charset="2"/>
              <a:buChar char=""/>
            </a:pPr>
            <a:endParaRPr lang="fr-FR" smtClean="0"/>
          </a:p>
          <a:p>
            <a:pPr>
              <a:buFont typeface="Wingdings" pitchFamily="2" charset="2"/>
              <a:buChar char=""/>
            </a:pPr>
            <a:r>
              <a:rPr lang="fr-FR" smtClean="0"/>
              <a:t>Deployment of the filter</a:t>
            </a:r>
            <a:endParaRPr lang="en-US" smtClean="0"/>
          </a:p>
          <a:p>
            <a:pPr>
              <a:buFont typeface="Wingdings" pitchFamily="2" charset="2"/>
              <a:buChar char=""/>
            </a:pPr>
            <a:endParaRPr lang="fr-FR" smtClean="0"/>
          </a:p>
          <a:p>
            <a:pPr>
              <a:buFont typeface="Wingdings" pitchFamily="2" charset="2"/>
              <a:buChar char=""/>
            </a:pP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 of the class diagram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00FF"/>
              </a:buClr>
            </a:pP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9" name="Diagramme 8"/>
          <p:cNvGraphicFramePr/>
          <p:nvPr/>
        </p:nvGraphicFramePr>
        <p:xfrm>
          <a:off x="431540" y="2348880"/>
          <a:ext cx="478853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3" name="Connecteur droit 22"/>
          <p:cNvCxnSpPr>
            <a:endCxn id="36" idx="1"/>
          </p:cNvCxnSpPr>
          <p:nvPr/>
        </p:nvCxnSpPr>
        <p:spPr>
          <a:xfrm flipV="1">
            <a:off x="5220072" y="4067200"/>
            <a:ext cx="864096" cy="477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306" name="AutoShape 2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08" name="AutoShape 4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6367226" y="2980886"/>
          <a:ext cx="1463823" cy="91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941"/>
                <a:gridCol w="487941"/>
                <a:gridCol w="487941"/>
              </a:tblGrid>
              <a:tr h="326984">
                <a:tc>
                  <a:txBody>
                    <a:bodyPr/>
                    <a:lstStyle/>
                    <a:p>
                      <a:r>
                        <a:rPr lang="fr-FR" sz="1000" smtClean="0"/>
                        <a:t>Att</a:t>
                      </a:r>
                      <a:r>
                        <a:rPr lang="fr-FR" sz="1000" baseline="-25000" smtClean="0"/>
                        <a:t>x1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Att</a:t>
                      </a:r>
                      <a:r>
                        <a:rPr lang="fr-FR" sz="1000" baseline="-25000" smtClean="0"/>
                        <a:t>xn</a:t>
                      </a:r>
                      <a:r>
                        <a:rPr lang="fr-FR" sz="1000" smtClean="0"/>
                        <a:t> </a:t>
                      </a:r>
                      <a:endParaRPr lang="en-US" sz="1000"/>
                    </a:p>
                  </a:txBody>
                  <a:tcPr/>
                </a:tc>
              </a:tr>
              <a:tr h="294446"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</a:tr>
              <a:tr h="294446"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ZoneTexte 35"/>
          <p:cNvSpPr txBox="1"/>
          <p:nvPr/>
        </p:nvSpPr>
        <p:spPr>
          <a:xfrm>
            <a:off x="6084168" y="3913311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latin typeface="Courier New" pitchFamily="49" charset="0"/>
                <a:cs typeface="Courier New" pitchFamily="49" charset="0"/>
              </a:rPr>
              <a:t>(Class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x: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 Att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,…,Att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Organigramme : Disque magnétique 37"/>
          <p:cNvSpPr/>
          <p:nvPr/>
        </p:nvSpPr>
        <p:spPr>
          <a:xfrm>
            <a:off x="6012160" y="2204864"/>
            <a:ext cx="2560320" cy="215146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312" name="AutoShape 8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16" name="AutoShape 12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" name="Connecteur droit 44"/>
          <p:cNvCxnSpPr>
            <a:endCxn id="38" idx="2"/>
          </p:cNvCxnSpPr>
          <p:nvPr/>
        </p:nvCxnSpPr>
        <p:spPr>
          <a:xfrm>
            <a:off x="5220072" y="2980886"/>
            <a:ext cx="792088" cy="299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020272" y="234888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DB</a:t>
            </a:r>
            <a:endParaRPr lang="en-US" b="1"/>
          </a:p>
        </p:txBody>
      </p:sp>
      <p:sp>
        <p:nvSpPr>
          <p:cNvPr id="49" name="Organigramme : Multidocument 48"/>
          <p:cNvSpPr/>
          <p:nvPr/>
        </p:nvSpPr>
        <p:spPr>
          <a:xfrm>
            <a:off x="8039236" y="3280595"/>
            <a:ext cx="457200" cy="364429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SP</a:t>
            </a:r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P spid="36" grpId="0"/>
      <p:bldP spid="38" grpId="0" animBg="1"/>
      <p:bldP spid="48" grpId="0"/>
      <p:bldP spid="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576064"/>
          </a:xfrm>
        </p:spPr>
        <p:txBody>
          <a:bodyPr/>
          <a:lstStyle/>
          <a:p>
            <a:r>
              <a:rPr lang="en-US" smtClean="0"/>
              <a:t>Deployment of the SecureUML diagram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482306" name="AutoShape 2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08" name="AutoShape 4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Espace réservé du contenu 18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768096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576064"/>
          </a:xfrm>
        </p:spPr>
        <p:txBody>
          <a:bodyPr/>
          <a:lstStyle/>
          <a:p>
            <a:r>
              <a:rPr lang="en-US" smtClean="0"/>
              <a:t>Deployment of the SecureUML diagram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482306" name="AutoShape 2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08" name="AutoShape 4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Espace réservé du contenu 18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768096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Organigramme : Disque magnétique 9"/>
          <p:cNvSpPr/>
          <p:nvPr/>
        </p:nvSpPr>
        <p:spPr>
          <a:xfrm>
            <a:off x="3023828" y="2492896"/>
            <a:ext cx="5303520" cy="3291840"/>
          </a:xfrm>
          <a:prstGeom prst="flowChartMagneticDisk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4156" y="548680"/>
            <a:ext cx="8208404" cy="576064"/>
          </a:xfrm>
        </p:spPr>
        <p:txBody>
          <a:bodyPr/>
          <a:lstStyle/>
          <a:p>
            <a:r>
              <a:rPr lang="en-US" smtClean="0">
                <a:latin typeface="+mj-lt"/>
              </a:rPr>
              <a:t>Deployment of the secure activity diagram</a:t>
            </a:r>
            <a:endParaRPr lang="en-US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59532" y="2240868"/>
          <a:ext cx="504056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125146" y="2997435"/>
          <a:ext cx="2232250" cy="91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45"/>
                <a:gridCol w="360040"/>
                <a:gridCol w="396044"/>
                <a:gridCol w="540060"/>
                <a:gridCol w="540061"/>
              </a:tblGrid>
              <a:tr h="326984">
                <a:tc>
                  <a:txBody>
                    <a:bodyPr/>
                    <a:lstStyle/>
                    <a:p>
                      <a:r>
                        <a:rPr lang="fr-FR" sz="1000" baseline="0" smtClean="0"/>
                        <a:t>p</a:t>
                      </a:r>
                      <a:r>
                        <a:rPr lang="fr-FR" sz="1000" baseline="-25000" smtClean="0"/>
                        <a:t>x1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aseline="0" smtClean="0"/>
                        <a:t>p</a:t>
                      </a:r>
                      <a:r>
                        <a:rPr lang="fr-FR" sz="1000" baseline="-25000" smtClean="0"/>
                        <a:t>xn</a:t>
                      </a:r>
                      <a:r>
                        <a:rPr lang="fr-FR" sz="1000" smtClean="0"/>
                        <a:t>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Actor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Time </a:t>
                      </a:r>
                      <a:endParaRPr lang="en-US" sz="1000"/>
                    </a:p>
                  </a:txBody>
                  <a:tcPr/>
                </a:tc>
              </a:tr>
              <a:tr h="294446"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</a:tr>
              <a:tr h="294446"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125146" y="3913311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latin typeface="Courier New" pitchFamily="49" charset="0"/>
                <a:cs typeface="Courier New" pitchFamily="49" charset="0"/>
              </a:rPr>
              <a:t>(operation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x: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 p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,…,p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6012160" y="2204864"/>
            <a:ext cx="2560320" cy="215146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>
            <a:endCxn id="13" idx="2"/>
          </p:cNvCxnSpPr>
          <p:nvPr/>
        </p:nvCxnSpPr>
        <p:spPr>
          <a:xfrm>
            <a:off x="5400092" y="2997435"/>
            <a:ext cx="612068" cy="283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020272" y="234888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DB</a:t>
            </a:r>
            <a:endParaRPr lang="en-US" b="1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  <p:bldP spid="12" grpId="0"/>
      <p:bldP spid="13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576064"/>
          </a:xfrm>
        </p:spPr>
        <p:txBody>
          <a:bodyPr/>
          <a:lstStyle/>
          <a:p>
            <a:r>
              <a:rPr lang="fr-FR" smtClean="0"/>
              <a:t>Deployment of the filter</a:t>
            </a:r>
            <a:endParaRPr lang="en-US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891928" y="3933056"/>
          <a:ext cx="520917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383868" y="1484784"/>
            <a:ext cx="1836204" cy="90010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Filter operation</a:t>
            </a:r>
            <a:endParaRPr lang="en-US" b="1"/>
          </a:p>
        </p:txBody>
      </p:sp>
      <p:sp>
        <p:nvSpPr>
          <p:cNvPr id="13" name="Ellipse 12"/>
          <p:cNvSpPr/>
          <p:nvPr/>
        </p:nvSpPr>
        <p:spPr>
          <a:xfrm>
            <a:off x="3455876" y="1484784"/>
            <a:ext cx="2016224" cy="93610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Filter operation</a:t>
            </a:r>
            <a:endParaRPr lang="en-US" b="1"/>
          </a:p>
        </p:txBody>
      </p:sp>
      <p:sp>
        <p:nvSpPr>
          <p:cNvPr id="17" name="Rectangle à coins arrondis 16"/>
          <p:cNvSpPr/>
          <p:nvPr/>
        </p:nvSpPr>
        <p:spPr>
          <a:xfrm>
            <a:off x="1619672" y="3717032"/>
            <a:ext cx="5796644" cy="24688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1409562" y="3140968"/>
            <a:ext cx="64388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9512" y="248360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AC filter</a:t>
            </a:r>
            <a:endParaRPr lang="en-US" b="1"/>
          </a:p>
        </p:txBody>
      </p:sp>
      <p:sp>
        <p:nvSpPr>
          <p:cNvPr id="21" name="ZoneTexte 20"/>
          <p:cNvSpPr txBox="1"/>
          <p:nvPr/>
        </p:nvSpPr>
        <p:spPr>
          <a:xfrm>
            <a:off x="168379" y="327569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AspectJ class</a:t>
            </a:r>
            <a:endParaRPr lang="en-US" b="1"/>
          </a:p>
        </p:txBody>
      </p:sp>
      <p:sp>
        <p:nvSpPr>
          <p:cNvPr id="23" name="Flèche vers le bas 22"/>
          <p:cNvSpPr/>
          <p:nvPr/>
        </p:nvSpPr>
        <p:spPr>
          <a:xfrm>
            <a:off x="4339396" y="2528900"/>
            <a:ext cx="182880" cy="1097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463988" y="27809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translate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CE3CBE-2F67-4A43-B1E1-D4DC697CF7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BCE3CBE-2F67-4A43-B1E1-D4DC697CF7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968F75-0AF8-4C9A-8231-A742A7ACB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F7968F75-0AF8-4C9A-8231-A742A7ACBE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08EC4F5-AC44-4B62-AD1D-A5A29CCB8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708EC4F5-AC44-4B62-AD1D-A5A29CCB8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B5E308-25AE-46F8-BBC8-2C3A30AE4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D2B5E308-25AE-46F8-BBC8-2C3A30AE4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Deployment of the filter: an example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653915"/>
            <a:ext cx="4061478" cy="440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653915"/>
            <a:ext cx="4907136" cy="45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llipse 10"/>
          <p:cNvSpPr/>
          <p:nvPr/>
        </p:nvSpPr>
        <p:spPr>
          <a:xfrm>
            <a:off x="4139952" y="1523060"/>
            <a:ext cx="2664296" cy="100584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AspectJ-based implementation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58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60748"/>
            <a:ext cx="7488832" cy="501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smtClean="0"/>
              <a:t>A support tool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680520"/>
          </a:xfrm>
        </p:spPr>
        <p:txBody>
          <a:bodyPr/>
          <a:lstStyle/>
          <a:p>
            <a:r>
              <a:rPr lang="fr-FR" dirty="0" smtClean="0"/>
              <a:t>An Eclipse plugin</a:t>
            </a:r>
          </a:p>
          <a:p>
            <a:r>
              <a:rPr lang="fr-FR" dirty="0" smtClean="0"/>
              <a:t>Technologies: </a:t>
            </a:r>
            <a:r>
              <a:rPr lang="fr-FR" dirty="0" err="1" smtClean="0"/>
              <a:t>Xtext</a:t>
            </a:r>
            <a:r>
              <a:rPr lang="fr-FR" dirty="0" smtClean="0"/>
              <a:t>, </a:t>
            </a:r>
            <a:r>
              <a:rPr lang="fr-FR" dirty="0" err="1" smtClean="0"/>
              <a:t>Xpand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215516" y="2456892"/>
          <a:ext cx="429768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e 10"/>
          <p:cNvGraphicFramePr/>
          <p:nvPr/>
        </p:nvGraphicFramePr>
        <p:xfrm>
          <a:off x="4896036" y="1397000"/>
          <a:ext cx="4104456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735B3A2-1A74-495E-A06D-52097323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0735B3A2-1A74-495E-A06D-52097323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0735B3A2-1A74-495E-A06D-52097323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8CD5D8-55A0-441A-9C36-7A75CD0EA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F98CD5D8-55A0-441A-9C36-7A75CD0EA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F98CD5D8-55A0-441A-9C36-7A75CD0EA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5CD72B-54E4-45BE-B010-E806DC07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6F5CD72B-54E4-45BE-B010-E806DC07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6F5CD72B-54E4-45BE-B010-E806DC07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325C56E-3093-4D52-B557-124525422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graphicEl>
                                              <a:dgm id="{8325C56E-3093-4D52-B557-124525422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8325C56E-3093-4D52-B557-124525422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921EEBE-AFF8-4732-B4F4-6A2530CB3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6921EEBE-AFF8-4732-B4F4-6A2530CB3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6921EEBE-AFF8-4732-B4F4-6A2530CB3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81CAC9-7A81-4A1B-97D9-7A8BC325E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FE81CAC9-7A81-4A1B-97D9-7A8BC325E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graphicEl>
                                              <a:dgm id="{FE81CAC9-7A81-4A1B-97D9-7A8BC325E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46A212A-31CA-4A69-94FA-83D2CCACE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graphicEl>
                                              <a:dgm id="{146A212A-31CA-4A69-94FA-83D2CCACE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146A212A-31CA-4A69-94FA-83D2CCACE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EF4997-20EF-430D-8217-528BA4519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graphicEl>
                                              <a:dgm id="{56EF4997-20EF-430D-8217-528BA4519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56EF4997-20EF-430D-8217-528BA4519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graphicEl>
                                              <a:dgm id="{56EF4997-20EF-430D-8217-528BA4519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AB7BA5-66BE-4403-84F4-98FB35309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graphicEl>
                                              <a:dgm id="{04AB7BA5-66BE-4403-84F4-98FB35309A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dgm id="{04AB7BA5-66BE-4403-84F4-98FB35309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04AB7BA5-66BE-4403-84F4-98FB35309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E85A3F-1860-4288-ADB0-A632CCE9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73E85A3F-1860-4288-ADB0-A632CCE96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73E85A3F-1860-4288-ADB0-A632CCE9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dgm id="{73E85A3F-1860-4288-ADB0-A632CCE9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48588D-6F4F-49B3-9BD6-77C3A3FA1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graphicEl>
                                              <a:dgm id="{EA48588D-6F4F-49B3-9BD6-77C3A3FA1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EA48588D-6F4F-49B3-9BD6-77C3A3FA1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EA48588D-6F4F-49B3-9BD6-77C3A3FA1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2787FD-86C1-4F32-A7E2-C2A124C7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9E2787FD-86C1-4F32-A7E2-C2A124C7A8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graphicEl>
                                              <a:dgm id="{9E2787FD-86C1-4F32-A7E2-C2A124C7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9E2787FD-86C1-4F32-A7E2-C2A124C7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06DBB7-13BA-4BF9-9C10-B1D276F2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graphicEl>
                                              <a:dgm id="{6606DBB7-13BA-4BF9-9C10-B1D276F25D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graphicEl>
                                              <a:dgm id="{6606DBB7-13BA-4BF9-9C10-B1D276F2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graphicEl>
                                              <a:dgm id="{6606DBB7-13BA-4BF9-9C10-B1D276F2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2C6B53-4E2E-4F01-A7DD-F3B7D7D1C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graphicEl>
                                              <a:dgm id="{3B2C6B53-4E2E-4F01-A7DD-F3B7D7D1C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graphicEl>
                                              <a:dgm id="{3B2C6B53-4E2E-4F01-A7DD-F3B7D7D1C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graphicEl>
                                              <a:dgm id="{3B2C6B53-4E2E-4F01-A7DD-F3B7D7D1C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90F884-16D1-473D-B964-A1EF570B5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graphicEl>
                                              <a:dgm id="{E690F884-16D1-473D-B964-A1EF570B50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graphicEl>
                                              <a:dgm id="{E690F884-16D1-473D-B964-A1EF570B5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graphicEl>
                                              <a:dgm id="{E690F884-16D1-473D-B964-A1EF570B5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5287835-0EED-4CE1-AFE7-8A1FF129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graphicEl>
                                              <a:dgm id="{A5287835-0EED-4CE1-AFE7-8A1FF129F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graphicEl>
                                              <a:dgm id="{A5287835-0EED-4CE1-AFE7-8A1FF129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graphicEl>
                                              <a:dgm id="{A5287835-0EED-4CE1-AFE7-8A1FF129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E08A60-410D-4C26-91C9-5B12469A7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graphicEl>
                                              <a:dgm id="{89E08A60-410D-4C26-91C9-5B12469A7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graphicEl>
                                              <a:dgm id="{89E08A60-410D-4C26-91C9-5B12469A7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graphicEl>
                                              <a:dgm id="{89E08A60-410D-4C26-91C9-5B12469A7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6763F5E-5009-43C2-BF47-464FBF193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graphicEl>
                                              <a:dgm id="{06763F5E-5009-43C2-BF47-464FBF193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graphicEl>
                                              <a:dgm id="{06763F5E-5009-43C2-BF47-464FBF193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graphicEl>
                                              <a:dgm id="{06763F5E-5009-43C2-BF47-464FBF193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11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Security enforcement</a:t>
            </a:r>
            <a:endParaRPr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idx="1"/>
          </p:nvPr>
        </p:nvSpPr>
        <p:spPr>
          <a:xfrm>
            <a:off x="1409562" y="1484784"/>
            <a:ext cx="7482918" cy="468052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fr-FR" dirty="0" smtClean="0"/>
              <a:t>Solution: </a:t>
            </a:r>
            <a:r>
              <a:rPr lang="fr-FR" dirty="0" smtClean="0">
                <a:solidFill>
                  <a:srgbClr val="0000FF"/>
                </a:solidFill>
              </a:rPr>
              <a:t>Aspect </a:t>
            </a:r>
            <a:r>
              <a:rPr lang="fr-FR" dirty="0" err="1" smtClean="0">
                <a:solidFill>
                  <a:srgbClr val="0000FF"/>
                </a:solidFill>
              </a:rPr>
              <a:t>Oriented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Programming</a:t>
            </a:r>
            <a:r>
              <a:rPr lang="fr-FR" dirty="0" smtClean="0">
                <a:solidFill>
                  <a:srgbClr val="0000FF"/>
                </a:solidFill>
              </a:rPr>
              <a:t> (</a:t>
            </a:r>
            <a:r>
              <a:rPr lang="fr-FR" dirty="0" err="1" smtClean="0">
                <a:solidFill>
                  <a:srgbClr val="0000FF"/>
                </a:solidFill>
              </a:rPr>
              <a:t>AOP</a:t>
            </a:r>
            <a:r>
              <a:rPr lang="fr-FR" dirty="0" smtClean="0">
                <a:solidFill>
                  <a:srgbClr val="0000FF"/>
                </a:solidFill>
              </a:rPr>
              <a:t>)</a:t>
            </a:r>
          </a:p>
          <a:p>
            <a:pPr algn="l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algn="l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algn="l"/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r>
              <a:rPr lang="fr-FR" dirty="0" smtClean="0"/>
              <a:t>:</a:t>
            </a:r>
          </a:p>
          <a:p>
            <a:pPr lvl="1" algn="l">
              <a:buClr>
                <a:srgbClr val="00B050"/>
              </a:buClr>
              <a:buFont typeface="Wingdings" pitchFamily="2" charset="2"/>
              <a:buChar char="J"/>
            </a:pPr>
            <a:r>
              <a:rPr lang="fr-FR" dirty="0" err="1" smtClean="0"/>
              <a:t>Separate</a:t>
            </a:r>
            <a:r>
              <a:rPr lang="fr-FR" dirty="0" smtClean="0"/>
              <a:t> the </a:t>
            </a:r>
            <a:r>
              <a:rPr lang="fr-FR" dirty="0" err="1" smtClean="0"/>
              <a:t>functional</a:t>
            </a:r>
            <a:r>
              <a:rPr lang="fr-FR" dirty="0" smtClean="0"/>
              <a:t> code and the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smtClean="0"/>
              <a:t>code</a:t>
            </a:r>
          </a:p>
          <a:p>
            <a:pPr lvl="1" algn="l">
              <a:buClr>
                <a:srgbClr val="00B050"/>
              </a:buClr>
              <a:buFont typeface="Wingdings" pitchFamily="2" charset="2"/>
              <a:buChar char="J"/>
            </a:pPr>
            <a:endParaRPr lang="fr-FR" dirty="0" smtClean="0"/>
          </a:p>
          <a:p>
            <a:pPr lvl="1" algn="l">
              <a:buClr>
                <a:srgbClr val="FF0000"/>
              </a:buClr>
              <a:buFont typeface="Wingdings" pitchFamily="2" charset="2"/>
              <a:buChar char="L"/>
            </a:pPr>
            <a:r>
              <a:rPr lang="fr-FR" dirty="0" err="1" smtClean="0"/>
              <a:t>Only</a:t>
            </a:r>
            <a:r>
              <a:rPr lang="fr-FR" dirty="0" smtClean="0"/>
              <a:t> in the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smtClean="0"/>
              <a:t>phase</a:t>
            </a:r>
            <a:endParaRPr lang="fr-FR" dirty="0" smtClean="0"/>
          </a:p>
          <a:p>
            <a:pPr lvl="1" algn="l">
              <a:buClr>
                <a:srgbClr val="FF0000"/>
              </a:buClr>
              <a:buFont typeface="Wingdings" pitchFamily="2" charset="2"/>
              <a:buChar char="L"/>
            </a:pPr>
            <a:r>
              <a:rPr lang="fr-FR" dirty="0" err="1" smtClean="0"/>
              <a:t>Generate</a:t>
            </a:r>
            <a:r>
              <a:rPr lang="fr-FR" dirty="0" smtClean="0"/>
              <a:t> the </a:t>
            </a:r>
            <a:r>
              <a:rPr lang="fr-FR" dirty="0" err="1" smtClean="0"/>
              <a:t>security</a:t>
            </a:r>
            <a:r>
              <a:rPr lang="fr-FR" dirty="0" smtClean="0"/>
              <a:t> code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not-</a:t>
            </a:r>
            <a:r>
              <a:rPr lang="fr-FR" dirty="0" err="1" smtClean="0">
                <a:solidFill>
                  <a:srgbClr val="FF0000"/>
                </a:solidFill>
              </a:rPr>
              <a:t>yet</a:t>
            </a:r>
            <a:r>
              <a:rPr lang="fr-FR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>
                <a:solidFill>
                  <a:srgbClr val="FF0000"/>
                </a:solidFill>
              </a:rPr>
              <a:t>verified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models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pPr lvl="1" algn="l">
              <a:buClr>
                <a:srgbClr val="FF0000"/>
              </a:buClr>
              <a:buFont typeface="Wingdings" pitchFamily="2" charset="2"/>
              <a:buChar char="L"/>
            </a:pPr>
            <a:endParaRPr lang="fr-FR" dirty="0" smtClean="0"/>
          </a:p>
          <a:p>
            <a:pPr lvl="1" algn="l">
              <a:buClr>
                <a:srgbClr val="FF0000"/>
              </a:buClr>
              <a:buFont typeface="Wingdings" pitchFamily="2" charset="2"/>
              <a:buChar char="L"/>
            </a:pPr>
            <a:endParaRPr lang="fr-FR" dirty="0" smtClean="0"/>
          </a:p>
          <a:p>
            <a:pPr algn="l">
              <a:buClrTx/>
              <a:buFont typeface="Wingdings" pitchFamily="2" charset="2"/>
              <a:buChar char="Ø"/>
            </a:pPr>
            <a:endParaRPr lang="fr-FR" dirty="0" smtClean="0"/>
          </a:p>
          <a:p>
            <a:pPr algn="l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Thesis motivation </a:t>
            </a:r>
            <a:endParaRPr lang="en-US" sz="2000">
              <a:latin typeface="GillSans"/>
            </a:endParaRPr>
          </a:p>
        </p:txBody>
      </p:sp>
      <p:sp>
        <p:nvSpPr>
          <p:cNvPr id="2050" name="AutoShape 2" descr="Image result for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nguye_tm\Downloads\téléchargement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" y="1052736"/>
            <a:ext cx="1402164" cy="1896191"/>
          </a:xfrm>
          <a:prstGeom prst="rect">
            <a:avLst/>
          </a:prstGeom>
          <a:noFill/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 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</a:t>
            </a:r>
            <a:r>
              <a:rPr lang="en-US" dirty="0" smtClean="0"/>
              <a:t> systematic approach to </a:t>
            </a:r>
            <a:r>
              <a:rPr lang="fr-FR" dirty="0" err="1" smtClean="0"/>
              <a:t>generate</a:t>
            </a:r>
            <a:r>
              <a:rPr lang="fr-FR" dirty="0" smtClean="0"/>
              <a:t> an </a:t>
            </a:r>
            <a:r>
              <a:rPr lang="fr-FR" dirty="0" err="1" smtClean="0"/>
              <a:t>executable</a:t>
            </a:r>
            <a:r>
              <a:rPr lang="fr-FR" dirty="0" smtClean="0"/>
              <a:t> code:</a:t>
            </a:r>
          </a:p>
          <a:p>
            <a:pPr lvl="1"/>
            <a:r>
              <a:rPr lang="fr-FR" sz="1800" dirty="0" err="1" smtClean="0">
                <a:solidFill>
                  <a:srgbClr val="0000FF"/>
                </a:solidFill>
              </a:rPr>
              <a:t>Refine</a:t>
            </a:r>
            <a:r>
              <a:rPr lang="fr-FR" sz="1800" dirty="0" smtClean="0">
                <a:solidFill>
                  <a:srgbClr val="0000FF"/>
                </a:solidFill>
              </a:rPr>
              <a:t> a </a:t>
            </a:r>
            <a:r>
              <a:rPr lang="fr-FR" sz="1800" dirty="0" err="1" smtClean="0">
                <a:solidFill>
                  <a:srgbClr val="0000FF"/>
                </a:solidFill>
              </a:rPr>
              <a:t>proven</a:t>
            </a:r>
            <a:r>
              <a:rPr lang="fr-FR" sz="1800" dirty="0" smtClean="0">
                <a:solidFill>
                  <a:srgbClr val="0000FF"/>
                </a:solidFill>
              </a:rPr>
              <a:t> B </a:t>
            </a:r>
            <a:r>
              <a:rPr lang="fr-FR" sz="1800" dirty="0" err="1" smtClean="0">
                <a:solidFill>
                  <a:srgbClr val="0000FF"/>
                </a:solidFill>
              </a:rPr>
              <a:t>specification</a:t>
            </a:r>
            <a:r>
              <a:rPr lang="fr-FR" sz="1800" dirty="0" smtClean="0">
                <a:solidFill>
                  <a:srgbClr val="0000FF"/>
                </a:solidFill>
              </a:rPr>
              <a:t> to a </a:t>
            </a:r>
            <a:r>
              <a:rPr lang="fr-FR" sz="1800" dirty="0" err="1" smtClean="0">
                <a:solidFill>
                  <a:srgbClr val="0000FF"/>
                </a:solidFill>
              </a:rPr>
              <a:t>relational</a:t>
            </a:r>
            <a:r>
              <a:rPr lang="fr-FR" sz="1800" dirty="0" smtClean="0">
                <a:solidFill>
                  <a:srgbClr val="0000FF"/>
                </a:solidFill>
              </a:rPr>
              <a:t>-</a:t>
            </a:r>
            <a:r>
              <a:rPr lang="fr-FR" sz="1800" dirty="0" err="1" smtClean="0">
                <a:solidFill>
                  <a:srgbClr val="0000FF"/>
                </a:solidFill>
              </a:rPr>
              <a:t>like</a:t>
            </a:r>
            <a:r>
              <a:rPr lang="fr-FR" sz="1800" dirty="0" smtClean="0">
                <a:solidFill>
                  <a:srgbClr val="0000FF"/>
                </a:solidFill>
              </a:rPr>
              <a:t> B </a:t>
            </a:r>
            <a:r>
              <a:rPr lang="fr-FR" sz="1800" dirty="0" err="1" smtClean="0">
                <a:solidFill>
                  <a:srgbClr val="0000FF"/>
                </a:solidFill>
              </a:rPr>
              <a:t>implementation</a:t>
            </a:r>
            <a:r>
              <a:rPr lang="fr-FR" sz="1800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fr-FR" sz="1800" dirty="0" smtClean="0">
                <a:solidFill>
                  <a:srgbClr val="0000FF"/>
                </a:solidFill>
              </a:rPr>
              <a:t>Translate the B </a:t>
            </a:r>
            <a:r>
              <a:rPr lang="fr-FR" sz="1800" dirty="0" err="1" smtClean="0">
                <a:solidFill>
                  <a:srgbClr val="0000FF"/>
                </a:solidFill>
              </a:rPr>
              <a:t>implementation</a:t>
            </a:r>
            <a:r>
              <a:rPr lang="fr-FR" sz="1800" dirty="0" smtClean="0">
                <a:solidFill>
                  <a:srgbClr val="0000FF"/>
                </a:solidFill>
              </a:rPr>
              <a:t> </a:t>
            </a:r>
            <a:r>
              <a:rPr lang="fr-FR" sz="1800" dirty="0" err="1" smtClean="0">
                <a:solidFill>
                  <a:srgbClr val="0000FF"/>
                </a:solidFill>
              </a:rPr>
              <a:t>into</a:t>
            </a:r>
            <a:r>
              <a:rPr lang="fr-FR" sz="1800" dirty="0" smtClean="0">
                <a:solidFill>
                  <a:srgbClr val="0000FF"/>
                </a:solidFill>
              </a:rPr>
              <a:t> an </a:t>
            </a:r>
            <a:r>
              <a:rPr lang="fr-FR" sz="1800" dirty="0" err="1" smtClean="0">
                <a:solidFill>
                  <a:srgbClr val="0000FF"/>
                </a:solidFill>
              </a:rPr>
              <a:t>AspectJ</a:t>
            </a:r>
            <a:r>
              <a:rPr lang="fr-FR" sz="1800" dirty="0" smtClean="0">
                <a:solidFill>
                  <a:srgbClr val="0000FF"/>
                </a:solidFill>
              </a:rPr>
              <a:t>-</a:t>
            </a:r>
            <a:r>
              <a:rPr lang="fr-FR" sz="1800" dirty="0" err="1" smtClean="0">
                <a:solidFill>
                  <a:srgbClr val="0000FF"/>
                </a:solidFill>
              </a:rPr>
              <a:t>based</a:t>
            </a:r>
            <a:r>
              <a:rPr lang="fr-FR" sz="1800" dirty="0" smtClean="0">
                <a:solidFill>
                  <a:srgbClr val="0000FF"/>
                </a:solidFill>
              </a:rPr>
              <a:t> program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obtained</a:t>
            </a:r>
            <a:r>
              <a:rPr lang="fr-FR" dirty="0" smtClean="0"/>
              <a:t> code respects </a:t>
            </a:r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r>
              <a:rPr lang="fr-FR" dirty="0" smtClean="0"/>
              <a:t> </a:t>
            </a:r>
            <a:r>
              <a:rPr lang="fr-FR" dirty="0" err="1" smtClean="0"/>
              <a:t>principles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Automate the transformation.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State of the art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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Translation of UML-based models into B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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Translation of B into an executable code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100" smtClean="0"/>
          </a:p>
          <a:p>
            <a:pPr marL="533400" indent="-533400">
              <a:buSzPct val="135000"/>
              <a:buFont typeface="Wingdings" pitchFamily="2" charset="2"/>
              <a:buChar char=""/>
            </a:pPr>
            <a:r>
              <a:rPr lang="en-US" smtClean="0"/>
              <a:t>Conclusion and future work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84684"/>
            <a:ext cx="7416824" cy="576064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232756"/>
            <a:ext cx="7632848" cy="49685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Specification of </a:t>
            </a:r>
            <a:r>
              <a:rPr lang="en-US" sz="2000" dirty="0" smtClean="0"/>
              <a:t>access control and functional requirements of a system using </a:t>
            </a:r>
            <a:r>
              <a:rPr lang="en-US" sz="2000" dirty="0" err="1" smtClean="0"/>
              <a:t>UML</a:t>
            </a:r>
            <a:r>
              <a:rPr lang="en-US" sz="2000" dirty="0" smtClean="0"/>
              <a:t>-based models.</a:t>
            </a:r>
            <a:endParaRPr lang="fr-FR" sz="2000" dirty="0" smtClean="0"/>
          </a:p>
          <a:p>
            <a:pPr marL="457200" indent="-457200">
              <a:buFont typeface="+mj-lt"/>
              <a:buAutoNum type="arabicParenR"/>
            </a:pPr>
            <a:endParaRPr lang="fr-F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Definition </a:t>
            </a:r>
            <a:r>
              <a:rPr lang="en-US" sz="2000" dirty="0" smtClean="0"/>
              <a:t>of </a:t>
            </a:r>
            <a:r>
              <a:rPr lang="en-US" sz="2000" dirty="0" smtClean="0"/>
              <a:t>mapping rules </a:t>
            </a:r>
            <a:r>
              <a:rPr lang="en-US" sz="2000" dirty="0" smtClean="0"/>
              <a:t>from these </a:t>
            </a:r>
            <a:r>
              <a:rPr lang="en-US" sz="2000" dirty="0" smtClean="0"/>
              <a:t>graphical models into a B specification.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000" dirty="0" smtClean="0"/>
              <a:t>Transformation of </a:t>
            </a:r>
            <a:r>
              <a:rPr lang="en-US" sz="2000" dirty="0" smtClean="0"/>
              <a:t>the </a:t>
            </a:r>
            <a:r>
              <a:rPr lang="en-US" sz="2000" dirty="0" smtClean="0"/>
              <a:t>abstract specification to a secure database-like </a:t>
            </a:r>
            <a:r>
              <a:rPr lang="en-US" sz="2000" dirty="0" smtClean="0"/>
              <a:t>implementation using the B refinement technique .</a:t>
            </a: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endParaRPr lang="fr-F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Definition </a:t>
            </a:r>
            <a:r>
              <a:rPr lang="en-US" sz="2000" dirty="0" smtClean="0"/>
              <a:t>of </a:t>
            </a:r>
            <a:r>
              <a:rPr lang="fr-FR" sz="2000" dirty="0" err="1" smtClean="0"/>
              <a:t>mapping</a:t>
            </a:r>
            <a:r>
              <a:rPr lang="fr-FR" sz="2000" dirty="0" smtClean="0"/>
              <a:t> </a:t>
            </a:r>
            <a:r>
              <a:rPr lang="fr-FR" sz="2000" dirty="0" err="1" smtClean="0"/>
              <a:t>rules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smtClean="0"/>
              <a:t>the </a:t>
            </a:r>
            <a:r>
              <a:rPr lang="fr-FR" sz="2000" dirty="0" err="1" smtClean="0"/>
              <a:t>refined</a:t>
            </a:r>
            <a:r>
              <a:rPr lang="fr-FR" sz="2000" dirty="0" smtClean="0"/>
              <a:t> </a:t>
            </a:r>
            <a:r>
              <a:rPr lang="fr-FR" sz="2000" dirty="0" smtClean="0"/>
              <a:t>B </a:t>
            </a:r>
            <a:r>
              <a:rPr lang="fr-FR" sz="2000" dirty="0" err="1" smtClean="0"/>
              <a:t>specification</a:t>
            </a:r>
            <a:r>
              <a:rPr lang="fr-FR" sz="2000" dirty="0" smtClean="0"/>
              <a:t> </a:t>
            </a:r>
            <a:r>
              <a:rPr lang="fr-FR" sz="2000" dirty="0" err="1" smtClean="0"/>
              <a:t>into</a:t>
            </a:r>
            <a:r>
              <a:rPr lang="fr-FR" sz="2000" dirty="0" smtClean="0"/>
              <a:t> an </a:t>
            </a:r>
            <a:r>
              <a:rPr lang="fr-FR" sz="2000" dirty="0" err="1" smtClean="0"/>
              <a:t>AspectJ</a:t>
            </a:r>
            <a:r>
              <a:rPr lang="fr-FR" sz="2000" dirty="0" smtClean="0"/>
              <a:t>-</a:t>
            </a:r>
            <a:r>
              <a:rPr lang="fr-FR" sz="2000" dirty="0" err="1" smtClean="0"/>
              <a:t>based</a:t>
            </a:r>
            <a:r>
              <a:rPr lang="fr-FR" sz="2000" dirty="0" smtClean="0"/>
              <a:t> program.</a:t>
            </a: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Development of </a:t>
            </a:r>
            <a:r>
              <a:rPr lang="en-US" sz="2000" dirty="0" smtClean="0"/>
              <a:t>tools to support the proposed approach .</a:t>
            </a:r>
            <a:endParaRPr lang="en-US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Conclusion and future work</a:t>
            </a:r>
            <a:endParaRPr lang="en-US" sz="2000">
              <a:latin typeface="GillSan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63588" y="1340768"/>
            <a:ext cx="7956884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0" dirty="0" smtClean="0">
                <a:solidFill>
                  <a:srgbClr val="FF0000"/>
                </a:solidFill>
              </a:rPr>
              <a:t>Short term: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0" dirty="0" smtClean="0"/>
              <a:t>Automate the refinement </a:t>
            </a:r>
            <a:r>
              <a:rPr lang="en-US" sz="2400" b="0" dirty="0" smtClean="0"/>
              <a:t>process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err="1" smtClean="0">
                <a:solidFill>
                  <a:prstClr val="black"/>
                </a:solidFill>
              </a:rPr>
              <a:t>Experiment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the </a:t>
            </a:r>
            <a:r>
              <a:rPr lang="fr-FR" sz="2400" dirty="0" err="1" smtClean="0">
                <a:solidFill>
                  <a:prstClr val="black"/>
                </a:solidFill>
              </a:rPr>
              <a:t>developed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tools</a:t>
            </a:r>
            <a:r>
              <a:rPr lang="fr-FR" sz="2400" dirty="0" smtClean="0">
                <a:solidFill>
                  <a:prstClr val="black"/>
                </a:solidFill>
              </a:rPr>
              <a:t> for real-size </a:t>
            </a:r>
            <a:r>
              <a:rPr lang="fr-FR" sz="2400" dirty="0" err="1" smtClean="0">
                <a:solidFill>
                  <a:prstClr val="black"/>
                </a:solidFill>
              </a:rPr>
              <a:t>systems</a:t>
            </a:r>
            <a:endParaRPr lang="fr-FR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sz="900" b="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sz="9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sz="900" b="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sz="9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900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0" dirty="0" smtClean="0">
                <a:solidFill>
                  <a:srgbClr val="FF0000"/>
                </a:solidFill>
              </a:rPr>
              <a:t>Long term: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Investigate the diversity of security </a:t>
            </a:r>
            <a:r>
              <a:rPr lang="en-US" sz="2400" dirty="0" smtClean="0"/>
              <a:t>concerns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fr-FR" sz="2400" dirty="0" err="1" smtClean="0"/>
              <a:t>Validate</a:t>
            </a:r>
            <a:r>
              <a:rPr lang="fr-FR" sz="2400" dirty="0" smtClean="0"/>
              <a:t> </a:t>
            </a:r>
            <a:r>
              <a:rPr lang="fr-FR" sz="2400" dirty="0" smtClean="0"/>
              <a:t>the transformation </a:t>
            </a:r>
            <a:r>
              <a:rPr lang="fr-FR" sz="2400" dirty="0" err="1" smtClean="0"/>
              <a:t>process</a:t>
            </a:r>
            <a:endParaRPr lang="fr-FR" sz="9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4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latin typeface="GillSans"/>
              </a:rPr>
              <a:t>Conclusion and future work</a:t>
            </a:r>
            <a:endParaRPr lang="en-US" sz="2000" dirty="0">
              <a:latin typeface="GillSan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Publications</a:t>
            </a:r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300" smtClean="0"/>
          </a:p>
          <a:p>
            <a:pPr marL="457200" indent="-457200">
              <a:buFont typeface="+mj-lt"/>
              <a:buAutoNum type="arabicPeriod"/>
            </a:pPr>
            <a:r>
              <a:rPr lang="fr-FR" sz="2000" u="sng" smtClean="0"/>
              <a:t>Thi Mai Nguyen</a:t>
            </a:r>
            <a:r>
              <a:rPr lang="fr-FR" sz="2000" smtClean="0"/>
              <a:t>, Amel Mammar, Regine Laleau and Samir Hameg, </a:t>
            </a:r>
            <a:r>
              <a:rPr lang="fr-FR" sz="2000" i="1" smtClean="0"/>
              <a:t>A tool for the generation of a secure access control filter</a:t>
            </a:r>
            <a:r>
              <a:rPr lang="fr-FR" sz="2000" smtClean="0"/>
              <a:t>, IEEE 10th International Conference on Research Challenges in Information Science, </a:t>
            </a:r>
            <a:r>
              <a:rPr lang="fr-FR" sz="2000" b="1" smtClean="0"/>
              <a:t>RCIS 2016</a:t>
            </a:r>
            <a:r>
              <a:rPr lang="fr-FR" sz="2000" smtClean="0"/>
              <a:t>, Grenoble, France, June 2016</a:t>
            </a:r>
          </a:p>
          <a:p>
            <a:pPr marL="457200" indent="-457200">
              <a:buFont typeface="+mj-lt"/>
              <a:buAutoNum type="arabicPeriod"/>
            </a:pPr>
            <a:endParaRPr lang="fr-FR" sz="2000" smtClean="0"/>
          </a:p>
          <a:p>
            <a:pPr marL="457200" indent="-457200">
              <a:buFont typeface="+mj-lt"/>
              <a:buAutoNum type="arabicPeriod"/>
            </a:pPr>
            <a:endParaRPr lang="fr-FR" sz="1300" smtClean="0"/>
          </a:p>
          <a:p>
            <a:pPr marL="457200" indent="-457200">
              <a:buFont typeface="+mj-lt"/>
              <a:buAutoNum type="arabicPeriod"/>
            </a:pPr>
            <a:r>
              <a:rPr lang="fr-FR" sz="2000" smtClean="0"/>
              <a:t>Amel Mammar, </a:t>
            </a:r>
            <a:r>
              <a:rPr lang="fr-FR" sz="2000" u="sng" smtClean="0"/>
              <a:t>Thi Mai Nguyen </a:t>
            </a:r>
            <a:r>
              <a:rPr lang="fr-FR" sz="2000" smtClean="0"/>
              <a:t>and Regine Laleau, </a:t>
            </a:r>
            <a:r>
              <a:rPr lang="fr-FR" sz="2000" i="1" smtClean="0"/>
              <a:t>Formal development of a secure access control filter</a:t>
            </a:r>
            <a:r>
              <a:rPr lang="fr-FR" sz="2000" smtClean="0"/>
              <a:t>, IEEE 17th International Symposium on High Assurance Systems Engineering, </a:t>
            </a:r>
            <a:r>
              <a:rPr lang="fr-FR" sz="2000" b="1" smtClean="0"/>
              <a:t>HASE 2016</a:t>
            </a:r>
            <a:r>
              <a:rPr lang="fr-FR" sz="2000" smtClean="0"/>
              <a:t>, Orlando, Florida, USA, January 2016.</a:t>
            </a:r>
            <a:endParaRPr lang="fr-FR" sz="130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Thank you for your attention!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7" name="Image 6" descr="question-and-answer-images-question_and_ans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5796" y="1736812"/>
            <a:ext cx="3276364" cy="3321414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1780" y="3140968"/>
            <a:ext cx="5976664" cy="2952328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</a:pPr>
            <a:r>
              <a:rPr lang="fr-FR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you!</a:t>
            </a:r>
            <a:endParaRPr lang="en-US" sz="54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Specification of security design models</a:t>
            </a:r>
          </a:p>
        </p:txBody>
      </p:sp>
      <p:sp>
        <p:nvSpPr>
          <p:cNvPr id="68" name="Espace réservé du contenu 2"/>
          <p:cNvSpPr>
            <a:spLocks noGrp="1"/>
          </p:cNvSpPr>
          <p:nvPr>
            <p:ph idx="1"/>
          </p:nvPr>
        </p:nvSpPr>
        <p:spPr>
          <a:xfrm>
            <a:off x="251520" y="1304764"/>
            <a:ext cx="8892480" cy="1800200"/>
          </a:xfrm>
          <a:noFill/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"/>
            </a:pPr>
            <a:r>
              <a:rPr lang="fr-FR" smtClean="0"/>
              <a:t>We provide two views of functional/security requirements:</a:t>
            </a:r>
            <a:endParaRPr lang="en-US" smtClean="0"/>
          </a:p>
          <a:p>
            <a:pPr marL="1371600" lvl="2" indent="-457200" algn="l"/>
            <a:r>
              <a:rPr lang="en-US" sz="1800" smtClean="0"/>
              <a:t>A graphical representation: UML</a:t>
            </a:r>
          </a:p>
          <a:p>
            <a:pPr marL="1371600" lvl="2" indent="-457200" algn="l"/>
            <a:r>
              <a:rPr lang="en-US" sz="1800" smtClean="0"/>
              <a:t>A formal representation: B</a:t>
            </a:r>
            <a:endParaRPr lang="en-US" sz="18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Introduction</a:t>
            </a:r>
            <a:endParaRPr lang="en-US">
              <a:latin typeface="GillSans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contributions</a:t>
            </a:r>
            <a:endParaRPr lang="en-US" sz="2000">
              <a:latin typeface="GillSans"/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96250"/>
            <a:ext cx="5792316" cy="37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égende encadrée 2 12"/>
          <p:cNvSpPr/>
          <p:nvPr/>
        </p:nvSpPr>
        <p:spPr>
          <a:xfrm>
            <a:off x="1409562" y="2596250"/>
            <a:ext cx="6402798" cy="2020882"/>
          </a:xfrm>
          <a:prstGeom prst="borderCallout2">
            <a:avLst>
              <a:gd name="adj1" fmla="val 48395"/>
              <a:gd name="adj2" fmla="val -700"/>
              <a:gd name="adj3" fmla="val 17190"/>
              <a:gd name="adj4" fmla="val -14451"/>
              <a:gd name="adj5" fmla="val -42746"/>
              <a:gd name="adj6" fmla="val -14165"/>
            </a:avLst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Enforcement of access control policies</a:t>
            </a:r>
          </a:p>
        </p:txBody>
      </p:sp>
      <p:sp>
        <p:nvSpPr>
          <p:cNvPr id="68" name="Espace réservé du contenu 2"/>
          <p:cNvSpPr>
            <a:spLocks noGrp="1"/>
          </p:cNvSpPr>
          <p:nvPr>
            <p:ph idx="1"/>
          </p:nvPr>
        </p:nvSpPr>
        <p:spPr>
          <a:xfrm>
            <a:off x="251520" y="1304764"/>
            <a:ext cx="8892480" cy="1800200"/>
          </a:xfrm>
          <a:noFill/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"/>
            </a:pPr>
            <a:r>
              <a:rPr lang="fr-FR" smtClean="0"/>
              <a:t>Security enforcement code allows a separation of concerns:</a:t>
            </a:r>
            <a:endParaRPr lang="en-US" smtClean="0"/>
          </a:p>
          <a:p>
            <a:pPr marL="1371600" lvl="2" indent="-457200" algn="l"/>
            <a:r>
              <a:rPr lang="en-US" smtClean="0"/>
              <a:t>Derived from the verified formal specification</a:t>
            </a:r>
          </a:p>
          <a:p>
            <a:pPr marL="1371600" lvl="2" indent="-457200" algn="l"/>
            <a:r>
              <a:rPr lang="en-US" smtClean="0"/>
              <a:t>Based on the AOP paradigm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Introduction</a:t>
            </a:r>
            <a:endParaRPr lang="en-US">
              <a:latin typeface="GillSans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contributions</a:t>
            </a:r>
            <a:endParaRPr lang="en-US" sz="2000">
              <a:latin typeface="GillSans"/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96250"/>
            <a:ext cx="5792316" cy="37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égende encadrée 2 12"/>
          <p:cNvSpPr/>
          <p:nvPr/>
        </p:nvSpPr>
        <p:spPr>
          <a:xfrm>
            <a:off x="1409562" y="4865712"/>
            <a:ext cx="6402798" cy="1463040"/>
          </a:xfrm>
          <a:prstGeom prst="borderCallout2">
            <a:avLst>
              <a:gd name="adj1" fmla="val 48395"/>
              <a:gd name="adj2" fmla="val -700"/>
              <a:gd name="adj3" fmla="val 17190"/>
              <a:gd name="adj4" fmla="val -14451"/>
              <a:gd name="adj5" fmla="val -206539"/>
              <a:gd name="adj6" fmla="val -14411"/>
            </a:avLst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Enforcement of access control policies</a:t>
            </a:r>
          </a:p>
        </p:txBody>
      </p:sp>
      <p:sp>
        <p:nvSpPr>
          <p:cNvPr id="68" name="Espace réservé du contenu 2"/>
          <p:cNvSpPr>
            <a:spLocks noGrp="1"/>
          </p:cNvSpPr>
          <p:nvPr>
            <p:ph idx="1"/>
          </p:nvPr>
        </p:nvSpPr>
        <p:spPr>
          <a:xfrm>
            <a:off x="251520" y="1304764"/>
            <a:ext cx="8892480" cy="1800200"/>
          </a:xfrm>
          <a:noFill/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"/>
            </a:pPr>
            <a:r>
              <a:rPr lang="fr-FR" smtClean="0"/>
              <a:t>We automate the transformations:</a:t>
            </a:r>
            <a:endParaRPr lang="en-US" smtClean="0"/>
          </a:p>
          <a:p>
            <a:pPr marL="1371600" lvl="2" indent="-457200" algn="l"/>
            <a:r>
              <a:rPr lang="en-US" smtClean="0"/>
              <a:t>UML to B</a:t>
            </a:r>
          </a:p>
          <a:p>
            <a:pPr marL="1371600" lvl="2" indent="-457200" algn="l"/>
            <a:r>
              <a:rPr lang="en-US" smtClean="0"/>
              <a:t>B to AspectJ/Java/SQL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Introduction</a:t>
            </a:r>
            <a:endParaRPr lang="en-US">
              <a:latin typeface="GillSans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contributions</a:t>
            </a:r>
            <a:endParaRPr lang="en-US" sz="2000">
              <a:latin typeface="GillSans"/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96250"/>
            <a:ext cx="5792316" cy="37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1799692" y="3212976"/>
            <a:ext cx="0" cy="64008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799692" y="4329100"/>
            <a:ext cx="0" cy="82296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Télécom Bretagne">
  <a:themeElements>
    <a:clrScheme name="Télécom SudParis">
      <a:dk1>
        <a:sysClr val="windowText" lastClr="000000"/>
      </a:dk1>
      <a:lt1>
        <a:sysClr val="window" lastClr="FFFFFF"/>
      </a:lt1>
      <a:dk2>
        <a:srgbClr val="003882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003882"/>
      </a:accent4>
      <a:accent5>
        <a:srgbClr val="003882"/>
      </a:accent5>
      <a:accent6>
        <a:srgbClr val="003882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63058</TotalTime>
  <Words>5899</Words>
  <Application>Microsoft Office PowerPoint</Application>
  <PresentationFormat>Affichage à l'écran (4:3)</PresentationFormat>
  <Paragraphs>1166</Paragraphs>
  <Slides>66</Slides>
  <Notes>59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67" baseType="lpstr">
      <vt:lpstr>Modèle Télécom Bretagne</vt:lpstr>
      <vt:lpstr>Diapositive 1</vt:lpstr>
      <vt:lpstr>Information system</vt:lpstr>
      <vt:lpstr>Objectives </vt:lpstr>
      <vt:lpstr>Combining graphical and formal notations (UML and B)</vt:lpstr>
      <vt:lpstr>Security enforcement</vt:lpstr>
      <vt:lpstr>Security enforcement</vt:lpstr>
      <vt:lpstr>Specification of security design models</vt:lpstr>
      <vt:lpstr>Enforcement of access control policies</vt:lpstr>
      <vt:lpstr>Enforcement of access control policies</vt:lpstr>
      <vt:lpstr>Role-Based Access Control</vt:lpstr>
      <vt:lpstr>The B method</vt:lpstr>
      <vt:lpstr>Outline</vt:lpstr>
      <vt:lpstr>Outline</vt:lpstr>
      <vt:lpstr>Formal techniques for security specification</vt:lpstr>
      <vt:lpstr>Security enforcement</vt:lpstr>
      <vt:lpstr>Outline</vt:lpstr>
      <vt:lpstr>Approach </vt:lpstr>
      <vt:lpstr>From a functional model to B</vt:lpstr>
      <vt:lpstr>Diapositive 19</vt:lpstr>
      <vt:lpstr>Diapositive 20</vt:lpstr>
      <vt:lpstr>Diapositive 21</vt:lpstr>
      <vt:lpstr>Diapositive 22</vt:lpstr>
      <vt:lpstr>Diapositive 23</vt:lpstr>
      <vt:lpstr>From a static security model to B</vt:lpstr>
      <vt:lpstr>A SecureUML diagram</vt:lpstr>
      <vt:lpstr>Diapositive 26</vt:lpstr>
      <vt:lpstr>Diapositive 27</vt:lpstr>
      <vt:lpstr>Static security check in B</vt:lpstr>
      <vt:lpstr>From a dynamic security model to B</vt:lpstr>
      <vt:lpstr>A secure activity diagram</vt:lpstr>
      <vt:lpstr>A secure activity diagram</vt:lpstr>
      <vt:lpstr>An example</vt:lpstr>
      <vt:lpstr>B log specification</vt:lpstr>
      <vt:lpstr>An example</vt:lpstr>
      <vt:lpstr>Dynamic security check in B</vt:lpstr>
      <vt:lpstr>An example</vt:lpstr>
      <vt:lpstr>An access control filter</vt:lpstr>
      <vt:lpstr>An example</vt:lpstr>
      <vt:lpstr>A support tool</vt:lpstr>
      <vt:lpstr>Extend the B4MSecure tool</vt:lpstr>
      <vt:lpstr>Proof obligations using AtelierB</vt:lpstr>
      <vt:lpstr>Animation with ProB</vt:lpstr>
      <vt:lpstr>Conclusion </vt:lpstr>
      <vt:lpstr>Outline</vt:lpstr>
      <vt:lpstr>Approach </vt:lpstr>
      <vt:lpstr>AspectJ </vt:lpstr>
      <vt:lpstr>From an abstract B specification to a relational-like B implementation</vt:lpstr>
      <vt:lpstr>Data refinement</vt:lpstr>
      <vt:lpstr>Behavioral refinement</vt:lpstr>
      <vt:lpstr>Behavioral refinement: an example</vt:lpstr>
      <vt:lpstr>Translation of an AspectJ implementation</vt:lpstr>
      <vt:lpstr>Deployment of the class diagram</vt:lpstr>
      <vt:lpstr>Deployment of the SecureUML diagram</vt:lpstr>
      <vt:lpstr>Deployment of the SecureUML diagram</vt:lpstr>
      <vt:lpstr>Deployment of the secure activity diagram</vt:lpstr>
      <vt:lpstr>Deployment of the filter</vt:lpstr>
      <vt:lpstr>Deployment of the filter: an example</vt:lpstr>
      <vt:lpstr>An AspectJ-based implementation</vt:lpstr>
      <vt:lpstr>A support tool</vt:lpstr>
      <vt:lpstr>Conclusion </vt:lpstr>
      <vt:lpstr>Outline</vt:lpstr>
      <vt:lpstr>Conclusion</vt:lpstr>
      <vt:lpstr>Future work</vt:lpstr>
      <vt:lpstr>Publications</vt:lpstr>
      <vt:lpstr>Thank you for your attention!</vt:lpstr>
      <vt:lpstr>Diapositive 66</vt:lpstr>
    </vt:vector>
  </TitlesOfParts>
  <Company>Institut Mines-Télécom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nguye_tm</cp:lastModifiedBy>
  <cp:revision>3239</cp:revision>
  <dcterms:created xsi:type="dcterms:W3CDTF">2013-01-04T16:51:24Z</dcterms:created>
  <dcterms:modified xsi:type="dcterms:W3CDTF">2017-01-11T16:11:14Z</dcterms:modified>
</cp:coreProperties>
</file>