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349" r:id="rId2"/>
    <p:sldId id="519" r:id="rId3"/>
    <p:sldId id="521" r:id="rId4"/>
    <p:sldId id="618" r:id="rId5"/>
    <p:sldId id="561" r:id="rId6"/>
    <p:sldId id="619" r:id="rId7"/>
    <p:sldId id="556" r:id="rId8"/>
    <p:sldId id="621" r:id="rId9"/>
    <p:sldId id="622" r:id="rId10"/>
    <p:sldId id="612" r:id="rId11"/>
    <p:sldId id="620" r:id="rId12"/>
    <p:sldId id="354" r:id="rId13"/>
    <p:sldId id="528" r:id="rId14"/>
    <p:sldId id="560" r:id="rId15"/>
    <p:sldId id="557" r:id="rId16"/>
    <p:sldId id="537" r:id="rId17"/>
    <p:sldId id="545" r:id="rId18"/>
    <p:sldId id="575" r:id="rId19"/>
    <p:sldId id="570" r:id="rId20"/>
    <p:sldId id="571" r:id="rId21"/>
    <p:sldId id="574" r:id="rId22"/>
    <p:sldId id="573" r:id="rId23"/>
    <p:sldId id="572" r:id="rId24"/>
    <p:sldId id="576" r:id="rId25"/>
    <p:sldId id="547" r:id="rId26"/>
    <p:sldId id="578" r:id="rId27"/>
    <p:sldId id="623" r:id="rId28"/>
    <p:sldId id="579" r:id="rId29"/>
    <p:sldId id="577" r:id="rId30"/>
    <p:sldId id="548" r:id="rId31"/>
    <p:sldId id="581" r:id="rId32"/>
    <p:sldId id="582" r:id="rId33"/>
    <p:sldId id="586" r:id="rId34"/>
    <p:sldId id="585" r:id="rId35"/>
    <p:sldId id="584" r:id="rId36"/>
    <p:sldId id="587" r:id="rId37"/>
    <p:sldId id="549" r:id="rId38"/>
    <p:sldId id="588" r:id="rId39"/>
    <p:sldId id="597" r:id="rId40"/>
    <p:sldId id="606" r:id="rId41"/>
    <p:sldId id="552" r:id="rId42"/>
    <p:sldId id="589" r:id="rId43"/>
    <p:sldId id="607" r:id="rId44"/>
    <p:sldId id="536" r:id="rId45"/>
    <p:sldId id="610" r:id="rId46"/>
    <p:sldId id="633" r:id="rId47"/>
    <p:sldId id="599" r:id="rId48"/>
    <p:sldId id="601" r:id="rId49"/>
    <p:sldId id="603" r:id="rId50"/>
    <p:sldId id="604" r:id="rId51"/>
    <p:sldId id="600" r:id="rId52"/>
    <p:sldId id="590" r:id="rId53"/>
    <p:sldId id="627" r:id="rId54"/>
    <p:sldId id="635" r:id="rId55"/>
    <p:sldId id="593" r:id="rId56"/>
    <p:sldId id="594" r:id="rId57"/>
    <p:sldId id="615" r:id="rId58"/>
    <p:sldId id="632" r:id="rId59"/>
    <p:sldId id="554" r:id="rId60"/>
    <p:sldId id="595" r:id="rId61"/>
    <p:sldId id="538" r:id="rId62"/>
    <p:sldId id="529" r:id="rId63"/>
    <p:sldId id="530" r:id="rId64"/>
    <p:sldId id="532" r:id="rId65"/>
    <p:sldId id="533" r:id="rId66"/>
    <p:sldId id="605" r:id="rId6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A8B50A"/>
    <a:srgbClr val="C9D1FF"/>
    <a:srgbClr val="FF9900"/>
    <a:srgbClr val="E68900"/>
    <a:srgbClr val="6D5047"/>
    <a:srgbClr val="FF6699"/>
    <a:srgbClr val="FF3399"/>
    <a:srgbClr val="B8B8B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8" autoAdjust="0"/>
    <p:restoredTop sz="84050" autoAdjust="0"/>
  </p:normalViewPr>
  <p:slideViewPr>
    <p:cSldViewPr snapToObjects="1">
      <p:cViewPr>
        <p:scale>
          <a:sx n="60" d="100"/>
          <a:sy n="60" d="100"/>
        </p:scale>
        <p:origin x="-1032" y="-78"/>
      </p:cViewPr>
      <p:guideLst>
        <p:guide orient="horz" pos="2160"/>
        <p:guide pos="2880"/>
      </p:guideLst>
    </p:cSldViewPr>
  </p:slideViewPr>
  <p:outlineViewPr>
    <p:cViewPr>
      <p:scale>
        <a:sx n="33" d="100"/>
        <a:sy n="33" d="100"/>
      </p:scale>
      <p:origin x="96" y="1991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54" d="100"/>
          <a:sy n="54" d="100"/>
        </p:scale>
        <p:origin x="-2388" y="-96"/>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C9A11-22C8-4DF7-B2AC-E2FF7F944DC7}" type="doc">
      <dgm:prSet loTypeId="urn:microsoft.com/office/officeart/2005/8/layout/matrix1" loCatId="matrix" qsTypeId="urn:microsoft.com/office/officeart/2005/8/quickstyle/simple3" qsCatId="simple" csTypeId="urn:microsoft.com/office/officeart/2005/8/colors/accent3_2" csCatId="accent3" phldr="1"/>
      <dgm:spPr/>
      <dgm:t>
        <a:bodyPr/>
        <a:lstStyle/>
        <a:p>
          <a:endParaRPr lang="en-US"/>
        </a:p>
      </dgm:t>
    </dgm:pt>
    <dgm:pt modelId="{89614106-0B7F-48F0-BCF5-910C8B8A921A}">
      <dgm:prSet phldrT="[Texte]" custT="1"/>
      <dgm:spPr>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fr-FR" sz="2400" smtClean="0"/>
            <a:t>B4MSecure</a:t>
          </a:r>
          <a:endParaRPr lang="en-US" sz="2000"/>
        </a:p>
      </dgm:t>
    </dgm:pt>
    <dgm:pt modelId="{BFE94B9E-35D9-49B8-BE39-F2CE58E9505B}" type="parTrans" cxnId="{7C798D08-10CD-4FED-8259-2B575BE3B770}">
      <dgm:prSet/>
      <dgm:spPr/>
      <dgm:t>
        <a:bodyPr/>
        <a:lstStyle/>
        <a:p>
          <a:endParaRPr lang="en-US" sz="2000"/>
        </a:p>
      </dgm:t>
    </dgm:pt>
    <dgm:pt modelId="{FCCF64E7-B155-4339-B30A-11E5B8AD9497}" type="sibTrans" cxnId="{7C798D08-10CD-4FED-8259-2B575BE3B770}">
      <dgm:prSet/>
      <dgm:spPr/>
      <dgm:t>
        <a:bodyPr/>
        <a:lstStyle/>
        <a:p>
          <a:endParaRPr lang="en-US" sz="2000"/>
        </a:p>
      </dgm:t>
    </dgm:pt>
    <dgm:pt modelId="{05DCA393-21B3-49FA-9F98-0B2C95866EDB}">
      <dgm:prSet phldrT="[Texte]" custT="1"/>
      <dgm:spPr/>
      <dgm:t>
        <a:bodyPr/>
        <a:lstStyle/>
        <a:p>
          <a:r>
            <a:rPr lang="fr-FR" sz="2000" smtClean="0"/>
            <a:t>UML</a:t>
          </a:r>
        </a:p>
        <a:p>
          <a:r>
            <a:rPr lang="fr-FR" sz="2000" smtClean="0"/>
            <a:t> metamodel</a:t>
          </a:r>
          <a:endParaRPr lang="en-US" sz="2000"/>
        </a:p>
      </dgm:t>
    </dgm:pt>
    <dgm:pt modelId="{BF4E0718-755E-4C97-8C3A-982A041B4DB3}" type="parTrans" cxnId="{9D331F9C-D1F4-41FD-8BFF-E96E5495E4B6}">
      <dgm:prSet/>
      <dgm:spPr/>
      <dgm:t>
        <a:bodyPr/>
        <a:lstStyle/>
        <a:p>
          <a:endParaRPr lang="en-US" sz="2000"/>
        </a:p>
      </dgm:t>
    </dgm:pt>
    <dgm:pt modelId="{DFFD7E13-873E-4D03-8A72-A25B5F71CA01}" type="sibTrans" cxnId="{9D331F9C-D1F4-41FD-8BFF-E96E5495E4B6}">
      <dgm:prSet/>
      <dgm:spPr/>
      <dgm:t>
        <a:bodyPr/>
        <a:lstStyle/>
        <a:p>
          <a:endParaRPr lang="en-US" sz="2000"/>
        </a:p>
      </dgm:t>
    </dgm:pt>
    <dgm:pt modelId="{07FDBF4F-D1F0-42A5-B145-AF45F1C9B558}">
      <dgm:prSet phldrT="[Texte]" custT="1"/>
      <dgm:spPr/>
      <dgm:t>
        <a:bodyPr/>
        <a:lstStyle/>
        <a:p>
          <a:r>
            <a:rPr lang="fr-FR" sz="2000" smtClean="0"/>
            <a:t>B </a:t>
          </a:r>
        </a:p>
        <a:p>
          <a:r>
            <a:rPr lang="fr-FR" sz="2000" smtClean="0"/>
            <a:t>metamodel</a:t>
          </a:r>
          <a:endParaRPr lang="en-US" sz="2000"/>
        </a:p>
      </dgm:t>
    </dgm:pt>
    <dgm:pt modelId="{CCE93A1B-BBB3-4D8B-9488-1C2394BBF036}" type="parTrans" cxnId="{F2025DCC-9A1B-4702-8DBE-86241BC14005}">
      <dgm:prSet/>
      <dgm:spPr/>
      <dgm:t>
        <a:bodyPr/>
        <a:lstStyle/>
        <a:p>
          <a:endParaRPr lang="en-US" sz="2000"/>
        </a:p>
      </dgm:t>
    </dgm:pt>
    <dgm:pt modelId="{90D7141A-8522-46F6-9516-2A801990CBE7}" type="sibTrans" cxnId="{F2025DCC-9A1B-4702-8DBE-86241BC14005}">
      <dgm:prSet/>
      <dgm:spPr/>
      <dgm:t>
        <a:bodyPr/>
        <a:lstStyle/>
        <a:p>
          <a:endParaRPr lang="en-US" sz="2000"/>
        </a:p>
      </dgm:t>
    </dgm:pt>
    <dgm:pt modelId="{67714D6C-2CFD-480D-BD9C-5481AE73CCCB}">
      <dgm:prSet phldrT="[Texte]" custT="1"/>
      <dgm:spPr/>
      <dgm:t>
        <a:bodyPr/>
        <a:lstStyle/>
        <a:p>
          <a:r>
            <a:rPr lang="fr-FR" sz="2000" smtClean="0"/>
            <a:t>UML </a:t>
          </a:r>
        </a:p>
        <a:p>
          <a:r>
            <a:rPr lang="fr-FR" sz="2000" smtClean="0"/>
            <a:t>model</a:t>
          </a:r>
          <a:endParaRPr lang="en-US" sz="2000"/>
        </a:p>
      </dgm:t>
    </dgm:pt>
    <dgm:pt modelId="{21D11953-C027-4879-AAC4-B9196EC75A48}" type="parTrans" cxnId="{5BF0094B-1365-48E3-8064-B719A8F230A4}">
      <dgm:prSet/>
      <dgm:spPr/>
      <dgm:t>
        <a:bodyPr/>
        <a:lstStyle/>
        <a:p>
          <a:endParaRPr lang="en-US" sz="2000"/>
        </a:p>
      </dgm:t>
    </dgm:pt>
    <dgm:pt modelId="{FB749AF4-69D5-4BF9-A23E-5F8F2896EC10}" type="sibTrans" cxnId="{5BF0094B-1365-48E3-8064-B719A8F230A4}">
      <dgm:prSet/>
      <dgm:spPr/>
      <dgm:t>
        <a:bodyPr/>
        <a:lstStyle/>
        <a:p>
          <a:endParaRPr lang="en-US" sz="2000"/>
        </a:p>
      </dgm:t>
    </dgm:pt>
    <dgm:pt modelId="{0703746B-2EC3-418B-9A27-00591387BFF5}">
      <dgm:prSet phldrT="[Texte]" custT="1"/>
      <dgm:spPr>
        <a:solidFill>
          <a:schemeClr val="accent3">
            <a:lumMod val="20000"/>
            <a:lumOff val="80000"/>
          </a:schemeClr>
        </a:solidFill>
      </dgm:spPr>
      <dgm:t>
        <a:bodyPr/>
        <a:lstStyle/>
        <a:p>
          <a:r>
            <a:rPr lang="fr-FR" sz="2000" smtClean="0"/>
            <a:t>B</a:t>
          </a:r>
        </a:p>
        <a:p>
          <a:r>
            <a:rPr lang="fr-FR" sz="2000" smtClean="0"/>
            <a:t>model</a:t>
          </a:r>
          <a:endParaRPr lang="en-US" sz="2000"/>
        </a:p>
      </dgm:t>
    </dgm:pt>
    <dgm:pt modelId="{C04E3EC9-8555-4BF4-98E8-B7F9DA5F4311}" type="parTrans" cxnId="{5E120496-E3EB-46F1-AB02-CBEA6A0F67FB}">
      <dgm:prSet/>
      <dgm:spPr/>
      <dgm:t>
        <a:bodyPr/>
        <a:lstStyle/>
        <a:p>
          <a:endParaRPr lang="en-US" sz="2000"/>
        </a:p>
      </dgm:t>
    </dgm:pt>
    <dgm:pt modelId="{71560842-69F7-4D3B-8B1D-1D6C4B972BDD}" type="sibTrans" cxnId="{5E120496-E3EB-46F1-AB02-CBEA6A0F67FB}">
      <dgm:prSet/>
      <dgm:spPr/>
      <dgm:t>
        <a:bodyPr/>
        <a:lstStyle/>
        <a:p>
          <a:endParaRPr lang="en-US" sz="2000"/>
        </a:p>
      </dgm:t>
    </dgm:pt>
    <dgm:pt modelId="{130245CE-D497-4A7F-BC6D-1B203FFE851B}" type="pres">
      <dgm:prSet presAssocID="{83DC9A11-22C8-4DF7-B2AC-E2FF7F944DC7}" presName="diagram" presStyleCnt="0">
        <dgm:presLayoutVars>
          <dgm:chMax val="1"/>
          <dgm:dir/>
          <dgm:animLvl val="ctr"/>
          <dgm:resizeHandles val="exact"/>
        </dgm:presLayoutVars>
      </dgm:prSet>
      <dgm:spPr/>
      <dgm:t>
        <a:bodyPr/>
        <a:lstStyle/>
        <a:p>
          <a:endParaRPr lang="en-US"/>
        </a:p>
      </dgm:t>
    </dgm:pt>
    <dgm:pt modelId="{03BFC232-BA75-4C85-957A-3C62B9050DD5}" type="pres">
      <dgm:prSet presAssocID="{83DC9A11-22C8-4DF7-B2AC-E2FF7F944DC7}" presName="matrix" presStyleCnt="0"/>
      <dgm:spPr/>
      <dgm:t>
        <a:bodyPr/>
        <a:lstStyle/>
        <a:p>
          <a:endParaRPr lang="en-US"/>
        </a:p>
      </dgm:t>
    </dgm:pt>
    <dgm:pt modelId="{CEAD914C-B470-40CA-8C45-BFBD8B12DC1A}" type="pres">
      <dgm:prSet presAssocID="{83DC9A11-22C8-4DF7-B2AC-E2FF7F944DC7}" presName="tile1" presStyleLbl="node1" presStyleIdx="0" presStyleCnt="4" custLinFactNeighborX="-50000"/>
      <dgm:spPr/>
      <dgm:t>
        <a:bodyPr/>
        <a:lstStyle/>
        <a:p>
          <a:endParaRPr lang="en-US"/>
        </a:p>
      </dgm:t>
    </dgm:pt>
    <dgm:pt modelId="{569F4791-A3C0-44FB-957D-FEBAFADCB00A}" type="pres">
      <dgm:prSet presAssocID="{83DC9A11-22C8-4DF7-B2AC-E2FF7F944DC7}" presName="tile1text" presStyleLbl="node1" presStyleIdx="0" presStyleCnt="4">
        <dgm:presLayoutVars>
          <dgm:chMax val="0"/>
          <dgm:chPref val="0"/>
          <dgm:bulletEnabled val="1"/>
        </dgm:presLayoutVars>
      </dgm:prSet>
      <dgm:spPr/>
      <dgm:t>
        <a:bodyPr/>
        <a:lstStyle/>
        <a:p>
          <a:endParaRPr lang="en-US"/>
        </a:p>
      </dgm:t>
    </dgm:pt>
    <dgm:pt modelId="{C8DE1C41-BE77-4DBB-A7AF-1FF54E2256BF}" type="pres">
      <dgm:prSet presAssocID="{83DC9A11-22C8-4DF7-B2AC-E2FF7F944DC7}" presName="tile2" presStyleLbl="node1" presStyleIdx="1" presStyleCnt="4"/>
      <dgm:spPr/>
      <dgm:t>
        <a:bodyPr/>
        <a:lstStyle/>
        <a:p>
          <a:endParaRPr lang="en-US"/>
        </a:p>
      </dgm:t>
    </dgm:pt>
    <dgm:pt modelId="{B9EE8497-D716-4433-B87B-EA38E43B4939}" type="pres">
      <dgm:prSet presAssocID="{83DC9A11-22C8-4DF7-B2AC-E2FF7F944DC7}" presName="tile2text" presStyleLbl="node1" presStyleIdx="1" presStyleCnt="4">
        <dgm:presLayoutVars>
          <dgm:chMax val="0"/>
          <dgm:chPref val="0"/>
          <dgm:bulletEnabled val="1"/>
        </dgm:presLayoutVars>
      </dgm:prSet>
      <dgm:spPr/>
      <dgm:t>
        <a:bodyPr/>
        <a:lstStyle/>
        <a:p>
          <a:endParaRPr lang="en-US"/>
        </a:p>
      </dgm:t>
    </dgm:pt>
    <dgm:pt modelId="{974BD66C-1F42-44CA-9726-4FA7C7F0AE5D}" type="pres">
      <dgm:prSet presAssocID="{83DC9A11-22C8-4DF7-B2AC-E2FF7F944DC7}" presName="tile3" presStyleLbl="node1" presStyleIdx="2" presStyleCnt="4"/>
      <dgm:spPr/>
      <dgm:t>
        <a:bodyPr/>
        <a:lstStyle/>
        <a:p>
          <a:endParaRPr lang="en-US"/>
        </a:p>
      </dgm:t>
    </dgm:pt>
    <dgm:pt modelId="{572CCA79-D038-4477-A517-9AE8BD6A753C}" type="pres">
      <dgm:prSet presAssocID="{83DC9A11-22C8-4DF7-B2AC-E2FF7F944DC7}" presName="tile3text" presStyleLbl="node1" presStyleIdx="2" presStyleCnt="4">
        <dgm:presLayoutVars>
          <dgm:chMax val="0"/>
          <dgm:chPref val="0"/>
          <dgm:bulletEnabled val="1"/>
        </dgm:presLayoutVars>
      </dgm:prSet>
      <dgm:spPr/>
      <dgm:t>
        <a:bodyPr/>
        <a:lstStyle/>
        <a:p>
          <a:endParaRPr lang="en-US"/>
        </a:p>
      </dgm:t>
    </dgm:pt>
    <dgm:pt modelId="{6F9FDD49-63FD-46D5-A6BC-3FC25FA278F5}" type="pres">
      <dgm:prSet presAssocID="{83DC9A11-22C8-4DF7-B2AC-E2FF7F944DC7}" presName="tile4" presStyleLbl="node1" presStyleIdx="3" presStyleCnt="4"/>
      <dgm:spPr/>
      <dgm:t>
        <a:bodyPr/>
        <a:lstStyle/>
        <a:p>
          <a:endParaRPr lang="en-US"/>
        </a:p>
      </dgm:t>
    </dgm:pt>
    <dgm:pt modelId="{856288D6-B7C2-4EB3-88BB-940C31B2EE54}" type="pres">
      <dgm:prSet presAssocID="{83DC9A11-22C8-4DF7-B2AC-E2FF7F944DC7}" presName="tile4text" presStyleLbl="node1" presStyleIdx="3" presStyleCnt="4">
        <dgm:presLayoutVars>
          <dgm:chMax val="0"/>
          <dgm:chPref val="0"/>
          <dgm:bulletEnabled val="1"/>
        </dgm:presLayoutVars>
      </dgm:prSet>
      <dgm:spPr/>
      <dgm:t>
        <a:bodyPr/>
        <a:lstStyle/>
        <a:p>
          <a:endParaRPr lang="en-US"/>
        </a:p>
      </dgm:t>
    </dgm:pt>
    <dgm:pt modelId="{39F1DFA8-35BB-483A-AB51-9074FE5C68B5}" type="pres">
      <dgm:prSet presAssocID="{83DC9A11-22C8-4DF7-B2AC-E2FF7F944DC7}" presName="centerTile" presStyleLbl="fgShp" presStyleIdx="0" presStyleCnt="1" custScaleX="205680" custScaleY="91476">
        <dgm:presLayoutVars>
          <dgm:chMax val="0"/>
          <dgm:chPref val="0"/>
        </dgm:presLayoutVars>
      </dgm:prSet>
      <dgm:spPr/>
      <dgm:t>
        <a:bodyPr/>
        <a:lstStyle/>
        <a:p>
          <a:endParaRPr lang="en-US"/>
        </a:p>
      </dgm:t>
    </dgm:pt>
  </dgm:ptLst>
  <dgm:cxnLst>
    <dgm:cxn modelId="{E0BD2C76-5F7F-4276-AD97-BF78ECF1127D}" type="presOf" srcId="{83DC9A11-22C8-4DF7-B2AC-E2FF7F944DC7}" destId="{130245CE-D497-4A7F-BC6D-1B203FFE851B}" srcOrd="0" destOrd="0" presId="urn:microsoft.com/office/officeart/2005/8/layout/matrix1"/>
    <dgm:cxn modelId="{9D331F9C-D1F4-41FD-8BFF-E96E5495E4B6}" srcId="{89614106-0B7F-48F0-BCF5-910C8B8A921A}" destId="{05DCA393-21B3-49FA-9F98-0B2C95866EDB}" srcOrd="0" destOrd="0" parTransId="{BF4E0718-755E-4C97-8C3A-982A041B4DB3}" sibTransId="{DFFD7E13-873E-4D03-8A72-A25B5F71CA01}"/>
    <dgm:cxn modelId="{7C798D08-10CD-4FED-8259-2B575BE3B770}" srcId="{83DC9A11-22C8-4DF7-B2AC-E2FF7F944DC7}" destId="{89614106-0B7F-48F0-BCF5-910C8B8A921A}" srcOrd="0" destOrd="0" parTransId="{BFE94B9E-35D9-49B8-BE39-F2CE58E9505B}" sibTransId="{FCCF64E7-B155-4339-B30A-11E5B8AD9497}"/>
    <dgm:cxn modelId="{FE7FB088-6EE1-4278-BCF2-FA164A7687F9}" type="presOf" srcId="{07FDBF4F-D1F0-42A5-B145-AF45F1C9B558}" destId="{B9EE8497-D716-4433-B87B-EA38E43B4939}" srcOrd="1" destOrd="0" presId="urn:microsoft.com/office/officeart/2005/8/layout/matrix1"/>
    <dgm:cxn modelId="{5E120496-E3EB-46F1-AB02-CBEA6A0F67FB}" srcId="{89614106-0B7F-48F0-BCF5-910C8B8A921A}" destId="{0703746B-2EC3-418B-9A27-00591387BFF5}" srcOrd="3" destOrd="0" parTransId="{C04E3EC9-8555-4BF4-98E8-B7F9DA5F4311}" sibTransId="{71560842-69F7-4D3B-8B1D-1D6C4B972BDD}"/>
    <dgm:cxn modelId="{F97E6DAF-C6C7-4423-BB39-719C63CA4F9D}" type="presOf" srcId="{67714D6C-2CFD-480D-BD9C-5481AE73CCCB}" destId="{974BD66C-1F42-44CA-9726-4FA7C7F0AE5D}" srcOrd="0" destOrd="0" presId="urn:microsoft.com/office/officeart/2005/8/layout/matrix1"/>
    <dgm:cxn modelId="{69A1808F-0E41-4EFB-B889-7DA280A81705}" type="presOf" srcId="{05DCA393-21B3-49FA-9F98-0B2C95866EDB}" destId="{569F4791-A3C0-44FB-957D-FEBAFADCB00A}" srcOrd="1" destOrd="0" presId="urn:microsoft.com/office/officeart/2005/8/layout/matrix1"/>
    <dgm:cxn modelId="{05429A4E-8273-405D-946B-0EF873FC2B11}" type="presOf" srcId="{0703746B-2EC3-418B-9A27-00591387BFF5}" destId="{856288D6-B7C2-4EB3-88BB-940C31B2EE54}" srcOrd="1" destOrd="0" presId="urn:microsoft.com/office/officeart/2005/8/layout/matrix1"/>
    <dgm:cxn modelId="{7F357555-3831-4459-BFF2-FBC529FD751A}" type="presOf" srcId="{07FDBF4F-D1F0-42A5-B145-AF45F1C9B558}" destId="{C8DE1C41-BE77-4DBB-A7AF-1FF54E2256BF}" srcOrd="0" destOrd="0" presId="urn:microsoft.com/office/officeart/2005/8/layout/matrix1"/>
    <dgm:cxn modelId="{586BDA60-63DA-462D-AD8C-D1CBB15A9737}" type="presOf" srcId="{67714D6C-2CFD-480D-BD9C-5481AE73CCCB}" destId="{572CCA79-D038-4477-A517-9AE8BD6A753C}" srcOrd="1" destOrd="0" presId="urn:microsoft.com/office/officeart/2005/8/layout/matrix1"/>
    <dgm:cxn modelId="{B5735886-B9D7-4827-B62D-F6731A74CA33}" type="presOf" srcId="{05DCA393-21B3-49FA-9F98-0B2C95866EDB}" destId="{CEAD914C-B470-40CA-8C45-BFBD8B12DC1A}" srcOrd="0" destOrd="0" presId="urn:microsoft.com/office/officeart/2005/8/layout/matrix1"/>
    <dgm:cxn modelId="{5BF0094B-1365-48E3-8064-B719A8F230A4}" srcId="{89614106-0B7F-48F0-BCF5-910C8B8A921A}" destId="{67714D6C-2CFD-480D-BD9C-5481AE73CCCB}" srcOrd="2" destOrd="0" parTransId="{21D11953-C027-4879-AAC4-B9196EC75A48}" sibTransId="{FB749AF4-69D5-4BF9-A23E-5F8F2896EC10}"/>
    <dgm:cxn modelId="{56DAB3CC-433A-47FE-9CD4-E25D3F610FAD}" type="presOf" srcId="{0703746B-2EC3-418B-9A27-00591387BFF5}" destId="{6F9FDD49-63FD-46D5-A6BC-3FC25FA278F5}" srcOrd="0" destOrd="0" presId="urn:microsoft.com/office/officeart/2005/8/layout/matrix1"/>
    <dgm:cxn modelId="{94133644-2297-4D62-95DB-B6445F9EFF78}" type="presOf" srcId="{89614106-0B7F-48F0-BCF5-910C8B8A921A}" destId="{39F1DFA8-35BB-483A-AB51-9074FE5C68B5}" srcOrd="0" destOrd="0" presId="urn:microsoft.com/office/officeart/2005/8/layout/matrix1"/>
    <dgm:cxn modelId="{F2025DCC-9A1B-4702-8DBE-86241BC14005}" srcId="{89614106-0B7F-48F0-BCF5-910C8B8A921A}" destId="{07FDBF4F-D1F0-42A5-B145-AF45F1C9B558}" srcOrd="1" destOrd="0" parTransId="{CCE93A1B-BBB3-4D8B-9488-1C2394BBF036}" sibTransId="{90D7141A-8522-46F6-9516-2A801990CBE7}"/>
    <dgm:cxn modelId="{D7948F03-B899-4DC4-A733-F5EE3F01A7A7}" type="presParOf" srcId="{130245CE-D497-4A7F-BC6D-1B203FFE851B}" destId="{03BFC232-BA75-4C85-957A-3C62B9050DD5}" srcOrd="0" destOrd="0" presId="urn:microsoft.com/office/officeart/2005/8/layout/matrix1"/>
    <dgm:cxn modelId="{1A241253-0B57-4284-B285-F17D02CF7844}" type="presParOf" srcId="{03BFC232-BA75-4C85-957A-3C62B9050DD5}" destId="{CEAD914C-B470-40CA-8C45-BFBD8B12DC1A}" srcOrd="0" destOrd="0" presId="urn:microsoft.com/office/officeart/2005/8/layout/matrix1"/>
    <dgm:cxn modelId="{6335E4C3-4DBF-4A6E-8D4A-47A86E9F495F}" type="presParOf" srcId="{03BFC232-BA75-4C85-957A-3C62B9050DD5}" destId="{569F4791-A3C0-44FB-957D-FEBAFADCB00A}" srcOrd="1" destOrd="0" presId="urn:microsoft.com/office/officeart/2005/8/layout/matrix1"/>
    <dgm:cxn modelId="{46E7797E-42E1-4D95-8218-7C0FDDF9E3B9}" type="presParOf" srcId="{03BFC232-BA75-4C85-957A-3C62B9050DD5}" destId="{C8DE1C41-BE77-4DBB-A7AF-1FF54E2256BF}" srcOrd="2" destOrd="0" presId="urn:microsoft.com/office/officeart/2005/8/layout/matrix1"/>
    <dgm:cxn modelId="{0AD309E4-CA93-4189-BE55-46521CC428DB}" type="presParOf" srcId="{03BFC232-BA75-4C85-957A-3C62B9050DD5}" destId="{B9EE8497-D716-4433-B87B-EA38E43B4939}" srcOrd="3" destOrd="0" presId="urn:microsoft.com/office/officeart/2005/8/layout/matrix1"/>
    <dgm:cxn modelId="{0F215DD0-C18C-45C3-9AD9-85BE48137CA3}" type="presParOf" srcId="{03BFC232-BA75-4C85-957A-3C62B9050DD5}" destId="{974BD66C-1F42-44CA-9726-4FA7C7F0AE5D}" srcOrd="4" destOrd="0" presId="urn:microsoft.com/office/officeart/2005/8/layout/matrix1"/>
    <dgm:cxn modelId="{5641B4B4-A430-4611-A671-EDA175F356FF}" type="presParOf" srcId="{03BFC232-BA75-4C85-957A-3C62B9050DD5}" destId="{572CCA79-D038-4477-A517-9AE8BD6A753C}" srcOrd="5" destOrd="0" presId="urn:microsoft.com/office/officeart/2005/8/layout/matrix1"/>
    <dgm:cxn modelId="{475DAD60-5DE6-48F2-A114-73DC06BF6C69}" type="presParOf" srcId="{03BFC232-BA75-4C85-957A-3C62B9050DD5}" destId="{6F9FDD49-63FD-46D5-A6BC-3FC25FA278F5}" srcOrd="6" destOrd="0" presId="urn:microsoft.com/office/officeart/2005/8/layout/matrix1"/>
    <dgm:cxn modelId="{306D5DC0-6065-4D37-A10C-FE2B23B79AE9}" type="presParOf" srcId="{03BFC232-BA75-4C85-957A-3C62B9050DD5}" destId="{856288D6-B7C2-4EB3-88BB-940C31B2EE54}" srcOrd="7" destOrd="0" presId="urn:microsoft.com/office/officeart/2005/8/layout/matrix1"/>
    <dgm:cxn modelId="{464CC1C1-78CE-40C8-82D2-81E0543101C4}" type="presParOf" srcId="{130245CE-D497-4A7F-BC6D-1B203FFE851B}" destId="{39F1DFA8-35BB-483A-AB51-9074FE5C68B5}" srcOrd="1" destOrd="0" presId="urn:microsoft.com/office/officeart/2005/8/layout/matrix1"/>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B825C6-E555-4AE9-9442-603CC6FA898B}" type="doc">
      <dgm:prSet loTypeId="urn:microsoft.com/office/officeart/2005/8/layout/hierarchy3" loCatId="list" qsTypeId="urn:microsoft.com/office/officeart/2005/8/quickstyle/simple1" qsCatId="simple" csTypeId="urn:microsoft.com/office/officeart/2005/8/colors/accent0_3" csCatId="mainScheme" phldr="1"/>
      <dgm:spPr/>
      <dgm:t>
        <a:bodyPr/>
        <a:lstStyle/>
        <a:p>
          <a:endParaRPr lang="en-US"/>
        </a:p>
      </dgm:t>
    </dgm:pt>
    <dgm:pt modelId="{1B53B154-081E-442F-9CE4-C88AF7F423F9}">
      <dgm:prSet phldrT="[Texte]" custT="1"/>
      <dgm:spPr>
        <a:solidFill>
          <a:schemeClr val="accent6">
            <a:lumMod val="20000"/>
            <a:lumOff val="80000"/>
          </a:schemeClr>
        </a:solidFill>
        <a:ln>
          <a:solidFill>
            <a:schemeClr val="tx1"/>
          </a:solidFill>
        </a:ln>
      </dgm:spPr>
      <dgm:t>
        <a:bodyPr/>
        <a:lstStyle/>
        <a:p>
          <a:r>
            <a:rPr lang="fr-FR" sz="2400" b="1" smtClean="0">
              <a:solidFill>
                <a:schemeClr val="tx1">
                  <a:lumMod val="85000"/>
                  <a:lumOff val="15000"/>
                </a:schemeClr>
              </a:solidFill>
              <a:latin typeface="Times New Roman" pitchFamily="18" charset="0"/>
              <a:cs typeface="Times New Roman" pitchFamily="18" charset="0"/>
            </a:rPr>
            <a:t>Tool</a:t>
          </a:r>
          <a:endParaRPr lang="en-US" sz="2400" b="1">
            <a:solidFill>
              <a:schemeClr val="tx1">
                <a:lumMod val="85000"/>
                <a:lumOff val="15000"/>
              </a:schemeClr>
            </a:solidFill>
            <a:latin typeface="Times New Roman" pitchFamily="18" charset="0"/>
            <a:cs typeface="Times New Roman" pitchFamily="18" charset="0"/>
          </a:endParaRPr>
        </a:p>
      </dgm:t>
    </dgm:pt>
    <dgm:pt modelId="{54F8ED4E-C99E-44F3-9581-9F344A031600}" type="parTrans" cxnId="{D6E91CBC-D6C8-47FA-9318-C8230C6E5C17}">
      <dgm:prSet/>
      <dgm:spPr/>
      <dgm:t>
        <a:bodyPr/>
        <a:lstStyle/>
        <a:p>
          <a:endParaRPr lang="en-US"/>
        </a:p>
      </dgm:t>
    </dgm:pt>
    <dgm:pt modelId="{96074262-6C81-4651-8B2C-97E72A150CCB}" type="sibTrans" cxnId="{D6E91CBC-D6C8-47FA-9318-C8230C6E5C17}">
      <dgm:prSet/>
      <dgm:spPr/>
      <dgm:t>
        <a:bodyPr/>
        <a:lstStyle/>
        <a:p>
          <a:endParaRPr lang="en-US"/>
        </a:p>
      </dgm:t>
    </dgm:pt>
    <dgm:pt modelId="{5A389D2F-A5CE-40EF-A646-8D8F7F5FF3A7}">
      <dgm:prSet phldrT="[Texte]" custT="1"/>
      <dgm:spPr>
        <a:solidFill>
          <a:schemeClr val="accent3">
            <a:lumMod val="20000"/>
            <a:lumOff val="80000"/>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fr-FR" sz="2000" b="1" smtClean="0">
              <a:solidFill>
                <a:srgbClr val="0000FF"/>
              </a:solidFill>
              <a:latin typeface="Times New Roman" pitchFamily="18" charset="0"/>
              <a:cs typeface="Times New Roman" pitchFamily="18" charset="0"/>
            </a:rPr>
            <a:t>Translate</a:t>
          </a:r>
          <a:r>
            <a:rPr lang="fr-FR" sz="2000" b="0" smtClean="0">
              <a:solidFill>
                <a:schemeClr val="tx1">
                  <a:lumMod val="85000"/>
                  <a:lumOff val="15000"/>
                </a:schemeClr>
              </a:solidFill>
              <a:latin typeface="Times New Roman" pitchFamily="18" charset="0"/>
              <a:cs typeface="Times New Roman" pitchFamily="18" charset="0"/>
            </a:rPr>
            <a:t> </a:t>
          </a:r>
          <a:r>
            <a:rPr lang="fr-FR" sz="2000" b="0" i="1" smtClean="0">
              <a:solidFill>
                <a:schemeClr val="tx1">
                  <a:lumMod val="85000"/>
                  <a:lumOff val="15000"/>
                </a:schemeClr>
              </a:solidFill>
              <a:latin typeface="Times New Roman" pitchFamily="18" charset="0"/>
              <a:cs typeface="Times New Roman" pitchFamily="18" charset="0"/>
            </a:rPr>
            <a:t>UML class diagrams </a:t>
          </a:r>
          <a:r>
            <a:rPr lang="fr-FR" sz="2000" b="0" smtClean="0">
              <a:solidFill>
                <a:schemeClr val="tx1">
                  <a:lumMod val="85000"/>
                  <a:lumOff val="15000"/>
                </a:schemeClr>
              </a:solidFill>
              <a:latin typeface="Times New Roman" pitchFamily="18" charset="0"/>
              <a:cs typeface="Times New Roman" pitchFamily="18" charset="0"/>
            </a:rPr>
            <a:t>into the </a:t>
          </a:r>
          <a:r>
            <a:rPr lang="fr-FR" sz="2000" b="0" i="1" smtClean="0">
              <a:solidFill>
                <a:schemeClr val="tx1">
                  <a:lumMod val="85000"/>
                  <a:lumOff val="15000"/>
                </a:schemeClr>
              </a:solidFill>
              <a:latin typeface="Times New Roman" pitchFamily="18" charset="0"/>
              <a:cs typeface="Times New Roman" pitchFamily="18" charset="0"/>
            </a:rPr>
            <a:t>B functional specification</a:t>
          </a:r>
          <a:endParaRPr lang="en-US" sz="2000" b="0" i="1">
            <a:solidFill>
              <a:schemeClr val="tx1">
                <a:lumMod val="85000"/>
                <a:lumOff val="15000"/>
              </a:schemeClr>
            </a:solidFill>
            <a:latin typeface="Times New Roman" pitchFamily="18" charset="0"/>
            <a:cs typeface="Times New Roman" pitchFamily="18" charset="0"/>
          </a:endParaRPr>
        </a:p>
      </dgm:t>
    </dgm:pt>
    <dgm:pt modelId="{D09883D1-B993-44AF-A15E-AC8BE6D3BD0A}" type="parTrans" cxnId="{007F0AE4-9391-4217-B13B-58E58C4399EE}">
      <dgm:prSet/>
      <dgm:spPr/>
      <dgm:t>
        <a:bodyPr/>
        <a:lstStyle/>
        <a:p>
          <a:endParaRPr lang="en-US"/>
        </a:p>
      </dgm:t>
    </dgm:pt>
    <dgm:pt modelId="{9BD76C33-B092-4571-8C39-DC82CE596462}" type="sibTrans" cxnId="{007F0AE4-9391-4217-B13B-58E58C4399EE}">
      <dgm:prSet/>
      <dgm:spPr/>
      <dgm:t>
        <a:bodyPr/>
        <a:lstStyle/>
        <a:p>
          <a:endParaRPr lang="en-US"/>
        </a:p>
      </dgm:t>
    </dgm:pt>
    <dgm:pt modelId="{BCE5BB97-17A9-49D5-A50F-FF42D83B1122}">
      <dgm:prSet phldrT="[Texte]" custT="1"/>
      <dgm:spPr>
        <a:solidFill>
          <a:schemeClr val="accent3">
            <a:lumMod val="20000"/>
            <a:lumOff val="80000"/>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fr-FR" sz="2000" b="1" smtClean="0">
              <a:solidFill>
                <a:srgbClr val="0000FF"/>
              </a:solidFill>
              <a:latin typeface="Times New Roman" pitchFamily="18" charset="0"/>
              <a:cs typeface="Times New Roman" pitchFamily="18" charset="0"/>
            </a:rPr>
            <a:t>Translate</a:t>
          </a:r>
          <a:r>
            <a:rPr lang="fr-FR" sz="2000" b="0" smtClean="0">
              <a:solidFill>
                <a:schemeClr val="tx1">
                  <a:lumMod val="85000"/>
                  <a:lumOff val="15000"/>
                </a:schemeClr>
              </a:solidFill>
              <a:latin typeface="Times New Roman" pitchFamily="18" charset="0"/>
              <a:cs typeface="Times New Roman" pitchFamily="18" charset="0"/>
            </a:rPr>
            <a:t> </a:t>
          </a:r>
          <a:r>
            <a:rPr lang="fr-FR" sz="2000" b="0" i="1" smtClean="0">
              <a:solidFill>
                <a:schemeClr val="tx1">
                  <a:lumMod val="85000"/>
                  <a:lumOff val="15000"/>
                </a:schemeClr>
              </a:solidFill>
              <a:latin typeface="Times New Roman" pitchFamily="18" charset="0"/>
              <a:cs typeface="Times New Roman" pitchFamily="18" charset="0"/>
            </a:rPr>
            <a:t>SecureUML diagrams </a:t>
          </a:r>
          <a:r>
            <a:rPr lang="fr-FR" sz="2000" b="0" smtClean="0">
              <a:solidFill>
                <a:schemeClr val="tx1">
                  <a:lumMod val="85000"/>
                  <a:lumOff val="15000"/>
                </a:schemeClr>
              </a:solidFill>
              <a:latin typeface="Times New Roman" pitchFamily="18" charset="0"/>
              <a:cs typeface="Times New Roman" pitchFamily="18" charset="0"/>
            </a:rPr>
            <a:t>into the </a:t>
          </a:r>
          <a:r>
            <a:rPr lang="fr-FR" sz="2000" b="0" i="1" smtClean="0">
              <a:solidFill>
                <a:schemeClr val="tx1">
                  <a:lumMod val="85000"/>
                  <a:lumOff val="15000"/>
                </a:schemeClr>
              </a:solidFill>
              <a:latin typeface="Times New Roman" pitchFamily="18" charset="0"/>
              <a:cs typeface="Times New Roman" pitchFamily="18" charset="0"/>
            </a:rPr>
            <a:t>B static security specification</a:t>
          </a:r>
          <a:endParaRPr lang="en-US" sz="2000" b="0" i="1">
            <a:solidFill>
              <a:schemeClr val="tx1">
                <a:lumMod val="85000"/>
                <a:lumOff val="15000"/>
              </a:schemeClr>
            </a:solidFill>
            <a:latin typeface="Times New Roman" pitchFamily="18" charset="0"/>
            <a:cs typeface="Times New Roman" pitchFamily="18" charset="0"/>
          </a:endParaRPr>
        </a:p>
      </dgm:t>
    </dgm:pt>
    <dgm:pt modelId="{3CD1ADB0-AA9E-47C7-B349-6800417801F3}" type="parTrans" cxnId="{EAE6EC4E-4E24-44F6-94EE-BE339AC2225F}">
      <dgm:prSet/>
      <dgm:spPr/>
      <dgm:t>
        <a:bodyPr/>
        <a:lstStyle/>
        <a:p>
          <a:endParaRPr lang="en-US"/>
        </a:p>
      </dgm:t>
    </dgm:pt>
    <dgm:pt modelId="{611E3C53-EA00-4F0C-A1C1-CACD8961777C}" type="sibTrans" cxnId="{EAE6EC4E-4E24-44F6-94EE-BE339AC2225F}">
      <dgm:prSet/>
      <dgm:spPr/>
      <dgm:t>
        <a:bodyPr/>
        <a:lstStyle/>
        <a:p>
          <a:endParaRPr lang="en-US"/>
        </a:p>
      </dgm:t>
    </dgm:pt>
    <dgm:pt modelId="{14900F47-A1AB-4303-B210-20EB6FF4DB20}">
      <dgm:prSet custT="1"/>
      <dgm:spPr>
        <a:solidFill>
          <a:srgbClr val="FFFF00">
            <a:alpha val="9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fr-FR" sz="2000" b="1" smtClean="0">
              <a:solidFill>
                <a:srgbClr val="0000FF"/>
              </a:solidFill>
              <a:latin typeface="Times New Roman" pitchFamily="18" charset="0"/>
              <a:cs typeface="Times New Roman" pitchFamily="18" charset="0"/>
            </a:rPr>
            <a:t>Translate</a:t>
          </a:r>
          <a:r>
            <a:rPr lang="fr-FR" sz="2000" b="0" smtClean="0">
              <a:solidFill>
                <a:schemeClr val="tx1">
                  <a:lumMod val="85000"/>
                  <a:lumOff val="15000"/>
                </a:schemeClr>
              </a:solidFill>
              <a:latin typeface="Times New Roman" pitchFamily="18" charset="0"/>
              <a:cs typeface="Times New Roman" pitchFamily="18" charset="0"/>
            </a:rPr>
            <a:t> </a:t>
          </a:r>
          <a:r>
            <a:rPr lang="fr-FR" sz="2000" b="0" i="1" smtClean="0">
              <a:solidFill>
                <a:schemeClr val="tx1">
                  <a:lumMod val="85000"/>
                  <a:lumOff val="15000"/>
                </a:schemeClr>
              </a:solidFill>
              <a:latin typeface="Times New Roman" pitchFamily="18" charset="0"/>
              <a:cs typeface="Times New Roman" pitchFamily="18" charset="0"/>
            </a:rPr>
            <a:t>UML activity diagrams </a:t>
          </a:r>
          <a:r>
            <a:rPr lang="fr-FR" sz="2000" b="0" smtClean="0">
              <a:solidFill>
                <a:schemeClr val="tx1">
                  <a:lumMod val="85000"/>
                  <a:lumOff val="15000"/>
                </a:schemeClr>
              </a:solidFill>
              <a:latin typeface="Times New Roman" pitchFamily="18" charset="0"/>
              <a:cs typeface="Times New Roman" pitchFamily="18" charset="0"/>
            </a:rPr>
            <a:t>into the </a:t>
          </a:r>
          <a:r>
            <a:rPr lang="fr-FR" sz="2000" b="0" i="1" smtClean="0">
              <a:solidFill>
                <a:schemeClr val="tx1">
                  <a:lumMod val="85000"/>
                  <a:lumOff val="15000"/>
                </a:schemeClr>
              </a:solidFill>
              <a:latin typeface="Times New Roman" pitchFamily="18" charset="0"/>
              <a:cs typeface="Times New Roman" pitchFamily="18" charset="0"/>
            </a:rPr>
            <a:t>B dynamic security specification</a:t>
          </a:r>
          <a:endParaRPr lang="en-US" sz="2000" b="0" i="1">
            <a:solidFill>
              <a:schemeClr val="tx1">
                <a:lumMod val="85000"/>
                <a:lumOff val="15000"/>
              </a:schemeClr>
            </a:solidFill>
            <a:latin typeface="Times New Roman" pitchFamily="18" charset="0"/>
            <a:cs typeface="Times New Roman" pitchFamily="18" charset="0"/>
          </a:endParaRPr>
        </a:p>
      </dgm:t>
    </dgm:pt>
    <dgm:pt modelId="{FCE2DD92-0A25-4508-83B3-955BD4B7BBE8}" type="parTrans" cxnId="{BBD36908-AB40-4568-AAC3-F31D7084002B}">
      <dgm:prSet/>
      <dgm:spPr/>
      <dgm:t>
        <a:bodyPr/>
        <a:lstStyle/>
        <a:p>
          <a:endParaRPr lang="en-US"/>
        </a:p>
      </dgm:t>
    </dgm:pt>
    <dgm:pt modelId="{7A84F4A7-1F61-4358-9C90-D67C55DDF9FD}" type="sibTrans" cxnId="{BBD36908-AB40-4568-AAC3-F31D7084002B}">
      <dgm:prSet/>
      <dgm:spPr/>
      <dgm:t>
        <a:bodyPr/>
        <a:lstStyle/>
        <a:p>
          <a:endParaRPr lang="en-US"/>
        </a:p>
      </dgm:t>
    </dgm:pt>
    <dgm:pt modelId="{52A4956B-9E67-4387-88ED-B7D3BDCCD546}">
      <dgm:prSet custT="1"/>
      <dgm:spPr>
        <a:solidFill>
          <a:srgbClr val="FFFF00">
            <a:alpha val="9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fr-FR" sz="2000" b="1" smtClean="0">
              <a:solidFill>
                <a:srgbClr val="0000FF"/>
              </a:solidFill>
              <a:latin typeface="Times New Roman" pitchFamily="18" charset="0"/>
              <a:cs typeface="Times New Roman" pitchFamily="18" charset="0"/>
            </a:rPr>
            <a:t>Generate</a:t>
          </a:r>
          <a:r>
            <a:rPr lang="fr-FR" sz="2000" b="0" smtClean="0">
              <a:solidFill>
                <a:schemeClr val="tx1">
                  <a:lumMod val="85000"/>
                  <a:lumOff val="15000"/>
                </a:schemeClr>
              </a:solidFill>
              <a:latin typeface="Times New Roman" pitchFamily="18" charset="0"/>
              <a:cs typeface="Times New Roman" pitchFamily="18" charset="0"/>
            </a:rPr>
            <a:t> the </a:t>
          </a:r>
          <a:r>
            <a:rPr lang="fr-FR" sz="2000" b="0" i="1" smtClean="0">
              <a:solidFill>
                <a:schemeClr val="tx1">
                  <a:lumMod val="85000"/>
                  <a:lumOff val="15000"/>
                </a:schemeClr>
              </a:solidFill>
              <a:latin typeface="Times New Roman" pitchFamily="18" charset="0"/>
              <a:cs typeface="Times New Roman" pitchFamily="18" charset="0"/>
            </a:rPr>
            <a:t>access control filter</a:t>
          </a:r>
          <a:endParaRPr lang="en-US" sz="2000" b="0" i="1">
            <a:solidFill>
              <a:schemeClr val="tx1">
                <a:lumMod val="85000"/>
                <a:lumOff val="15000"/>
              </a:schemeClr>
            </a:solidFill>
            <a:latin typeface="Times New Roman" pitchFamily="18" charset="0"/>
            <a:cs typeface="Times New Roman" pitchFamily="18" charset="0"/>
          </a:endParaRPr>
        </a:p>
      </dgm:t>
    </dgm:pt>
    <dgm:pt modelId="{132EFC6A-3D58-4D6C-86CB-F283F4C9763A}" type="parTrans" cxnId="{BBFD5D1D-E490-4F4D-A44F-311519B20CFB}">
      <dgm:prSet/>
      <dgm:spPr/>
      <dgm:t>
        <a:bodyPr/>
        <a:lstStyle/>
        <a:p>
          <a:endParaRPr lang="en-US"/>
        </a:p>
      </dgm:t>
    </dgm:pt>
    <dgm:pt modelId="{3A7230CD-4B5B-4762-8F1C-BB12E075CE80}" type="sibTrans" cxnId="{BBFD5D1D-E490-4F4D-A44F-311519B20CFB}">
      <dgm:prSet/>
      <dgm:spPr/>
      <dgm:t>
        <a:bodyPr/>
        <a:lstStyle/>
        <a:p>
          <a:endParaRPr lang="en-US"/>
        </a:p>
      </dgm:t>
    </dgm:pt>
    <dgm:pt modelId="{61B6A53E-24EC-4C34-847F-85B8100E45B5}" type="pres">
      <dgm:prSet presAssocID="{ECB825C6-E555-4AE9-9442-603CC6FA898B}" presName="diagram" presStyleCnt="0">
        <dgm:presLayoutVars>
          <dgm:chPref val="1"/>
          <dgm:dir/>
          <dgm:animOne val="branch"/>
          <dgm:animLvl val="lvl"/>
          <dgm:resizeHandles/>
        </dgm:presLayoutVars>
      </dgm:prSet>
      <dgm:spPr/>
      <dgm:t>
        <a:bodyPr/>
        <a:lstStyle/>
        <a:p>
          <a:endParaRPr lang="en-US"/>
        </a:p>
      </dgm:t>
    </dgm:pt>
    <dgm:pt modelId="{D78DF3B5-E006-4A14-9AEF-518274847A7A}" type="pres">
      <dgm:prSet presAssocID="{1B53B154-081E-442F-9CE4-C88AF7F423F9}" presName="root" presStyleCnt="0"/>
      <dgm:spPr/>
      <dgm:t>
        <a:bodyPr/>
        <a:lstStyle/>
        <a:p>
          <a:endParaRPr lang="en-US"/>
        </a:p>
      </dgm:t>
    </dgm:pt>
    <dgm:pt modelId="{CDD0E71D-702E-4362-BDCC-CF9AE9FCD35C}" type="pres">
      <dgm:prSet presAssocID="{1B53B154-081E-442F-9CE4-C88AF7F423F9}" presName="rootComposite" presStyleCnt="0"/>
      <dgm:spPr/>
      <dgm:t>
        <a:bodyPr/>
        <a:lstStyle/>
        <a:p>
          <a:endParaRPr lang="en-US"/>
        </a:p>
      </dgm:t>
    </dgm:pt>
    <dgm:pt modelId="{56EF4997-20EF-430D-8217-528BA45195B4}" type="pres">
      <dgm:prSet presAssocID="{1B53B154-081E-442F-9CE4-C88AF7F423F9}" presName="rootText" presStyleLbl="node1" presStyleIdx="0" presStyleCnt="1" custScaleX="69934" custScaleY="53844"/>
      <dgm:spPr/>
      <dgm:t>
        <a:bodyPr/>
        <a:lstStyle/>
        <a:p>
          <a:endParaRPr lang="en-US"/>
        </a:p>
      </dgm:t>
    </dgm:pt>
    <dgm:pt modelId="{AFB16798-BAA1-4129-8815-4A93C22CDBCC}" type="pres">
      <dgm:prSet presAssocID="{1B53B154-081E-442F-9CE4-C88AF7F423F9}" presName="rootConnector" presStyleLbl="node1" presStyleIdx="0" presStyleCnt="1"/>
      <dgm:spPr/>
      <dgm:t>
        <a:bodyPr/>
        <a:lstStyle/>
        <a:p>
          <a:endParaRPr lang="en-US"/>
        </a:p>
      </dgm:t>
    </dgm:pt>
    <dgm:pt modelId="{C02C9124-FE5F-4F04-A934-FCC1F08A9FE7}" type="pres">
      <dgm:prSet presAssocID="{1B53B154-081E-442F-9CE4-C88AF7F423F9}" presName="childShape" presStyleCnt="0"/>
      <dgm:spPr/>
      <dgm:t>
        <a:bodyPr/>
        <a:lstStyle/>
        <a:p>
          <a:endParaRPr lang="en-US"/>
        </a:p>
      </dgm:t>
    </dgm:pt>
    <dgm:pt modelId="{04AB7BA5-66BE-4403-84F4-98FB35309AD3}" type="pres">
      <dgm:prSet presAssocID="{D09883D1-B993-44AF-A15E-AC8BE6D3BD0A}" presName="Name13" presStyleLbl="parChTrans1D2" presStyleIdx="0" presStyleCnt="4"/>
      <dgm:spPr/>
      <dgm:t>
        <a:bodyPr/>
        <a:lstStyle/>
        <a:p>
          <a:endParaRPr lang="en-US"/>
        </a:p>
      </dgm:t>
    </dgm:pt>
    <dgm:pt modelId="{73E85A3F-1860-4288-ADB0-A632CCE9649F}" type="pres">
      <dgm:prSet presAssocID="{5A389D2F-A5CE-40EF-A646-8D8F7F5FF3A7}" presName="childText" presStyleLbl="bgAcc1" presStyleIdx="0" presStyleCnt="4" custScaleX="386535">
        <dgm:presLayoutVars>
          <dgm:bulletEnabled val="1"/>
        </dgm:presLayoutVars>
      </dgm:prSet>
      <dgm:spPr/>
      <dgm:t>
        <a:bodyPr/>
        <a:lstStyle/>
        <a:p>
          <a:endParaRPr lang="en-US"/>
        </a:p>
      </dgm:t>
    </dgm:pt>
    <dgm:pt modelId="{6606DBB7-13BA-4BF9-9C10-B1D276F25DC1}" type="pres">
      <dgm:prSet presAssocID="{3CD1ADB0-AA9E-47C7-B349-6800417801F3}" presName="Name13" presStyleLbl="parChTrans1D2" presStyleIdx="1" presStyleCnt="4"/>
      <dgm:spPr/>
      <dgm:t>
        <a:bodyPr/>
        <a:lstStyle/>
        <a:p>
          <a:endParaRPr lang="en-US"/>
        </a:p>
      </dgm:t>
    </dgm:pt>
    <dgm:pt modelId="{3B2C6B53-4E2E-4F01-A7DD-F3B7D7D1C827}" type="pres">
      <dgm:prSet presAssocID="{BCE5BB97-17A9-49D5-A50F-FF42D83B1122}" presName="childText" presStyleLbl="bgAcc1" presStyleIdx="1" presStyleCnt="4" custScaleX="385135">
        <dgm:presLayoutVars>
          <dgm:bulletEnabled val="1"/>
        </dgm:presLayoutVars>
      </dgm:prSet>
      <dgm:spPr/>
      <dgm:t>
        <a:bodyPr/>
        <a:lstStyle/>
        <a:p>
          <a:endParaRPr lang="en-US"/>
        </a:p>
      </dgm:t>
    </dgm:pt>
    <dgm:pt modelId="{E690F884-16D1-473D-B964-A1EF570B5079}" type="pres">
      <dgm:prSet presAssocID="{FCE2DD92-0A25-4508-83B3-955BD4B7BBE8}" presName="Name13" presStyleLbl="parChTrans1D2" presStyleIdx="2" presStyleCnt="4"/>
      <dgm:spPr/>
      <dgm:t>
        <a:bodyPr/>
        <a:lstStyle/>
        <a:p>
          <a:endParaRPr lang="en-US"/>
        </a:p>
      </dgm:t>
    </dgm:pt>
    <dgm:pt modelId="{A5287835-0EED-4CE1-AFE7-8A1FF129FDA9}" type="pres">
      <dgm:prSet presAssocID="{14900F47-A1AB-4303-B210-20EB6FF4DB20}" presName="childText" presStyleLbl="bgAcc1" presStyleIdx="2" presStyleCnt="4" custScaleX="388025">
        <dgm:presLayoutVars>
          <dgm:bulletEnabled val="1"/>
        </dgm:presLayoutVars>
      </dgm:prSet>
      <dgm:spPr/>
      <dgm:t>
        <a:bodyPr/>
        <a:lstStyle/>
        <a:p>
          <a:endParaRPr lang="en-US"/>
        </a:p>
      </dgm:t>
    </dgm:pt>
    <dgm:pt modelId="{89E08A60-410D-4C26-91C9-5B12469A712A}" type="pres">
      <dgm:prSet presAssocID="{132EFC6A-3D58-4D6C-86CB-F283F4C9763A}" presName="Name13" presStyleLbl="parChTrans1D2" presStyleIdx="3" presStyleCnt="4"/>
      <dgm:spPr/>
      <dgm:t>
        <a:bodyPr/>
        <a:lstStyle/>
        <a:p>
          <a:endParaRPr lang="en-US"/>
        </a:p>
      </dgm:t>
    </dgm:pt>
    <dgm:pt modelId="{06763F5E-5009-43C2-BF47-464FBF1932A1}" type="pres">
      <dgm:prSet presAssocID="{52A4956B-9E67-4387-88ED-B7D3BDCCD546}" presName="childText" presStyleLbl="bgAcc1" presStyleIdx="3" presStyleCnt="4" custScaleX="386535">
        <dgm:presLayoutVars>
          <dgm:bulletEnabled val="1"/>
        </dgm:presLayoutVars>
      </dgm:prSet>
      <dgm:spPr/>
      <dgm:t>
        <a:bodyPr/>
        <a:lstStyle/>
        <a:p>
          <a:endParaRPr lang="en-US"/>
        </a:p>
      </dgm:t>
    </dgm:pt>
  </dgm:ptLst>
  <dgm:cxnLst>
    <dgm:cxn modelId="{FB3B93D9-EF12-4D5E-A125-0F7B7A1192E4}" type="presOf" srcId="{52A4956B-9E67-4387-88ED-B7D3BDCCD546}" destId="{06763F5E-5009-43C2-BF47-464FBF1932A1}" srcOrd="0" destOrd="0" presId="urn:microsoft.com/office/officeart/2005/8/layout/hierarchy3"/>
    <dgm:cxn modelId="{AE63B9BA-3D9A-48A0-9133-893E1A2ABF5D}" type="presOf" srcId="{14900F47-A1AB-4303-B210-20EB6FF4DB20}" destId="{A5287835-0EED-4CE1-AFE7-8A1FF129FDA9}" srcOrd="0" destOrd="0" presId="urn:microsoft.com/office/officeart/2005/8/layout/hierarchy3"/>
    <dgm:cxn modelId="{3E4EAC6D-6A1E-4395-B284-EB2ADF214711}" type="presOf" srcId="{132EFC6A-3D58-4D6C-86CB-F283F4C9763A}" destId="{89E08A60-410D-4C26-91C9-5B12469A712A}" srcOrd="0" destOrd="0" presId="urn:microsoft.com/office/officeart/2005/8/layout/hierarchy3"/>
    <dgm:cxn modelId="{D6E91CBC-D6C8-47FA-9318-C8230C6E5C17}" srcId="{ECB825C6-E555-4AE9-9442-603CC6FA898B}" destId="{1B53B154-081E-442F-9CE4-C88AF7F423F9}" srcOrd="0" destOrd="0" parTransId="{54F8ED4E-C99E-44F3-9581-9F344A031600}" sibTransId="{96074262-6C81-4651-8B2C-97E72A150CCB}"/>
    <dgm:cxn modelId="{06608603-DA1D-48E7-BCB6-D6D32F22B4C2}" type="presOf" srcId="{1B53B154-081E-442F-9CE4-C88AF7F423F9}" destId="{AFB16798-BAA1-4129-8815-4A93C22CDBCC}" srcOrd="1" destOrd="0" presId="urn:microsoft.com/office/officeart/2005/8/layout/hierarchy3"/>
    <dgm:cxn modelId="{435D8E1A-F862-4145-B0E6-E2AE4CA0A85A}" type="presOf" srcId="{D09883D1-B993-44AF-A15E-AC8BE6D3BD0A}" destId="{04AB7BA5-66BE-4403-84F4-98FB35309AD3}" srcOrd="0" destOrd="0" presId="urn:microsoft.com/office/officeart/2005/8/layout/hierarchy3"/>
    <dgm:cxn modelId="{BBD36908-AB40-4568-AAC3-F31D7084002B}" srcId="{1B53B154-081E-442F-9CE4-C88AF7F423F9}" destId="{14900F47-A1AB-4303-B210-20EB6FF4DB20}" srcOrd="2" destOrd="0" parTransId="{FCE2DD92-0A25-4508-83B3-955BD4B7BBE8}" sibTransId="{7A84F4A7-1F61-4358-9C90-D67C55DDF9FD}"/>
    <dgm:cxn modelId="{BBFD5D1D-E490-4F4D-A44F-311519B20CFB}" srcId="{1B53B154-081E-442F-9CE4-C88AF7F423F9}" destId="{52A4956B-9E67-4387-88ED-B7D3BDCCD546}" srcOrd="3" destOrd="0" parTransId="{132EFC6A-3D58-4D6C-86CB-F283F4C9763A}" sibTransId="{3A7230CD-4B5B-4762-8F1C-BB12E075CE80}"/>
    <dgm:cxn modelId="{2780ACAB-8222-42E6-BEEE-0939B05492B1}" type="presOf" srcId="{3CD1ADB0-AA9E-47C7-B349-6800417801F3}" destId="{6606DBB7-13BA-4BF9-9C10-B1D276F25DC1}" srcOrd="0" destOrd="0" presId="urn:microsoft.com/office/officeart/2005/8/layout/hierarchy3"/>
    <dgm:cxn modelId="{3FC2F85F-4F1F-4D35-A2FC-BB6D7554B28D}" type="presOf" srcId="{5A389D2F-A5CE-40EF-A646-8D8F7F5FF3A7}" destId="{73E85A3F-1860-4288-ADB0-A632CCE9649F}" srcOrd="0" destOrd="0" presId="urn:microsoft.com/office/officeart/2005/8/layout/hierarchy3"/>
    <dgm:cxn modelId="{685087A6-9C76-4FE0-8DB5-AEE9DE56219D}" type="presOf" srcId="{FCE2DD92-0A25-4508-83B3-955BD4B7BBE8}" destId="{E690F884-16D1-473D-B964-A1EF570B5079}" srcOrd="0" destOrd="0" presId="urn:microsoft.com/office/officeart/2005/8/layout/hierarchy3"/>
    <dgm:cxn modelId="{EAE6EC4E-4E24-44F6-94EE-BE339AC2225F}" srcId="{1B53B154-081E-442F-9CE4-C88AF7F423F9}" destId="{BCE5BB97-17A9-49D5-A50F-FF42D83B1122}" srcOrd="1" destOrd="0" parTransId="{3CD1ADB0-AA9E-47C7-B349-6800417801F3}" sibTransId="{611E3C53-EA00-4F0C-A1C1-CACD8961777C}"/>
    <dgm:cxn modelId="{007F0AE4-9391-4217-B13B-58E58C4399EE}" srcId="{1B53B154-081E-442F-9CE4-C88AF7F423F9}" destId="{5A389D2F-A5CE-40EF-A646-8D8F7F5FF3A7}" srcOrd="0" destOrd="0" parTransId="{D09883D1-B993-44AF-A15E-AC8BE6D3BD0A}" sibTransId="{9BD76C33-B092-4571-8C39-DC82CE596462}"/>
    <dgm:cxn modelId="{4A974618-983B-415E-9CE0-3C555FB932A7}" type="presOf" srcId="{1B53B154-081E-442F-9CE4-C88AF7F423F9}" destId="{56EF4997-20EF-430D-8217-528BA45195B4}" srcOrd="0" destOrd="0" presId="urn:microsoft.com/office/officeart/2005/8/layout/hierarchy3"/>
    <dgm:cxn modelId="{89E354FF-A36D-43B3-B890-8618AFC6C892}" type="presOf" srcId="{BCE5BB97-17A9-49D5-A50F-FF42D83B1122}" destId="{3B2C6B53-4E2E-4F01-A7DD-F3B7D7D1C827}" srcOrd="0" destOrd="0" presId="urn:microsoft.com/office/officeart/2005/8/layout/hierarchy3"/>
    <dgm:cxn modelId="{16047622-8095-4B72-9256-F0108E66CAB3}" type="presOf" srcId="{ECB825C6-E555-4AE9-9442-603CC6FA898B}" destId="{61B6A53E-24EC-4C34-847F-85B8100E45B5}" srcOrd="0" destOrd="0" presId="urn:microsoft.com/office/officeart/2005/8/layout/hierarchy3"/>
    <dgm:cxn modelId="{F502B7BB-D4B8-4DED-8ECF-732D5E969450}" type="presParOf" srcId="{61B6A53E-24EC-4C34-847F-85B8100E45B5}" destId="{D78DF3B5-E006-4A14-9AEF-518274847A7A}" srcOrd="0" destOrd="0" presId="urn:microsoft.com/office/officeart/2005/8/layout/hierarchy3"/>
    <dgm:cxn modelId="{6066A76B-211B-44FC-9B12-6CA8D7B2BE8A}" type="presParOf" srcId="{D78DF3B5-E006-4A14-9AEF-518274847A7A}" destId="{CDD0E71D-702E-4362-BDCC-CF9AE9FCD35C}" srcOrd="0" destOrd="0" presId="urn:microsoft.com/office/officeart/2005/8/layout/hierarchy3"/>
    <dgm:cxn modelId="{AD02CB2F-B4A6-432F-BBDA-7F8F2FBAF583}" type="presParOf" srcId="{CDD0E71D-702E-4362-BDCC-CF9AE9FCD35C}" destId="{56EF4997-20EF-430D-8217-528BA45195B4}" srcOrd="0" destOrd="0" presId="urn:microsoft.com/office/officeart/2005/8/layout/hierarchy3"/>
    <dgm:cxn modelId="{897B8A8F-A0E7-458E-BA0E-62CB73660F46}" type="presParOf" srcId="{CDD0E71D-702E-4362-BDCC-CF9AE9FCD35C}" destId="{AFB16798-BAA1-4129-8815-4A93C22CDBCC}" srcOrd="1" destOrd="0" presId="urn:microsoft.com/office/officeart/2005/8/layout/hierarchy3"/>
    <dgm:cxn modelId="{910AB760-7702-4090-9EEF-A0B8CE65E84E}" type="presParOf" srcId="{D78DF3B5-E006-4A14-9AEF-518274847A7A}" destId="{C02C9124-FE5F-4F04-A934-FCC1F08A9FE7}" srcOrd="1" destOrd="0" presId="urn:microsoft.com/office/officeart/2005/8/layout/hierarchy3"/>
    <dgm:cxn modelId="{A9E1E4C9-FF9F-4805-9EEA-D876FE2417A8}" type="presParOf" srcId="{C02C9124-FE5F-4F04-A934-FCC1F08A9FE7}" destId="{04AB7BA5-66BE-4403-84F4-98FB35309AD3}" srcOrd="0" destOrd="0" presId="urn:microsoft.com/office/officeart/2005/8/layout/hierarchy3"/>
    <dgm:cxn modelId="{BC02E4DA-8F89-4F55-8E59-7CAE8B3501A2}" type="presParOf" srcId="{C02C9124-FE5F-4F04-A934-FCC1F08A9FE7}" destId="{73E85A3F-1860-4288-ADB0-A632CCE9649F}" srcOrd="1" destOrd="0" presId="urn:microsoft.com/office/officeart/2005/8/layout/hierarchy3"/>
    <dgm:cxn modelId="{F25D623D-D34F-421D-BFCB-39950A94B68B}" type="presParOf" srcId="{C02C9124-FE5F-4F04-A934-FCC1F08A9FE7}" destId="{6606DBB7-13BA-4BF9-9C10-B1D276F25DC1}" srcOrd="2" destOrd="0" presId="urn:microsoft.com/office/officeart/2005/8/layout/hierarchy3"/>
    <dgm:cxn modelId="{E6BAAABC-7CC1-4573-9C65-F3BA83F04A08}" type="presParOf" srcId="{C02C9124-FE5F-4F04-A934-FCC1F08A9FE7}" destId="{3B2C6B53-4E2E-4F01-A7DD-F3B7D7D1C827}" srcOrd="3" destOrd="0" presId="urn:microsoft.com/office/officeart/2005/8/layout/hierarchy3"/>
    <dgm:cxn modelId="{4528F6CC-10F4-4A1E-9661-8EC30993D2AB}" type="presParOf" srcId="{C02C9124-FE5F-4F04-A934-FCC1F08A9FE7}" destId="{E690F884-16D1-473D-B964-A1EF570B5079}" srcOrd="4" destOrd="0" presId="urn:microsoft.com/office/officeart/2005/8/layout/hierarchy3"/>
    <dgm:cxn modelId="{7BEC439D-890A-4CEF-BF5A-59C6C90C80C6}" type="presParOf" srcId="{C02C9124-FE5F-4F04-A934-FCC1F08A9FE7}" destId="{A5287835-0EED-4CE1-AFE7-8A1FF129FDA9}" srcOrd="5" destOrd="0" presId="urn:microsoft.com/office/officeart/2005/8/layout/hierarchy3"/>
    <dgm:cxn modelId="{381363EA-C99D-473D-80C8-7FACAF6EF100}" type="presParOf" srcId="{C02C9124-FE5F-4F04-A934-FCC1F08A9FE7}" destId="{89E08A60-410D-4C26-91C9-5B12469A712A}" srcOrd="6" destOrd="0" presId="urn:microsoft.com/office/officeart/2005/8/layout/hierarchy3"/>
    <dgm:cxn modelId="{13E4D726-77AC-4C1C-AB02-683B3784422A}" type="presParOf" srcId="{C02C9124-FE5F-4F04-A934-FCC1F08A9FE7}" destId="{06763F5E-5009-43C2-BF47-464FBF1932A1}" srcOrd="7" destOrd="0" presId="urn:microsoft.com/office/officeart/2005/8/layout/hierarchy3"/>
  </dgm:cxnLst>
  <dgm:bg/>
  <dgm:whole>
    <a:ln>
      <a:no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E21539-972B-4250-88BC-8937AA1FC800}"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1056A28D-0ED3-4BA4-A4A7-05F348B56F14}">
      <dgm:prSet phldrT="[Texte]" custT="1">
        <dgm:style>
          <a:lnRef idx="2">
            <a:schemeClr val="dk1"/>
          </a:lnRef>
          <a:fillRef idx="1">
            <a:schemeClr val="lt1"/>
          </a:fillRef>
          <a:effectRef idx="0">
            <a:schemeClr val="dk1"/>
          </a:effectRef>
          <a:fontRef idx="minor">
            <a:schemeClr val="dk1"/>
          </a:fontRef>
        </dgm:style>
      </dgm:prSet>
      <dgm:spPr>
        <a:solidFill>
          <a:srgbClr val="92D050"/>
        </a:solidFill>
      </dgm:spPr>
      <dgm:t>
        <a:bodyPr/>
        <a:lstStyle/>
        <a:p>
          <a:r>
            <a:rPr lang="fr-FR" sz="1600" smtClean="0">
              <a:latin typeface="Times New Roman" pitchFamily="18" charset="0"/>
              <a:ea typeface="Tahoma" pitchFamily="34" charset="0"/>
              <a:cs typeface="Times New Roman" pitchFamily="18" charset="0"/>
            </a:rPr>
            <a:t>B </a:t>
          </a:r>
          <a:r>
            <a:rPr lang="fr-FR" sz="1600" smtClean="0">
              <a:latin typeface="Times New Roman" pitchFamily="18" charset="0"/>
              <a:ea typeface="Tahoma" pitchFamily="34" charset="0"/>
              <a:cs typeface="Times New Roman" pitchFamily="18" charset="0"/>
            </a:rPr>
            <a:t>functional </a:t>
          </a:r>
          <a:r>
            <a:rPr lang="fr-FR" sz="1600" smtClean="0">
              <a:latin typeface="Times New Roman" pitchFamily="18" charset="0"/>
              <a:ea typeface="Tahoma" pitchFamily="34" charset="0"/>
              <a:cs typeface="Times New Roman" pitchFamily="18" charset="0"/>
            </a:rPr>
            <a:t>specification</a:t>
          </a:r>
          <a:endParaRPr lang="en-US" sz="1600">
            <a:latin typeface="Times New Roman" pitchFamily="18" charset="0"/>
            <a:ea typeface="Tahoma" pitchFamily="34" charset="0"/>
            <a:cs typeface="Times New Roman" pitchFamily="18" charset="0"/>
          </a:endParaRPr>
        </a:p>
      </dgm:t>
    </dgm:pt>
    <dgm:pt modelId="{26160CC7-3524-42A6-8BB6-9E90DDFC8B92}" type="parTrans" cxnId="{81E2595B-7D18-4E69-861F-B5643FA10635}">
      <dgm:prSet/>
      <dgm:spPr/>
      <dgm:t>
        <a:bodyPr/>
        <a:lstStyle/>
        <a:p>
          <a:endParaRPr lang="en-US" sz="1600">
            <a:latin typeface="Times New Roman" pitchFamily="18" charset="0"/>
            <a:ea typeface="Tahoma" pitchFamily="34" charset="0"/>
            <a:cs typeface="Times New Roman" pitchFamily="18" charset="0"/>
          </a:endParaRPr>
        </a:p>
      </dgm:t>
    </dgm:pt>
    <dgm:pt modelId="{5D6826AD-7D2B-42F5-B74D-9018CBFB63C4}" type="sibTrans" cxnId="{81E2595B-7D18-4E69-861F-B5643FA10635}">
      <dgm:prSet/>
      <dgm:spPr/>
      <dgm:t>
        <a:bodyPr/>
        <a:lstStyle/>
        <a:p>
          <a:endParaRPr lang="en-US" sz="1600">
            <a:latin typeface="Times New Roman" pitchFamily="18" charset="0"/>
            <a:ea typeface="Tahoma" pitchFamily="34" charset="0"/>
            <a:cs typeface="Times New Roman" pitchFamily="18" charset="0"/>
          </a:endParaRPr>
        </a:p>
      </dgm:t>
    </dgm:pt>
    <dgm:pt modelId="{D81EC2E3-7DA5-41DD-A903-DB51E53E1653}">
      <dgm:prSet phldrT="[Texte]" custT="1">
        <dgm:style>
          <a:lnRef idx="2">
            <a:schemeClr val="dk1"/>
          </a:lnRef>
          <a:fillRef idx="1">
            <a:schemeClr val="lt1"/>
          </a:fillRef>
          <a:effectRef idx="0">
            <a:schemeClr val="dk1"/>
          </a:effectRef>
          <a:fontRef idx="minor">
            <a:schemeClr val="dk1"/>
          </a:fontRef>
        </dgm:style>
      </dgm:prSet>
      <dgm:spPr>
        <a:ln>
          <a:solidFill>
            <a:schemeClr val="tx1"/>
          </a:solidFill>
        </a:ln>
      </dgm:spPr>
      <dgm:t>
        <a:bodyPr/>
        <a:lstStyle/>
        <a:p>
          <a:r>
            <a:rPr lang="fr-FR" sz="1600" smtClean="0">
              <a:solidFill>
                <a:schemeClr val="tx1"/>
              </a:solidFill>
              <a:latin typeface="Times New Roman" pitchFamily="18" charset="0"/>
              <a:ea typeface="Tahoma" pitchFamily="34" charset="0"/>
              <a:cs typeface="Times New Roman" pitchFamily="18" charset="0"/>
            </a:rPr>
            <a:t>Data </a:t>
          </a:r>
          <a:endParaRPr lang="en-US" sz="1600">
            <a:solidFill>
              <a:schemeClr val="tx1"/>
            </a:solidFill>
            <a:latin typeface="Times New Roman" pitchFamily="18" charset="0"/>
            <a:ea typeface="Tahoma" pitchFamily="34" charset="0"/>
            <a:cs typeface="Times New Roman" pitchFamily="18" charset="0"/>
          </a:endParaRPr>
        </a:p>
      </dgm:t>
    </dgm:pt>
    <dgm:pt modelId="{4568917D-6159-4663-B676-183BC52267AE}" type="parTrans" cxnId="{3066EFE1-A3D7-48A2-A62C-26644FD43A83}">
      <dgm:prSet custT="1"/>
      <dgm:spPr>
        <a:ln>
          <a:solidFill>
            <a:schemeClr val="tx1"/>
          </a:solidFill>
          <a:headEnd type="none" w="med" len="med"/>
          <a:tailEnd type="none" w="med" len="med"/>
        </a:ln>
      </dgm:spPr>
      <dgm:t>
        <a:bodyPr/>
        <a:lstStyle/>
        <a:p>
          <a:endParaRPr lang="en-US" sz="1600">
            <a:solidFill>
              <a:schemeClr val="tx1"/>
            </a:solidFill>
            <a:latin typeface="Times New Roman" pitchFamily="18" charset="0"/>
            <a:ea typeface="Tahoma" pitchFamily="34" charset="0"/>
            <a:cs typeface="Times New Roman" pitchFamily="18" charset="0"/>
          </a:endParaRPr>
        </a:p>
      </dgm:t>
    </dgm:pt>
    <dgm:pt modelId="{B0539E3D-F2EB-4155-9C58-DDD351A3A3D8}" type="sibTrans" cxnId="{3066EFE1-A3D7-48A2-A62C-26644FD43A83}">
      <dgm:prSet/>
      <dgm:spPr/>
      <dgm:t>
        <a:bodyPr/>
        <a:lstStyle/>
        <a:p>
          <a:endParaRPr lang="en-US" sz="1600">
            <a:latin typeface="Times New Roman" pitchFamily="18" charset="0"/>
            <a:ea typeface="Tahoma" pitchFamily="34" charset="0"/>
            <a:cs typeface="Times New Roman" pitchFamily="18" charset="0"/>
          </a:endParaRPr>
        </a:p>
      </dgm:t>
    </dgm:pt>
    <dgm:pt modelId="{D7489D51-DBE1-48DB-98EC-E9F2DA1EC0B8}">
      <dgm:prSet phldrT="[Texte]" custT="1"/>
      <dgm:spPr>
        <a:solidFill>
          <a:schemeClr val="accent3">
            <a:lumMod val="20000"/>
            <a:lumOff val="80000"/>
          </a:schemeClr>
        </a:solidFill>
        <a:ln>
          <a:solidFill>
            <a:schemeClr val="tx1"/>
          </a:solidFill>
        </a:ln>
      </dgm:spPr>
      <dgm:t>
        <a:bodyPr/>
        <a:lstStyle/>
        <a:p>
          <a:r>
            <a:rPr lang="fr-FR" sz="1600" smtClean="0">
              <a:solidFill>
                <a:schemeClr val="tx1"/>
              </a:solidFill>
              <a:latin typeface="Times New Roman" pitchFamily="18" charset="0"/>
              <a:ea typeface="Tahoma" pitchFamily="34" charset="0"/>
              <a:cs typeface="Times New Roman" pitchFamily="18" charset="0"/>
            </a:rPr>
            <a:t>SQL table</a:t>
          </a:r>
          <a:endParaRPr lang="en-US" sz="1600">
            <a:solidFill>
              <a:schemeClr val="tx1"/>
            </a:solidFill>
            <a:latin typeface="Times New Roman" pitchFamily="18" charset="0"/>
            <a:ea typeface="Tahoma" pitchFamily="34" charset="0"/>
            <a:cs typeface="Times New Roman" pitchFamily="18" charset="0"/>
          </a:endParaRPr>
        </a:p>
      </dgm:t>
    </dgm:pt>
    <dgm:pt modelId="{1CFF24A7-8A5E-4734-B7BD-7214AC09F8C4}" type="parTrans" cxnId="{48CF9CC7-60E9-47CF-8233-91655E48B22F}">
      <dgm:prSet custT="1"/>
      <dgm:spPr>
        <a:ln>
          <a:solidFill>
            <a:schemeClr val="tx1"/>
          </a:solidFill>
          <a:headEnd type="none" w="med" len="med"/>
          <a:tailEnd type="arrow" w="med" len="med"/>
        </a:ln>
      </dgm:spPr>
      <dgm:t>
        <a:bodyPr/>
        <a:lstStyle/>
        <a:p>
          <a:endParaRPr lang="en-US" sz="1600">
            <a:latin typeface="Times New Roman" pitchFamily="18" charset="0"/>
            <a:ea typeface="Tahoma" pitchFamily="34" charset="0"/>
            <a:cs typeface="Times New Roman" pitchFamily="18" charset="0"/>
          </a:endParaRPr>
        </a:p>
      </dgm:t>
    </dgm:pt>
    <dgm:pt modelId="{52DDF968-4BCF-4118-B4EB-1088E44FFF48}" type="sibTrans" cxnId="{48CF9CC7-60E9-47CF-8233-91655E48B22F}">
      <dgm:prSet/>
      <dgm:spPr/>
      <dgm:t>
        <a:bodyPr/>
        <a:lstStyle/>
        <a:p>
          <a:endParaRPr lang="en-US" sz="1600">
            <a:latin typeface="Times New Roman" pitchFamily="18" charset="0"/>
            <a:ea typeface="Tahoma" pitchFamily="34" charset="0"/>
            <a:cs typeface="Times New Roman" pitchFamily="18" charset="0"/>
          </a:endParaRPr>
        </a:p>
      </dgm:t>
    </dgm:pt>
    <dgm:pt modelId="{8FEF9458-16C3-43E4-97A5-98D4EE8363DB}">
      <dgm:prSet phldrT="[Texte]" custT="1"/>
      <dgm:spPr>
        <a:solidFill>
          <a:srgbClr val="FFC000"/>
        </a:solidFill>
        <a:ln>
          <a:solidFill>
            <a:schemeClr val="tx1"/>
          </a:solidFill>
        </a:ln>
      </dgm:spPr>
      <dgm:t>
        <a:bodyPr/>
        <a:lstStyle/>
        <a:p>
          <a:r>
            <a:rPr lang="fr-FR" sz="1600" smtClean="0">
              <a:solidFill>
                <a:schemeClr val="tx1"/>
              </a:solidFill>
              <a:latin typeface="Times New Roman" pitchFamily="18" charset="0"/>
              <a:ea typeface="Tahoma" pitchFamily="34" charset="0"/>
              <a:cs typeface="Times New Roman" pitchFamily="18" charset="0"/>
            </a:rPr>
            <a:t>Java class</a:t>
          </a:r>
          <a:endParaRPr lang="en-US" sz="1600">
            <a:solidFill>
              <a:schemeClr val="tx1"/>
            </a:solidFill>
            <a:latin typeface="Times New Roman" pitchFamily="18" charset="0"/>
            <a:ea typeface="Tahoma" pitchFamily="34" charset="0"/>
            <a:cs typeface="Times New Roman" pitchFamily="18" charset="0"/>
          </a:endParaRPr>
        </a:p>
      </dgm:t>
    </dgm:pt>
    <dgm:pt modelId="{3361025B-03B3-428C-9B85-4409A07BDD3D}" type="parTrans" cxnId="{43266017-2749-42EC-9A6D-5A269D5CC363}">
      <dgm:prSet custT="1"/>
      <dgm:spPr>
        <a:ln>
          <a:solidFill>
            <a:schemeClr val="tx1"/>
          </a:solidFill>
          <a:headEnd type="none" w="med" len="med"/>
          <a:tailEnd type="arrow" w="med" len="med"/>
        </a:ln>
      </dgm:spPr>
      <dgm:t>
        <a:bodyPr/>
        <a:lstStyle/>
        <a:p>
          <a:endParaRPr lang="en-US" sz="1600">
            <a:latin typeface="Times New Roman" pitchFamily="18" charset="0"/>
            <a:ea typeface="Tahoma" pitchFamily="34" charset="0"/>
            <a:cs typeface="Times New Roman" pitchFamily="18" charset="0"/>
          </a:endParaRPr>
        </a:p>
      </dgm:t>
    </dgm:pt>
    <dgm:pt modelId="{E7D42872-4376-427F-9AD1-6BC36FBF15A9}" type="sibTrans" cxnId="{43266017-2749-42EC-9A6D-5A269D5CC363}">
      <dgm:prSet/>
      <dgm:spPr/>
      <dgm:t>
        <a:bodyPr/>
        <a:lstStyle/>
        <a:p>
          <a:endParaRPr lang="en-US" sz="1600">
            <a:latin typeface="Times New Roman" pitchFamily="18" charset="0"/>
            <a:ea typeface="Tahoma" pitchFamily="34" charset="0"/>
            <a:cs typeface="Times New Roman" pitchFamily="18" charset="0"/>
          </a:endParaRPr>
        </a:p>
      </dgm:t>
    </dgm:pt>
    <dgm:pt modelId="{B9973EFC-D143-4F46-AC0D-650BCEC87620}">
      <dgm:prSet phldrT="[Texte]" custT="1"/>
      <dgm:spPr/>
      <dgm:t>
        <a:bodyPr/>
        <a:lstStyle/>
        <a:p>
          <a:r>
            <a:rPr lang="fr-FR" sz="1600" smtClean="0">
              <a:latin typeface="Times New Roman" pitchFamily="18" charset="0"/>
              <a:ea typeface="Tahoma" pitchFamily="34" charset="0"/>
              <a:cs typeface="Times New Roman" pitchFamily="18" charset="0"/>
            </a:rPr>
            <a:t>Operation </a:t>
          </a:r>
          <a:endParaRPr lang="en-US" sz="1600">
            <a:latin typeface="Times New Roman" pitchFamily="18" charset="0"/>
            <a:ea typeface="Tahoma" pitchFamily="34" charset="0"/>
            <a:cs typeface="Times New Roman" pitchFamily="18" charset="0"/>
          </a:endParaRPr>
        </a:p>
      </dgm:t>
    </dgm:pt>
    <dgm:pt modelId="{88F570AA-0B1E-4D50-B996-E10A2691F582}" type="parTrans" cxnId="{6C885160-73F4-4280-BC36-35EDCE6D958C}">
      <dgm:prSet custT="1"/>
      <dgm:spPr>
        <a:ln>
          <a:headEnd type="none" w="med" len="med"/>
          <a:tailEnd type="none" w="med" len="med"/>
        </a:ln>
      </dgm:spPr>
      <dgm:t>
        <a:bodyPr/>
        <a:lstStyle/>
        <a:p>
          <a:endParaRPr lang="en-US" sz="1600">
            <a:latin typeface="Times New Roman" pitchFamily="18" charset="0"/>
            <a:ea typeface="Tahoma" pitchFamily="34" charset="0"/>
            <a:cs typeface="Times New Roman" pitchFamily="18" charset="0"/>
          </a:endParaRPr>
        </a:p>
      </dgm:t>
    </dgm:pt>
    <dgm:pt modelId="{A411D023-0FBF-4EB5-95F5-D03662B46BFB}" type="sibTrans" cxnId="{6C885160-73F4-4280-BC36-35EDCE6D958C}">
      <dgm:prSet/>
      <dgm:spPr/>
      <dgm:t>
        <a:bodyPr/>
        <a:lstStyle/>
        <a:p>
          <a:endParaRPr lang="en-US" sz="1600">
            <a:latin typeface="Times New Roman" pitchFamily="18" charset="0"/>
            <a:ea typeface="Tahoma" pitchFamily="34" charset="0"/>
            <a:cs typeface="Times New Roman" pitchFamily="18" charset="0"/>
          </a:endParaRPr>
        </a:p>
      </dgm:t>
    </dgm:pt>
    <dgm:pt modelId="{2B50F49B-A6B4-4EA5-899F-A41FA545057C}">
      <dgm:prSet phldrT="[Texte]" custT="1"/>
      <dgm:spPr>
        <a:solidFill>
          <a:schemeClr val="accent3">
            <a:lumMod val="20000"/>
            <a:lumOff val="80000"/>
          </a:schemeClr>
        </a:solidFill>
      </dgm:spPr>
      <dgm:t>
        <a:bodyPr/>
        <a:lstStyle/>
        <a:p>
          <a:r>
            <a:rPr lang="fr-FR" sz="1600" smtClean="0">
              <a:latin typeface="Times New Roman" pitchFamily="18" charset="0"/>
              <a:ea typeface="Tahoma" pitchFamily="34" charset="0"/>
              <a:cs typeface="Times New Roman" pitchFamily="18" charset="0"/>
            </a:rPr>
            <a:t>SQL stored procedure</a:t>
          </a:r>
          <a:endParaRPr lang="en-US" sz="1600">
            <a:latin typeface="Times New Roman" pitchFamily="18" charset="0"/>
            <a:ea typeface="Tahoma" pitchFamily="34" charset="0"/>
            <a:cs typeface="Times New Roman" pitchFamily="18" charset="0"/>
          </a:endParaRPr>
        </a:p>
      </dgm:t>
    </dgm:pt>
    <dgm:pt modelId="{8A31F36D-7128-4706-8B79-3CFA42C6AAC4}" type="parTrans" cxnId="{F5C34F5B-134E-41B5-90EC-8487866FE7A2}">
      <dgm:prSet custT="1"/>
      <dgm:spPr>
        <a:ln>
          <a:headEnd type="none" w="med" len="med"/>
          <a:tailEnd type="arrow" w="med" len="med"/>
        </a:ln>
      </dgm:spPr>
      <dgm:t>
        <a:bodyPr/>
        <a:lstStyle/>
        <a:p>
          <a:endParaRPr lang="en-US" sz="1600">
            <a:latin typeface="Times New Roman" pitchFamily="18" charset="0"/>
            <a:ea typeface="Tahoma" pitchFamily="34" charset="0"/>
            <a:cs typeface="Times New Roman" pitchFamily="18" charset="0"/>
          </a:endParaRPr>
        </a:p>
      </dgm:t>
    </dgm:pt>
    <dgm:pt modelId="{D23AAE7B-EAFE-4F3B-A97C-759F54D4B4E6}" type="sibTrans" cxnId="{F5C34F5B-134E-41B5-90EC-8487866FE7A2}">
      <dgm:prSet/>
      <dgm:spPr/>
      <dgm:t>
        <a:bodyPr/>
        <a:lstStyle/>
        <a:p>
          <a:endParaRPr lang="en-US" sz="1600">
            <a:latin typeface="Times New Roman" pitchFamily="18" charset="0"/>
            <a:ea typeface="Tahoma" pitchFamily="34" charset="0"/>
            <a:cs typeface="Times New Roman" pitchFamily="18" charset="0"/>
          </a:endParaRPr>
        </a:p>
      </dgm:t>
    </dgm:pt>
    <dgm:pt modelId="{786E12DC-7C6C-49E3-9039-F030365C6513}">
      <dgm:prSet custT="1"/>
      <dgm:spPr>
        <a:solidFill>
          <a:srgbClr val="FFC000"/>
        </a:solidFill>
      </dgm:spPr>
      <dgm:t>
        <a:bodyPr/>
        <a:lstStyle/>
        <a:p>
          <a:r>
            <a:rPr lang="fr-FR" sz="1600" smtClean="0">
              <a:latin typeface="Times New Roman" pitchFamily="18" charset="0"/>
              <a:ea typeface="Tahoma" pitchFamily="34" charset="0"/>
              <a:cs typeface="Times New Roman" pitchFamily="18" charset="0"/>
            </a:rPr>
            <a:t>Java method</a:t>
          </a:r>
          <a:endParaRPr lang="en-US" sz="1600">
            <a:latin typeface="Times New Roman" pitchFamily="18" charset="0"/>
            <a:ea typeface="Tahoma" pitchFamily="34" charset="0"/>
            <a:cs typeface="Times New Roman" pitchFamily="18" charset="0"/>
          </a:endParaRPr>
        </a:p>
      </dgm:t>
    </dgm:pt>
    <dgm:pt modelId="{4F213BC2-6DEF-416E-BE60-8014AAE7AF15}" type="parTrans" cxnId="{FA599D52-52F1-4A0A-8FC5-E51338455767}">
      <dgm:prSet custT="1"/>
      <dgm:spPr>
        <a:ln>
          <a:headEnd type="none" w="med" len="med"/>
          <a:tailEnd type="arrow" w="med" len="med"/>
        </a:ln>
      </dgm:spPr>
      <dgm:t>
        <a:bodyPr/>
        <a:lstStyle/>
        <a:p>
          <a:endParaRPr lang="en-US" sz="1600">
            <a:latin typeface="Times New Roman" pitchFamily="18" charset="0"/>
            <a:ea typeface="Tahoma" pitchFamily="34" charset="0"/>
            <a:cs typeface="Times New Roman" pitchFamily="18" charset="0"/>
          </a:endParaRPr>
        </a:p>
      </dgm:t>
    </dgm:pt>
    <dgm:pt modelId="{C39AF3CC-F7A8-40C1-B04A-FCD86AFAEC8E}" type="sibTrans" cxnId="{FA599D52-52F1-4A0A-8FC5-E51338455767}">
      <dgm:prSet/>
      <dgm:spPr/>
      <dgm:t>
        <a:bodyPr/>
        <a:lstStyle/>
        <a:p>
          <a:endParaRPr lang="en-US" sz="1600">
            <a:latin typeface="Times New Roman" pitchFamily="18" charset="0"/>
            <a:ea typeface="Tahoma" pitchFamily="34" charset="0"/>
            <a:cs typeface="Times New Roman" pitchFamily="18" charset="0"/>
          </a:endParaRPr>
        </a:p>
      </dgm:t>
    </dgm:pt>
    <dgm:pt modelId="{444D9E7A-D1A2-407E-B3C9-C6FF077065C5}" type="pres">
      <dgm:prSet presAssocID="{5CE21539-972B-4250-88BC-8937AA1FC800}" presName="diagram" presStyleCnt="0">
        <dgm:presLayoutVars>
          <dgm:chPref val="1"/>
          <dgm:dir/>
          <dgm:animOne val="branch"/>
          <dgm:animLvl val="lvl"/>
          <dgm:resizeHandles val="exact"/>
        </dgm:presLayoutVars>
      </dgm:prSet>
      <dgm:spPr/>
      <dgm:t>
        <a:bodyPr/>
        <a:lstStyle/>
        <a:p>
          <a:endParaRPr lang="en-US"/>
        </a:p>
      </dgm:t>
    </dgm:pt>
    <dgm:pt modelId="{1C9EBB1C-F14D-4089-B99C-9F37663C0125}" type="pres">
      <dgm:prSet presAssocID="{1056A28D-0ED3-4BA4-A4A7-05F348B56F14}" presName="root1" presStyleCnt="0"/>
      <dgm:spPr/>
    </dgm:pt>
    <dgm:pt modelId="{0F477653-733C-46A9-963F-FEDFCF90103F}" type="pres">
      <dgm:prSet presAssocID="{1056A28D-0ED3-4BA4-A4A7-05F348B56F14}" presName="LevelOneTextNode" presStyleLbl="node0" presStyleIdx="0" presStyleCnt="1">
        <dgm:presLayoutVars>
          <dgm:chPref val="3"/>
        </dgm:presLayoutVars>
      </dgm:prSet>
      <dgm:spPr/>
      <dgm:t>
        <a:bodyPr/>
        <a:lstStyle/>
        <a:p>
          <a:endParaRPr lang="en-US"/>
        </a:p>
      </dgm:t>
    </dgm:pt>
    <dgm:pt modelId="{72F9353B-63A9-4EFC-9C21-0E08776BF30C}" type="pres">
      <dgm:prSet presAssocID="{1056A28D-0ED3-4BA4-A4A7-05F348B56F14}" presName="level2hierChild" presStyleCnt="0"/>
      <dgm:spPr/>
    </dgm:pt>
    <dgm:pt modelId="{12E8A444-99DB-47C8-95E6-AE40D2809128}" type="pres">
      <dgm:prSet presAssocID="{4568917D-6159-4663-B676-183BC52267AE}" presName="conn2-1" presStyleLbl="parChTrans1D2" presStyleIdx="0" presStyleCnt="2"/>
      <dgm:spPr/>
      <dgm:t>
        <a:bodyPr/>
        <a:lstStyle/>
        <a:p>
          <a:endParaRPr lang="en-US"/>
        </a:p>
      </dgm:t>
    </dgm:pt>
    <dgm:pt modelId="{B8367840-A458-4D1F-98BF-B80FDD36ED6A}" type="pres">
      <dgm:prSet presAssocID="{4568917D-6159-4663-B676-183BC52267AE}" presName="connTx" presStyleLbl="parChTrans1D2" presStyleIdx="0" presStyleCnt="2"/>
      <dgm:spPr/>
      <dgm:t>
        <a:bodyPr/>
        <a:lstStyle/>
        <a:p>
          <a:endParaRPr lang="en-US"/>
        </a:p>
      </dgm:t>
    </dgm:pt>
    <dgm:pt modelId="{7F1F02E8-A91F-46FC-B457-8DEA44A7806E}" type="pres">
      <dgm:prSet presAssocID="{D81EC2E3-7DA5-41DD-A903-DB51E53E1653}" presName="root2" presStyleCnt="0"/>
      <dgm:spPr/>
    </dgm:pt>
    <dgm:pt modelId="{F0466C89-04B0-4130-AEC3-F751602EE981}" type="pres">
      <dgm:prSet presAssocID="{D81EC2E3-7DA5-41DD-A903-DB51E53E1653}" presName="LevelTwoTextNode" presStyleLbl="node2" presStyleIdx="0" presStyleCnt="2">
        <dgm:presLayoutVars>
          <dgm:chPref val="3"/>
        </dgm:presLayoutVars>
      </dgm:prSet>
      <dgm:spPr/>
      <dgm:t>
        <a:bodyPr/>
        <a:lstStyle/>
        <a:p>
          <a:endParaRPr lang="en-US"/>
        </a:p>
      </dgm:t>
    </dgm:pt>
    <dgm:pt modelId="{499C26B3-D8D3-4FEE-B144-68E1C3596215}" type="pres">
      <dgm:prSet presAssocID="{D81EC2E3-7DA5-41DD-A903-DB51E53E1653}" presName="level3hierChild" presStyleCnt="0"/>
      <dgm:spPr/>
    </dgm:pt>
    <dgm:pt modelId="{E0494706-BDA4-4FCB-8595-75EABA3CB4F0}" type="pres">
      <dgm:prSet presAssocID="{1CFF24A7-8A5E-4734-B7BD-7214AC09F8C4}" presName="conn2-1" presStyleLbl="parChTrans1D3" presStyleIdx="0" presStyleCnt="4"/>
      <dgm:spPr/>
      <dgm:t>
        <a:bodyPr/>
        <a:lstStyle/>
        <a:p>
          <a:endParaRPr lang="en-US"/>
        </a:p>
      </dgm:t>
    </dgm:pt>
    <dgm:pt modelId="{E26A8780-CBF9-41F9-97CB-895C3B0B848B}" type="pres">
      <dgm:prSet presAssocID="{1CFF24A7-8A5E-4734-B7BD-7214AC09F8C4}" presName="connTx" presStyleLbl="parChTrans1D3" presStyleIdx="0" presStyleCnt="4"/>
      <dgm:spPr/>
      <dgm:t>
        <a:bodyPr/>
        <a:lstStyle/>
        <a:p>
          <a:endParaRPr lang="en-US"/>
        </a:p>
      </dgm:t>
    </dgm:pt>
    <dgm:pt modelId="{DAFADF1C-1C5F-46BA-A886-CA5D5F496169}" type="pres">
      <dgm:prSet presAssocID="{D7489D51-DBE1-48DB-98EC-E9F2DA1EC0B8}" presName="root2" presStyleCnt="0"/>
      <dgm:spPr/>
    </dgm:pt>
    <dgm:pt modelId="{3E4CBBA0-BE61-40BB-B482-3E03D93DC7F9}" type="pres">
      <dgm:prSet presAssocID="{D7489D51-DBE1-48DB-98EC-E9F2DA1EC0B8}" presName="LevelTwoTextNode" presStyleLbl="node3" presStyleIdx="0" presStyleCnt="4">
        <dgm:presLayoutVars>
          <dgm:chPref val="3"/>
        </dgm:presLayoutVars>
      </dgm:prSet>
      <dgm:spPr/>
      <dgm:t>
        <a:bodyPr/>
        <a:lstStyle/>
        <a:p>
          <a:endParaRPr lang="en-US"/>
        </a:p>
      </dgm:t>
    </dgm:pt>
    <dgm:pt modelId="{53223A56-9F13-49D0-8AC5-4E8BAEFA0EA3}" type="pres">
      <dgm:prSet presAssocID="{D7489D51-DBE1-48DB-98EC-E9F2DA1EC0B8}" presName="level3hierChild" presStyleCnt="0"/>
      <dgm:spPr/>
    </dgm:pt>
    <dgm:pt modelId="{B91EF4AF-11FE-477E-852F-4BE0C064F7E9}" type="pres">
      <dgm:prSet presAssocID="{3361025B-03B3-428C-9B85-4409A07BDD3D}" presName="conn2-1" presStyleLbl="parChTrans1D3" presStyleIdx="1" presStyleCnt="4"/>
      <dgm:spPr/>
      <dgm:t>
        <a:bodyPr/>
        <a:lstStyle/>
        <a:p>
          <a:endParaRPr lang="en-US"/>
        </a:p>
      </dgm:t>
    </dgm:pt>
    <dgm:pt modelId="{602A82D1-7FA9-4C08-B349-76EAA16E26A3}" type="pres">
      <dgm:prSet presAssocID="{3361025B-03B3-428C-9B85-4409A07BDD3D}" presName="connTx" presStyleLbl="parChTrans1D3" presStyleIdx="1" presStyleCnt="4"/>
      <dgm:spPr/>
      <dgm:t>
        <a:bodyPr/>
        <a:lstStyle/>
        <a:p>
          <a:endParaRPr lang="en-US"/>
        </a:p>
      </dgm:t>
    </dgm:pt>
    <dgm:pt modelId="{1E8B5BDE-E159-4B78-AB88-E3AB4139C1FC}" type="pres">
      <dgm:prSet presAssocID="{8FEF9458-16C3-43E4-97A5-98D4EE8363DB}" presName="root2" presStyleCnt="0"/>
      <dgm:spPr/>
    </dgm:pt>
    <dgm:pt modelId="{EEC94F44-E48D-4A37-AFF3-1095E7AFD81C}" type="pres">
      <dgm:prSet presAssocID="{8FEF9458-16C3-43E4-97A5-98D4EE8363DB}" presName="LevelTwoTextNode" presStyleLbl="node3" presStyleIdx="1" presStyleCnt="4">
        <dgm:presLayoutVars>
          <dgm:chPref val="3"/>
        </dgm:presLayoutVars>
      </dgm:prSet>
      <dgm:spPr/>
      <dgm:t>
        <a:bodyPr/>
        <a:lstStyle/>
        <a:p>
          <a:endParaRPr lang="en-US"/>
        </a:p>
      </dgm:t>
    </dgm:pt>
    <dgm:pt modelId="{1E79CF61-3F46-4E38-91B4-ED72F7B5EBDF}" type="pres">
      <dgm:prSet presAssocID="{8FEF9458-16C3-43E4-97A5-98D4EE8363DB}" presName="level3hierChild" presStyleCnt="0"/>
      <dgm:spPr/>
    </dgm:pt>
    <dgm:pt modelId="{1FF41E16-26FA-45A8-A31C-B2615BEF408C}" type="pres">
      <dgm:prSet presAssocID="{88F570AA-0B1E-4D50-B996-E10A2691F582}" presName="conn2-1" presStyleLbl="parChTrans1D2" presStyleIdx="1" presStyleCnt="2"/>
      <dgm:spPr/>
      <dgm:t>
        <a:bodyPr/>
        <a:lstStyle/>
        <a:p>
          <a:endParaRPr lang="en-US"/>
        </a:p>
      </dgm:t>
    </dgm:pt>
    <dgm:pt modelId="{0913E82A-CB35-443B-9ACC-69B4E64BC8EE}" type="pres">
      <dgm:prSet presAssocID="{88F570AA-0B1E-4D50-B996-E10A2691F582}" presName="connTx" presStyleLbl="parChTrans1D2" presStyleIdx="1" presStyleCnt="2"/>
      <dgm:spPr/>
      <dgm:t>
        <a:bodyPr/>
        <a:lstStyle/>
        <a:p>
          <a:endParaRPr lang="en-US"/>
        </a:p>
      </dgm:t>
    </dgm:pt>
    <dgm:pt modelId="{CD78D0F5-32DD-45D2-95A7-C340C5B17399}" type="pres">
      <dgm:prSet presAssocID="{B9973EFC-D143-4F46-AC0D-650BCEC87620}" presName="root2" presStyleCnt="0"/>
      <dgm:spPr/>
    </dgm:pt>
    <dgm:pt modelId="{3884A0AB-F20B-49FE-B4C9-F7B6E4B81227}" type="pres">
      <dgm:prSet presAssocID="{B9973EFC-D143-4F46-AC0D-650BCEC87620}" presName="LevelTwoTextNode" presStyleLbl="node2" presStyleIdx="1" presStyleCnt="2">
        <dgm:presLayoutVars>
          <dgm:chPref val="3"/>
        </dgm:presLayoutVars>
      </dgm:prSet>
      <dgm:spPr/>
      <dgm:t>
        <a:bodyPr/>
        <a:lstStyle/>
        <a:p>
          <a:endParaRPr lang="en-US"/>
        </a:p>
      </dgm:t>
    </dgm:pt>
    <dgm:pt modelId="{B92D3FB5-AC5D-43D5-A8CB-3B78C357E454}" type="pres">
      <dgm:prSet presAssocID="{B9973EFC-D143-4F46-AC0D-650BCEC87620}" presName="level3hierChild" presStyleCnt="0"/>
      <dgm:spPr/>
    </dgm:pt>
    <dgm:pt modelId="{8C96BC92-7E23-42AE-9701-CE0E27EF4B87}" type="pres">
      <dgm:prSet presAssocID="{8A31F36D-7128-4706-8B79-3CFA42C6AAC4}" presName="conn2-1" presStyleLbl="parChTrans1D3" presStyleIdx="2" presStyleCnt="4"/>
      <dgm:spPr/>
      <dgm:t>
        <a:bodyPr/>
        <a:lstStyle/>
        <a:p>
          <a:endParaRPr lang="en-US"/>
        </a:p>
      </dgm:t>
    </dgm:pt>
    <dgm:pt modelId="{2228E590-95E5-4361-B456-9F21A1ABD402}" type="pres">
      <dgm:prSet presAssocID="{8A31F36D-7128-4706-8B79-3CFA42C6AAC4}" presName="connTx" presStyleLbl="parChTrans1D3" presStyleIdx="2" presStyleCnt="4"/>
      <dgm:spPr/>
      <dgm:t>
        <a:bodyPr/>
        <a:lstStyle/>
        <a:p>
          <a:endParaRPr lang="en-US"/>
        </a:p>
      </dgm:t>
    </dgm:pt>
    <dgm:pt modelId="{CA276AB1-FBB6-4C5F-ABC0-F1C8E85F4142}" type="pres">
      <dgm:prSet presAssocID="{2B50F49B-A6B4-4EA5-899F-A41FA545057C}" presName="root2" presStyleCnt="0"/>
      <dgm:spPr/>
    </dgm:pt>
    <dgm:pt modelId="{7CE19C82-3C29-4A55-8173-E5825C2CDAE8}" type="pres">
      <dgm:prSet presAssocID="{2B50F49B-A6B4-4EA5-899F-A41FA545057C}" presName="LevelTwoTextNode" presStyleLbl="node3" presStyleIdx="2" presStyleCnt="4">
        <dgm:presLayoutVars>
          <dgm:chPref val="3"/>
        </dgm:presLayoutVars>
      </dgm:prSet>
      <dgm:spPr/>
      <dgm:t>
        <a:bodyPr/>
        <a:lstStyle/>
        <a:p>
          <a:endParaRPr lang="en-US"/>
        </a:p>
      </dgm:t>
    </dgm:pt>
    <dgm:pt modelId="{4AD42D3E-1380-4054-AB62-AD8159B8A1F3}" type="pres">
      <dgm:prSet presAssocID="{2B50F49B-A6B4-4EA5-899F-A41FA545057C}" presName="level3hierChild" presStyleCnt="0"/>
      <dgm:spPr/>
    </dgm:pt>
    <dgm:pt modelId="{FB180C64-E3A7-49A0-A331-A393630F425C}" type="pres">
      <dgm:prSet presAssocID="{4F213BC2-6DEF-416E-BE60-8014AAE7AF15}" presName="conn2-1" presStyleLbl="parChTrans1D3" presStyleIdx="3" presStyleCnt="4"/>
      <dgm:spPr/>
      <dgm:t>
        <a:bodyPr/>
        <a:lstStyle/>
        <a:p>
          <a:endParaRPr lang="en-US"/>
        </a:p>
      </dgm:t>
    </dgm:pt>
    <dgm:pt modelId="{E120F953-1014-479D-90D6-C2080566E1C7}" type="pres">
      <dgm:prSet presAssocID="{4F213BC2-6DEF-416E-BE60-8014AAE7AF15}" presName="connTx" presStyleLbl="parChTrans1D3" presStyleIdx="3" presStyleCnt="4"/>
      <dgm:spPr/>
      <dgm:t>
        <a:bodyPr/>
        <a:lstStyle/>
        <a:p>
          <a:endParaRPr lang="en-US"/>
        </a:p>
      </dgm:t>
    </dgm:pt>
    <dgm:pt modelId="{73D2F1CB-3AA5-46EB-B276-750EFE83DE34}" type="pres">
      <dgm:prSet presAssocID="{786E12DC-7C6C-49E3-9039-F030365C6513}" presName="root2" presStyleCnt="0"/>
      <dgm:spPr/>
    </dgm:pt>
    <dgm:pt modelId="{C6D8CFCD-79EB-4452-9771-93E70DB876A3}" type="pres">
      <dgm:prSet presAssocID="{786E12DC-7C6C-49E3-9039-F030365C6513}" presName="LevelTwoTextNode" presStyleLbl="node3" presStyleIdx="3" presStyleCnt="4">
        <dgm:presLayoutVars>
          <dgm:chPref val="3"/>
        </dgm:presLayoutVars>
      </dgm:prSet>
      <dgm:spPr/>
      <dgm:t>
        <a:bodyPr/>
        <a:lstStyle/>
        <a:p>
          <a:endParaRPr lang="en-US"/>
        </a:p>
      </dgm:t>
    </dgm:pt>
    <dgm:pt modelId="{E5E8A55E-EC36-4FF0-B225-CD2CD04CCEE3}" type="pres">
      <dgm:prSet presAssocID="{786E12DC-7C6C-49E3-9039-F030365C6513}" presName="level3hierChild" presStyleCnt="0"/>
      <dgm:spPr/>
    </dgm:pt>
  </dgm:ptLst>
  <dgm:cxnLst>
    <dgm:cxn modelId="{6C885160-73F4-4280-BC36-35EDCE6D958C}" srcId="{1056A28D-0ED3-4BA4-A4A7-05F348B56F14}" destId="{B9973EFC-D143-4F46-AC0D-650BCEC87620}" srcOrd="1" destOrd="0" parTransId="{88F570AA-0B1E-4D50-B996-E10A2691F582}" sibTransId="{A411D023-0FBF-4EB5-95F5-D03662B46BFB}"/>
    <dgm:cxn modelId="{05873714-DE01-4A8D-8F8E-B00635022EBA}" type="presOf" srcId="{5CE21539-972B-4250-88BC-8937AA1FC800}" destId="{444D9E7A-D1A2-407E-B3C9-C6FF077065C5}" srcOrd="0" destOrd="0" presId="urn:microsoft.com/office/officeart/2005/8/layout/hierarchy2"/>
    <dgm:cxn modelId="{3B26A3FF-4E42-46EE-95DC-A45BA6C96862}" type="presOf" srcId="{88F570AA-0B1E-4D50-B996-E10A2691F582}" destId="{1FF41E16-26FA-45A8-A31C-B2615BEF408C}" srcOrd="0" destOrd="0" presId="urn:microsoft.com/office/officeart/2005/8/layout/hierarchy2"/>
    <dgm:cxn modelId="{CF309172-A516-4C57-89DD-1B20396BE5FA}" type="presOf" srcId="{8A31F36D-7128-4706-8B79-3CFA42C6AAC4}" destId="{2228E590-95E5-4361-B456-9F21A1ABD402}" srcOrd="1" destOrd="0" presId="urn:microsoft.com/office/officeart/2005/8/layout/hierarchy2"/>
    <dgm:cxn modelId="{FA599D52-52F1-4A0A-8FC5-E51338455767}" srcId="{B9973EFC-D143-4F46-AC0D-650BCEC87620}" destId="{786E12DC-7C6C-49E3-9039-F030365C6513}" srcOrd="1" destOrd="0" parTransId="{4F213BC2-6DEF-416E-BE60-8014AAE7AF15}" sibTransId="{C39AF3CC-F7A8-40C1-B04A-FCD86AFAEC8E}"/>
    <dgm:cxn modelId="{43266017-2749-42EC-9A6D-5A269D5CC363}" srcId="{D81EC2E3-7DA5-41DD-A903-DB51E53E1653}" destId="{8FEF9458-16C3-43E4-97A5-98D4EE8363DB}" srcOrd="1" destOrd="0" parTransId="{3361025B-03B3-428C-9B85-4409A07BDD3D}" sibTransId="{E7D42872-4376-427F-9AD1-6BC36FBF15A9}"/>
    <dgm:cxn modelId="{44D17ADB-2580-4635-AB8F-D3C2311AA438}" type="presOf" srcId="{4568917D-6159-4663-B676-183BC52267AE}" destId="{B8367840-A458-4D1F-98BF-B80FDD36ED6A}" srcOrd="1" destOrd="0" presId="urn:microsoft.com/office/officeart/2005/8/layout/hierarchy2"/>
    <dgm:cxn modelId="{48CF9CC7-60E9-47CF-8233-91655E48B22F}" srcId="{D81EC2E3-7DA5-41DD-A903-DB51E53E1653}" destId="{D7489D51-DBE1-48DB-98EC-E9F2DA1EC0B8}" srcOrd="0" destOrd="0" parTransId="{1CFF24A7-8A5E-4734-B7BD-7214AC09F8C4}" sibTransId="{52DDF968-4BCF-4118-B4EB-1088E44FFF48}"/>
    <dgm:cxn modelId="{9AD85B2F-4E6F-49B2-8242-76149BE6CDDC}" type="presOf" srcId="{2B50F49B-A6B4-4EA5-899F-A41FA545057C}" destId="{7CE19C82-3C29-4A55-8173-E5825C2CDAE8}" srcOrd="0" destOrd="0" presId="urn:microsoft.com/office/officeart/2005/8/layout/hierarchy2"/>
    <dgm:cxn modelId="{CDF65421-25C9-451A-9A92-E009B523EE9A}" type="presOf" srcId="{D81EC2E3-7DA5-41DD-A903-DB51E53E1653}" destId="{F0466C89-04B0-4130-AEC3-F751602EE981}" srcOrd="0" destOrd="0" presId="urn:microsoft.com/office/officeart/2005/8/layout/hierarchy2"/>
    <dgm:cxn modelId="{81E2595B-7D18-4E69-861F-B5643FA10635}" srcId="{5CE21539-972B-4250-88BC-8937AA1FC800}" destId="{1056A28D-0ED3-4BA4-A4A7-05F348B56F14}" srcOrd="0" destOrd="0" parTransId="{26160CC7-3524-42A6-8BB6-9E90DDFC8B92}" sibTransId="{5D6826AD-7D2B-42F5-B74D-9018CBFB63C4}"/>
    <dgm:cxn modelId="{3ED40F12-DA01-4E25-BD39-8D38AFC48A5C}" type="presOf" srcId="{4F213BC2-6DEF-416E-BE60-8014AAE7AF15}" destId="{FB180C64-E3A7-49A0-A331-A393630F425C}" srcOrd="0" destOrd="0" presId="urn:microsoft.com/office/officeart/2005/8/layout/hierarchy2"/>
    <dgm:cxn modelId="{B6495FCD-EBCA-4E2B-A97E-A90824D81DD9}" type="presOf" srcId="{1056A28D-0ED3-4BA4-A4A7-05F348B56F14}" destId="{0F477653-733C-46A9-963F-FEDFCF90103F}" srcOrd="0" destOrd="0" presId="urn:microsoft.com/office/officeart/2005/8/layout/hierarchy2"/>
    <dgm:cxn modelId="{D92CA089-DD4D-4EF9-8358-3FA4DB04DD6C}" type="presOf" srcId="{1CFF24A7-8A5E-4734-B7BD-7214AC09F8C4}" destId="{E26A8780-CBF9-41F9-97CB-895C3B0B848B}" srcOrd="1" destOrd="0" presId="urn:microsoft.com/office/officeart/2005/8/layout/hierarchy2"/>
    <dgm:cxn modelId="{75E06D9A-506A-4F1F-8803-744A92F93368}" type="presOf" srcId="{B9973EFC-D143-4F46-AC0D-650BCEC87620}" destId="{3884A0AB-F20B-49FE-B4C9-F7B6E4B81227}" srcOrd="0" destOrd="0" presId="urn:microsoft.com/office/officeart/2005/8/layout/hierarchy2"/>
    <dgm:cxn modelId="{F40115EA-9341-414A-A4C1-159EC28EFEAC}" type="presOf" srcId="{8A31F36D-7128-4706-8B79-3CFA42C6AAC4}" destId="{8C96BC92-7E23-42AE-9701-CE0E27EF4B87}" srcOrd="0" destOrd="0" presId="urn:microsoft.com/office/officeart/2005/8/layout/hierarchy2"/>
    <dgm:cxn modelId="{C8BC62FA-E6F0-455D-B5B0-0C6D05AF6E23}" type="presOf" srcId="{4568917D-6159-4663-B676-183BC52267AE}" destId="{12E8A444-99DB-47C8-95E6-AE40D2809128}" srcOrd="0" destOrd="0" presId="urn:microsoft.com/office/officeart/2005/8/layout/hierarchy2"/>
    <dgm:cxn modelId="{F5C34F5B-134E-41B5-90EC-8487866FE7A2}" srcId="{B9973EFC-D143-4F46-AC0D-650BCEC87620}" destId="{2B50F49B-A6B4-4EA5-899F-A41FA545057C}" srcOrd="0" destOrd="0" parTransId="{8A31F36D-7128-4706-8B79-3CFA42C6AAC4}" sibTransId="{D23AAE7B-EAFE-4F3B-A97C-759F54D4B4E6}"/>
    <dgm:cxn modelId="{A74DCDF5-A492-4E2D-A112-0075F543B1CA}" type="presOf" srcId="{D7489D51-DBE1-48DB-98EC-E9F2DA1EC0B8}" destId="{3E4CBBA0-BE61-40BB-B482-3E03D93DC7F9}" srcOrd="0" destOrd="0" presId="urn:microsoft.com/office/officeart/2005/8/layout/hierarchy2"/>
    <dgm:cxn modelId="{A933ABA4-71B4-4A09-B732-EDAA91F20C66}" type="presOf" srcId="{8FEF9458-16C3-43E4-97A5-98D4EE8363DB}" destId="{EEC94F44-E48D-4A37-AFF3-1095E7AFD81C}" srcOrd="0" destOrd="0" presId="urn:microsoft.com/office/officeart/2005/8/layout/hierarchy2"/>
    <dgm:cxn modelId="{8257AE6D-059A-427F-A483-ED2F88E5C4CD}" type="presOf" srcId="{786E12DC-7C6C-49E3-9039-F030365C6513}" destId="{C6D8CFCD-79EB-4452-9771-93E70DB876A3}" srcOrd="0" destOrd="0" presId="urn:microsoft.com/office/officeart/2005/8/layout/hierarchy2"/>
    <dgm:cxn modelId="{76A74C6B-00DC-4553-BE44-39F9769BF801}" type="presOf" srcId="{88F570AA-0B1E-4D50-B996-E10A2691F582}" destId="{0913E82A-CB35-443B-9ACC-69B4E64BC8EE}" srcOrd="1" destOrd="0" presId="urn:microsoft.com/office/officeart/2005/8/layout/hierarchy2"/>
    <dgm:cxn modelId="{CDE6BC7F-D0A2-4E0D-8CE9-AB36F7B1FA45}" type="presOf" srcId="{1CFF24A7-8A5E-4734-B7BD-7214AC09F8C4}" destId="{E0494706-BDA4-4FCB-8595-75EABA3CB4F0}" srcOrd="0" destOrd="0" presId="urn:microsoft.com/office/officeart/2005/8/layout/hierarchy2"/>
    <dgm:cxn modelId="{3066EFE1-A3D7-48A2-A62C-26644FD43A83}" srcId="{1056A28D-0ED3-4BA4-A4A7-05F348B56F14}" destId="{D81EC2E3-7DA5-41DD-A903-DB51E53E1653}" srcOrd="0" destOrd="0" parTransId="{4568917D-6159-4663-B676-183BC52267AE}" sibTransId="{B0539E3D-F2EB-4155-9C58-DDD351A3A3D8}"/>
    <dgm:cxn modelId="{1BC5319B-DBA3-4CB7-A4B1-F51C4E701110}" type="presOf" srcId="{4F213BC2-6DEF-416E-BE60-8014AAE7AF15}" destId="{E120F953-1014-479D-90D6-C2080566E1C7}" srcOrd="1" destOrd="0" presId="urn:microsoft.com/office/officeart/2005/8/layout/hierarchy2"/>
    <dgm:cxn modelId="{8CDD0ABB-241E-43FE-AA89-D6BFACCAD7C8}" type="presOf" srcId="{3361025B-03B3-428C-9B85-4409A07BDD3D}" destId="{602A82D1-7FA9-4C08-B349-76EAA16E26A3}" srcOrd="1" destOrd="0" presId="urn:microsoft.com/office/officeart/2005/8/layout/hierarchy2"/>
    <dgm:cxn modelId="{1FC16C91-7603-4AF1-82B9-3911C94B863B}" type="presOf" srcId="{3361025B-03B3-428C-9B85-4409A07BDD3D}" destId="{B91EF4AF-11FE-477E-852F-4BE0C064F7E9}" srcOrd="0" destOrd="0" presId="urn:microsoft.com/office/officeart/2005/8/layout/hierarchy2"/>
    <dgm:cxn modelId="{C35F0B25-486E-43E5-88EE-C4DBFAC0F4BA}" type="presParOf" srcId="{444D9E7A-D1A2-407E-B3C9-C6FF077065C5}" destId="{1C9EBB1C-F14D-4089-B99C-9F37663C0125}" srcOrd="0" destOrd="0" presId="urn:microsoft.com/office/officeart/2005/8/layout/hierarchy2"/>
    <dgm:cxn modelId="{D053895D-80FA-4672-8117-D4565324D076}" type="presParOf" srcId="{1C9EBB1C-F14D-4089-B99C-9F37663C0125}" destId="{0F477653-733C-46A9-963F-FEDFCF90103F}" srcOrd="0" destOrd="0" presId="urn:microsoft.com/office/officeart/2005/8/layout/hierarchy2"/>
    <dgm:cxn modelId="{4C7F8FE6-CC97-4A9C-BD28-C23DB7D08117}" type="presParOf" srcId="{1C9EBB1C-F14D-4089-B99C-9F37663C0125}" destId="{72F9353B-63A9-4EFC-9C21-0E08776BF30C}" srcOrd="1" destOrd="0" presId="urn:microsoft.com/office/officeart/2005/8/layout/hierarchy2"/>
    <dgm:cxn modelId="{149635FD-0C8A-4C4D-A549-6ED67032F3BA}" type="presParOf" srcId="{72F9353B-63A9-4EFC-9C21-0E08776BF30C}" destId="{12E8A444-99DB-47C8-95E6-AE40D2809128}" srcOrd="0" destOrd="0" presId="urn:microsoft.com/office/officeart/2005/8/layout/hierarchy2"/>
    <dgm:cxn modelId="{A023927A-4C99-4780-8AF2-0AFD629FFC5C}" type="presParOf" srcId="{12E8A444-99DB-47C8-95E6-AE40D2809128}" destId="{B8367840-A458-4D1F-98BF-B80FDD36ED6A}" srcOrd="0" destOrd="0" presId="urn:microsoft.com/office/officeart/2005/8/layout/hierarchy2"/>
    <dgm:cxn modelId="{58809F1D-CAD0-4C81-BAB8-D9E1AB8C6914}" type="presParOf" srcId="{72F9353B-63A9-4EFC-9C21-0E08776BF30C}" destId="{7F1F02E8-A91F-46FC-B457-8DEA44A7806E}" srcOrd="1" destOrd="0" presId="urn:microsoft.com/office/officeart/2005/8/layout/hierarchy2"/>
    <dgm:cxn modelId="{E146715F-ADEF-471E-87CB-E4E47570608F}" type="presParOf" srcId="{7F1F02E8-A91F-46FC-B457-8DEA44A7806E}" destId="{F0466C89-04B0-4130-AEC3-F751602EE981}" srcOrd="0" destOrd="0" presId="urn:microsoft.com/office/officeart/2005/8/layout/hierarchy2"/>
    <dgm:cxn modelId="{E7ED8BC1-222C-4FF4-A874-7F4CE72E6309}" type="presParOf" srcId="{7F1F02E8-A91F-46FC-B457-8DEA44A7806E}" destId="{499C26B3-D8D3-4FEE-B144-68E1C3596215}" srcOrd="1" destOrd="0" presId="urn:microsoft.com/office/officeart/2005/8/layout/hierarchy2"/>
    <dgm:cxn modelId="{37E19F85-4D99-4341-A5B3-BFDCF6595D13}" type="presParOf" srcId="{499C26B3-D8D3-4FEE-B144-68E1C3596215}" destId="{E0494706-BDA4-4FCB-8595-75EABA3CB4F0}" srcOrd="0" destOrd="0" presId="urn:microsoft.com/office/officeart/2005/8/layout/hierarchy2"/>
    <dgm:cxn modelId="{73C074B4-BFF7-4955-8F4B-98A0FF5B6879}" type="presParOf" srcId="{E0494706-BDA4-4FCB-8595-75EABA3CB4F0}" destId="{E26A8780-CBF9-41F9-97CB-895C3B0B848B}" srcOrd="0" destOrd="0" presId="urn:microsoft.com/office/officeart/2005/8/layout/hierarchy2"/>
    <dgm:cxn modelId="{DA9947AA-DCFE-44F3-97B8-8D7BA25CA6A8}" type="presParOf" srcId="{499C26B3-D8D3-4FEE-B144-68E1C3596215}" destId="{DAFADF1C-1C5F-46BA-A886-CA5D5F496169}" srcOrd="1" destOrd="0" presId="urn:microsoft.com/office/officeart/2005/8/layout/hierarchy2"/>
    <dgm:cxn modelId="{5DA38781-7242-4C86-8636-96F109C54428}" type="presParOf" srcId="{DAFADF1C-1C5F-46BA-A886-CA5D5F496169}" destId="{3E4CBBA0-BE61-40BB-B482-3E03D93DC7F9}" srcOrd="0" destOrd="0" presId="urn:microsoft.com/office/officeart/2005/8/layout/hierarchy2"/>
    <dgm:cxn modelId="{BFC6C727-4AFF-4F11-9075-347D10137908}" type="presParOf" srcId="{DAFADF1C-1C5F-46BA-A886-CA5D5F496169}" destId="{53223A56-9F13-49D0-8AC5-4E8BAEFA0EA3}" srcOrd="1" destOrd="0" presId="urn:microsoft.com/office/officeart/2005/8/layout/hierarchy2"/>
    <dgm:cxn modelId="{AEC55230-3588-4172-948B-5985FB78BD31}" type="presParOf" srcId="{499C26B3-D8D3-4FEE-B144-68E1C3596215}" destId="{B91EF4AF-11FE-477E-852F-4BE0C064F7E9}" srcOrd="2" destOrd="0" presId="urn:microsoft.com/office/officeart/2005/8/layout/hierarchy2"/>
    <dgm:cxn modelId="{96A52BAC-92A6-4462-B44F-008DE206209A}" type="presParOf" srcId="{B91EF4AF-11FE-477E-852F-4BE0C064F7E9}" destId="{602A82D1-7FA9-4C08-B349-76EAA16E26A3}" srcOrd="0" destOrd="0" presId="urn:microsoft.com/office/officeart/2005/8/layout/hierarchy2"/>
    <dgm:cxn modelId="{6C51AB64-075A-489B-89AD-AF666D38E40E}" type="presParOf" srcId="{499C26B3-D8D3-4FEE-B144-68E1C3596215}" destId="{1E8B5BDE-E159-4B78-AB88-E3AB4139C1FC}" srcOrd="3" destOrd="0" presId="urn:microsoft.com/office/officeart/2005/8/layout/hierarchy2"/>
    <dgm:cxn modelId="{2AB0AEE9-63A8-4273-BE17-28A005B17447}" type="presParOf" srcId="{1E8B5BDE-E159-4B78-AB88-E3AB4139C1FC}" destId="{EEC94F44-E48D-4A37-AFF3-1095E7AFD81C}" srcOrd="0" destOrd="0" presId="urn:microsoft.com/office/officeart/2005/8/layout/hierarchy2"/>
    <dgm:cxn modelId="{DE0901D8-D225-4E53-A687-A459CE467822}" type="presParOf" srcId="{1E8B5BDE-E159-4B78-AB88-E3AB4139C1FC}" destId="{1E79CF61-3F46-4E38-91B4-ED72F7B5EBDF}" srcOrd="1" destOrd="0" presId="urn:microsoft.com/office/officeart/2005/8/layout/hierarchy2"/>
    <dgm:cxn modelId="{57E67B72-BAE7-4F07-88A0-09975D08BE22}" type="presParOf" srcId="{72F9353B-63A9-4EFC-9C21-0E08776BF30C}" destId="{1FF41E16-26FA-45A8-A31C-B2615BEF408C}" srcOrd="2" destOrd="0" presId="urn:microsoft.com/office/officeart/2005/8/layout/hierarchy2"/>
    <dgm:cxn modelId="{A045FF2B-C89D-45F0-89CC-E5F607087520}" type="presParOf" srcId="{1FF41E16-26FA-45A8-A31C-B2615BEF408C}" destId="{0913E82A-CB35-443B-9ACC-69B4E64BC8EE}" srcOrd="0" destOrd="0" presId="urn:microsoft.com/office/officeart/2005/8/layout/hierarchy2"/>
    <dgm:cxn modelId="{286D6B28-8956-47A2-B596-907D7C2C10EC}" type="presParOf" srcId="{72F9353B-63A9-4EFC-9C21-0E08776BF30C}" destId="{CD78D0F5-32DD-45D2-95A7-C340C5B17399}" srcOrd="3" destOrd="0" presId="urn:microsoft.com/office/officeart/2005/8/layout/hierarchy2"/>
    <dgm:cxn modelId="{944F53DF-80CA-4FDB-83C2-C6721DC3319B}" type="presParOf" srcId="{CD78D0F5-32DD-45D2-95A7-C340C5B17399}" destId="{3884A0AB-F20B-49FE-B4C9-F7B6E4B81227}" srcOrd="0" destOrd="0" presId="urn:microsoft.com/office/officeart/2005/8/layout/hierarchy2"/>
    <dgm:cxn modelId="{54231E25-80C4-4272-9AF4-CD186D7A8C32}" type="presParOf" srcId="{CD78D0F5-32DD-45D2-95A7-C340C5B17399}" destId="{B92D3FB5-AC5D-43D5-A8CB-3B78C357E454}" srcOrd="1" destOrd="0" presId="urn:microsoft.com/office/officeart/2005/8/layout/hierarchy2"/>
    <dgm:cxn modelId="{730A08AC-5D4C-42CC-BBF6-5E7CB514D83A}" type="presParOf" srcId="{B92D3FB5-AC5D-43D5-A8CB-3B78C357E454}" destId="{8C96BC92-7E23-42AE-9701-CE0E27EF4B87}" srcOrd="0" destOrd="0" presId="urn:microsoft.com/office/officeart/2005/8/layout/hierarchy2"/>
    <dgm:cxn modelId="{C805E273-D4A9-4AAF-AC92-C0771A83EB98}" type="presParOf" srcId="{8C96BC92-7E23-42AE-9701-CE0E27EF4B87}" destId="{2228E590-95E5-4361-B456-9F21A1ABD402}" srcOrd="0" destOrd="0" presId="urn:microsoft.com/office/officeart/2005/8/layout/hierarchy2"/>
    <dgm:cxn modelId="{1C5C6D2F-982D-437D-B5D5-4E62A2267651}" type="presParOf" srcId="{B92D3FB5-AC5D-43D5-A8CB-3B78C357E454}" destId="{CA276AB1-FBB6-4C5F-ABC0-F1C8E85F4142}" srcOrd="1" destOrd="0" presId="urn:microsoft.com/office/officeart/2005/8/layout/hierarchy2"/>
    <dgm:cxn modelId="{0DB6E9E3-F100-4585-A3A2-68A1B98BB489}" type="presParOf" srcId="{CA276AB1-FBB6-4C5F-ABC0-F1C8E85F4142}" destId="{7CE19C82-3C29-4A55-8173-E5825C2CDAE8}" srcOrd="0" destOrd="0" presId="urn:microsoft.com/office/officeart/2005/8/layout/hierarchy2"/>
    <dgm:cxn modelId="{46D35032-E586-4B33-81EE-4A2BE1031F8A}" type="presParOf" srcId="{CA276AB1-FBB6-4C5F-ABC0-F1C8E85F4142}" destId="{4AD42D3E-1380-4054-AB62-AD8159B8A1F3}" srcOrd="1" destOrd="0" presId="urn:microsoft.com/office/officeart/2005/8/layout/hierarchy2"/>
    <dgm:cxn modelId="{5C6C5B4B-F2A7-43EB-B3DC-F23799A1C5C7}" type="presParOf" srcId="{B92D3FB5-AC5D-43D5-A8CB-3B78C357E454}" destId="{FB180C64-E3A7-49A0-A331-A393630F425C}" srcOrd="2" destOrd="0" presId="urn:microsoft.com/office/officeart/2005/8/layout/hierarchy2"/>
    <dgm:cxn modelId="{041F1212-CBB3-4ED4-961E-F8866A4EAC7C}" type="presParOf" srcId="{FB180C64-E3A7-49A0-A331-A393630F425C}" destId="{E120F953-1014-479D-90D6-C2080566E1C7}" srcOrd="0" destOrd="0" presId="urn:microsoft.com/office/officeart/2005/8/layout/hierarchy2"/>
    <dgm:cxn modelId="{C3645FB9-E8E7-4D6B-9EED-6AEEFB05341B}" type="presParOf" srcId="{B92D3FB5-AC5D-43D5-A8CB-3B78C357E454}" destId="{73D2F1CB-3AA5-46EB-B276-750EFE83DE34}" srcOrd="3" destOrd="0" presId="urn:microsoft.com/office/officeart/2005/8/layout/hierarchy2"/>
    <dgm:cxn modelId="{F5149E41-61EC-4829-915D-55A25D2796A8}" type="presParOf" srcId="{73D2F1CB-3AA5-46EB-B276-750EFE83DE34}" destId="{C6D8CFCD-79EB-4452-9771-93E70DB876A3}" srcOrd="0" destOrd="0" presId="urn:microsoft.com/office/officeart/2005/8/layout/hierarchy2"/>
    <dgm:cxn modelId="{A0F99F24-FF3A-4171-82B8-BED8A1AA905A}" type="presParOf" srcId="{73D2F1CB-3AA5-46EB-B276-750EFE83DE34}" destId="{E5E8A55E-EC36-4FF0-B225-CD2CD04CCEE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09B6C3-F101-4A66-AFF9-406A75051A07}"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D26D3B66-A03F-4FE9-A3EC-DBACD8C865A8}">
      <dgm:prSet phldrT="[Texte]" custT="1"/>
      <dgm:spPr>
        <a:solidFill>
          <a:srgbClr val="92D050"/>
        </a:solidFill>
      </dgm:spPr>
      <dgm:t>
        <a:bodyPr/>
        <a:lstStyle/>
        <a:p>
          <a:r>
            <a:rPr lang="fr-FR" sz="2800" smtClean="0">
              <a:latin typeface="Times New Roman" pitchFamily="18" charset="0"/>
              <a:cs typeface="Times New Roman" pitchFamily="18" charset="0"/>
            </a:rPr>
            <a:t>B static security specification</a:t>
          </a:r>
          <a:endParaRPr lang="en-US" sz="2800">
            <a:latin typeface="Times New Roman" pitchFamily="18" charset="0"/>
            <a:cs typeface="Times New Roman" pitchFamily="18" charset="0"/>
          </a:endParaRPr>
        </a:p>
      </dgm:t>
    </dgm:pt>
    <dgm:pt modelId="{5CBC7C2B-939C-4684-A1FB-8ED597CD82CC}" type="parTrans" cxnId="{1805F536-8135-4EAD-834E-C0BA0BD33F2D}">
      <dgm:prSet/>
      <dgm:spPr/>
      <dgm:t>
        <a:bodyPr/>
        <a:lstStyle/>
        <a:p>
          <a:endParaRPr lang="en-US" sz="1100">
            <a:latin typeface="Times New Roman" pitchFamily="18" charset="0"/>
            <a:cs typeface="Times New Roman" pitchFamily="18" charset="0"/>
          </a:endParaRPr>
        </a:p>
      </dgm:t>
    </dgm:pt>
    <dgm:pt modelId="{B036488D-0BD7-4816-9B5D-EE4DC06C2B3C}" type="sibTrans" cxnId="{1805F536-8135-4EAD-834E-C0BA0BD33F2D}">
      <dgm:prSet/>
      <dgm:spPr/>
      <dgm:t>
        <a:bodyPr/>
        <a:lstStyle/>
        <a:p>
          <a:endParaRPr lang="en-US" sz="1100">
            <a:latin typeface="Times New Roman" pitchFamily="18" charset="0"/>
            <a:cs typeface="Times New Roman" pitchFamily="18" charset="0"/>
          </a:endParaRPr>
        </a:p>
      </dgm:t>
    </dgm:pt>
    <dgm:pt modelId="{48C77B6F-8A52-4CB4-9AB1-D4CC5F10DFC6}">
      <dgm:prSet phldrT="[Texte]" custT="1"/>
      <dgm:spPr>
        <a:solidFill>
          <a:srgbClr val="FFC000"/>
        </a:solidFill>
      </dgm:spPr>
      <dgm:t>
        <a:bodyPr/>
        <a:lstStyle/>
        <a:p>
          <a:r>
            <a:rPr lang="fr-FR" sz="2000" smtClean="0">
              <a:latin typeface="Times New Roman" pitchFamily="18" charset="0"/>
              <a:cs typeface="Times New Roman" pitchFamily="18" charset="0"/>
            </a:rPr>
            <a:t>Java class</a:t>
          </a:r>
          <a:endParaRPr lang="en-US" sz="2000">
            <a:latin typeface="Times New Roman" pitchFamily="18" charset="0"/>
            <a:cs typeface="Times New Roman" pitchFamily="18" charset="0"/>
          </a:endParaRPr>
        </a:p>
      </dgm:t>
    </dgm:pt>
    <dgm:pt modelId="{91CEC936-4B56-406F-8037-E1A6C5027DDF}" type="parTrans" cxnId="{B8F2EC67-DCD6-4D2D-AA1D-567FD31400A5}">
      <dgm:prSet/>
      <dgm:spPr/>
      <dgm:t>
        <a:bodyPr/>
        <a:lstStyle/>
        <a:p>
          <a:endParaRPr lang="en-US" sz="1100">
            <a:latin typeface="Times New Roman" pitchFamily="18" charset="0"/>
            <a:cs typeface="Times New Roman" pitchFamily="18" charset="0"/>
          </a:endParaRPr>
        </a:p>
      </dgm:t>
    </dgm:pt>
    <dgm:pt modelId="{00DFB0A6-FBD4-449A-8ECD-DDD4DA81DD65}" type="sibTrans" cxnId="{B8F2EC67-DCD6-4D2D-AA1D-567FD31400A5}">
      <dgm:prSet/>
      <dgm:spPr/>
      <dgm:t>
        <a:bodyPr/>
        <a:lstStyle/>
        <a:p>
          <a:endParaRPr lang="en-US" sz="1100">
            <a:latin typeface="Times New Roman" pitchFamily="18" charset="0"/>
            <a:cs typeface="Times New Roman" pitchFamily="18" charset="0"/>
          </a:endParaRPr>
        </a:p>
      </dgm:t>
    </dgm:pt>
    <dgm:pt modelId="{65B78654-9846-4185-917F-F79C76ECB2B7}">
      <dgm:prSet phldrT="[Texte]" custT="1"/>
      <dgm:spPr>
        <a:solidFill>
          <a:srgbClr val="FFC000"/>
        </a:solidFill>
      </dgm:spPr>
      <dgm:t>
        <a:bodyPr/>
        <a:lstStyle/>
        <a:p>
          <a:r>
            <a:rPr lang="fr-FR" sz="1600" dirty="0" err="1" smtClean="0">
              <a:latin typeface="Times New Roman" pitchFamily="18" charset="0"/>
              <a:cs typeface="Times New Roman" pitchFamily="18" charset="0"/>
            </a:rPr>
            <a:t>Static</a:t>
          </a: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security</a:t>
          </a:r>
          <a:r>
            <a:rPr lang="fr-FR" sz="1600" dirty="0" smtClean="0">
              <a:latin typeface="Times New Roman" pitchFamily="18" charset="0"/>
              <a:cs typeface="Times New Roman" pitchFamily="18" charset="0"/>
            </a:rPr>
            <a:t> </a:t>
          </a:r>
          <a:r>
            <a:rPr lang="fr-FR" sz="1600" dirty="0" smtClean="0">
              <a:latin typeface="Times New Roman" pitchFamily="18" charset="0"/>
              <a:cs typeface="Times New Roman" pitchFamily="18" charset="0"/>
            </a:rPr>
            <a:t>check</a:t>
          </a:r>
          <a:endParaRPr lang="en-US" sz="1600" dirty="0">
            <a:latin typeface="Times New Roman" pitchFamily="18" charset="0"/>
            <a:cs typeface="Times New Roman" pitchFamily="18" charset="0"/>
          </a:endParaRPr>
        </a:p>
      </dgm:t>
    </dgm:pt>
    <dgm:pt modelId="{404CBEAB-AFC0-4223-8C1F-BA28C8AD7B87}" type="parTrans" cxnId="{4F0EE2D2-4794-46EB-B8B1-E0A76BD6F9F3}">
      <dgm:prSet/>
      <dgm:spPr/>
      <dgm:t>
        <a:bodyPr/>
        <a:lstStyle/>
        <a:p>
          <a:endParaRPr lang="en-US" sz="1100">
            <a:latin typeface="Times New Roman" pitchFamily="18" charset="0"/>
            <a:cs typeface="Times New Roman" pitchFamily="18" charset="0"/>
          </a:endParaRPr>
        </a:p>
      </dgm:t>
    </dgm:pt>
    <dgm:pt modelId="{86D00D76-A8E3-486C-9BFA-B7B2E948DA88}" type="sibTrans" cxnId="{4F0EE2D2-4794-46EB-B8B1-E0A76BD6F9F3}">
      <dgm:prSet/>
      <dgm:spPr/>
      <dgm:t>
        <a:bodyPr/>
        <a:lstStyle/>
        <a:p>
          <a:endParaRPr lang="en-US" sz="1100">
            <a:latin typeface="Times New Roman" pitchFamily="18" charset="0"/>
            <a:cs typeface="Times New Roman" pitchFamily="18" charset="0"/>
          </a:endParaRPr>
        </a:p>
      </dgm:t>
    </dgm:pt>
    <dgm:pt modelId="{9D04CBEE-1BAD-4329-8EDD-91E1D9142459}">
      <dgm:prSet phldrT="[Texte]" custT="1"/>
      <dgm:spPr>
        <a:solidFill>
          <a:srgbClr val="FFC000"/>
        </a:solidFill>
      </dgm:spPr>
      <dgm:t>
        <a:bodyPr/>
        <a:lstStyle/>
        <a:p>
          <a:r>
            <a:rPr lang="fr-FR" sz="1600" dirty="0" err="1" smtClean="0">
              <a:latin typeface="Times New Roman" pitchFamily="18" charset="0"/>
              <a:cs typeface="Times New Roman" pitchFamily="18" charset="0"/>
            </a:rPr>
            <a:t>Database</a:t>
          </a: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connection</a:t>
          </a:r>
          <a:endParaRPr lang="en-US" sz="1600" dirty="0">
            <a:latin typeface="Times New Roman" pitchFamily="18" charset="0"/>
            <a:cs typeface="Times New Roman" pitchFamily="18" charset="0"/>
          </a:endParaRPr>
        </a:p>
      </dgm:t>
    </dgm:pt>
    <dgm:pt modelId="{BA20A77A-2D5A-4EED-9340-FE10E9DBA4A1}" type="parTrans" cxnId="{36763154-1FDB-44A5-9F77-C468BC651FC9}">
      <dgm:prSet/>
      <dgm:spPr/>
      <dgm:t>
        <a:bodyPr/>
        <a:lstStyle/>
        <a:p>
          <a:endParaRPr lang="en-US" sz="1100">
            <a:latin typeface="Times New Roman" pitchFamily="18" charset="0"/>
            <a:cs typeface="Times New Roman" pitchFamily="18" charset="0"/>
          </a:endParaRPr>
        </a:p>
      </dgm:t>
    </dgm:pt>
    <dgm:pt modelId="{BD0503F5-8FB0-4760-93CE-F6D595105FC2}" type="sibTrans" cxnId="{36763154-1FDB-44A5-9F77-C468BC651FC9}">
      <dgm:prSet/>
      <dgm:spPr/>
      <dgm:t>
        <a:bodyPr/>
        <a:lstStyle/>
        <a:p>
          <a:endParaRPr lang="en-US" sz="1100">
            <a:latin typeface="Times New Roman" pitchFamily="18" charset="0"/>
            <a:cs typeface="Times New Roman" pitchFamily="18" charset="0"/>
          </a:endParaRPr>
        </a:p>
      </dgm:t>
    </dgm:pt>
    <dgm:pt modelId="{73249370-F7E7-4C76-8861-0E6EE89517CE}">
      <dgm:prSet phldrT="[Texte]" custT="1"/>
      <dgm:spPr>
        <a:solidFill>
          <a:schemeClr val="accent3">
            <a:lumMod val="20000"/>
            <a:lumOff val="80000"/>
          </a:schemeClr>
        </a:solidFill>
      </dgm:spPr>
      <dgm:t>
        <a:bodyPr/>
        <a:lstStyle/>
        <a:p>
          <a:r>
            <a:rPr lang="fr-FR" sz="2000" smtClean="0">
              <a:latin typeface="Times New Roman" pitchFamily="18" charset="0"/>
              <a:cs typeface="Times New Roman" pitchFamily="18" charset="0"/>
            </a:rPr>
            <a:t>Database security</a:t>
          </a:r>
          <a:endParaRPr lang="en-US" sz="2000">
            <a:latin typeface="Times New Roman" pitchFamily="18" charset="0"/>
            <a:cs typeface="Times New Roman" pitchFamily="18" charset="0"/>
          </a:endParaRPr>
        </a:p>
      </dgm:t>
    </dgm:pt>
    <dgm:pt modelId="{2348B792-031F-48F4-B293-08EAD69503F0}" type="parTrans" cxnId="{C6D89A87-2B79-42EB-93C1-31434B1C6F88}">
      <dgm:prSet/>
      <dgm:spPr/>
      <dgm:t>
        <a:bodyPr/>
        <a:lstStyle/>
        <a:p>
          <a:endParaRPr lang="en-US" sz="1100">
            <a:latin typeface="Times New Roman" pitchFamily="18" charset="0"/>
            <a:cs typeface="Times New Roman" pitchFamily="18" charset="0"/>
          </a:endParaRPr>
        </a:p>
      </dgm:t>
    </dgm:pt>
    <dgm:pt modelId="{7AFA9435-D259-4DD2-BB56-320E46BE81ED}" type="sibTrans" cxnId="{C6D89A87-2B79-42EB-93C1-31434B1C6F88}">
      <dgm:prSet/>
      <dgm:spPr/>
      <dgm:t>
        <a:bodyPr/>
        <a:lstStyle/>
        <a:p>
          <a:endParaRPr lang="en-US" sz="1100">
            <a:latin typeface="Times New Roman" pitchFamily="18" charset="0"/>
            <a:cs typeface="Times New Roman" pitchFamily="18" charset="0"/>
          </a:endParaRPr>
        </a:p>
      </dgm:t>
    </dgm:pt>
    <dgm:pt modelId="{55317A05-C0A7-4277-95CA-0E658B87CA43}">
      <dgm:prSet phldrT="[Texte]" custT="1"/>
      <dgm:spPr>
        <a:solidFill>
          <a:schemeClr val="accent3">
            <a:lumMod val="20000"/>
            <a:lumOff val="80000"/>
          </a:schemeClr>
        </a:solidFill>
      </dgm:spPr>
      <dgm:t>
        <a:bodyPr/>
        <a:lstStyle/>
        <a:p>
          <a:r>
            <a:rPr lang="fr-FR" sz="1600" smtClean="0">
              <a:latin typeface="Times New Roman" pitchFamily="18" charset="0"/>
              <a:cs typeface="Times New Roman" pitchFamily="18" charset="0"/>
            </a:rPr>
            <a:t>Users </a:t>
          </a:r>
          <a:endParaRPr lang="en-US" sz="1600">
            <a:latin typeface="Times New Roman" pitchFamily="18" charset="0"/>
            <a:cs typeface="Times New Roman" pitchFamily="18" charset="0"/>
          </a:endParaRPr>
        </a:p>
      </dgm:t>
    </dgm:pt>
    <dgm:pt modelId="{2AE4F48B-3174-447A-9C00-7D1917FD8F9C}" type="parTrans" cxnId="{7F9E83DB-F4E5-404C-B04C-CCA589B6147C}">
      <dgm:prSet/>
      <dgm:spPr/>
      <dgm:t>
        <a:bodyPr/>
        <a:lstStyle/>
        <a:p>
          <a:endParaRPr lang="en-US" sz="1100">
            <a:latin typeface="Times New Roman" pitchFamily="18" charset="0"/>
            <a:cs typeface="Times New Roman" pitchFamily="18" charset="0"/>
          </a:endParaRPr>
        </a:p>
      </dgm:t>
    </dgm:pt>
    <dgm:pt modelId="{419425AE-7539-4E71-B285-C41C56C74702}" type="sibTrans" cxnId="{7F9E83DB-F4E5-404C-B04C-CCA589B6147C}">
      <dgm:prSet/>
      <dgm:spPr/>
      <dgm:t>
        <a:bodyPr/>
        <a:lstStyle/>
        <a:p>
          <a:endParaRPr lang="en-US" sz="1100">
            <a:latin typeface="Times New Roman" pitchFamily="18" charset="0"/>
            <a:cs typeface="Times New Roman" pitchFamily="18" charset="0"/>
          </a:endParaRPr>
        </a:p>
      </dgm:t>
    </dgm:pt>
    <dgm:pt modelId="{07F1BEE0-AA05-4837-920E-E0549C8B3922}">
      <dgm:prSet custT="1"/>
      <dgm:spPr>
        <a:solidFill>
          <a:schemeClr val="accent3">
            <a:lumMod val="20000"/>
            <a:lumOff val="80000"/>
          </a:schemeClr>
        </a:solidFill>
      </dgm:spPr>
      <dgm:t>
        <a:bodyPr/>
        <a:lstStyle/>
        <a:p>
          <a:r>
            <a:rPr lang="fr-FR" sz="1600" smtClean="0">
              <a:latin typeface="Times New Roman" pitchFamily="18" charset="0"/>
              <a:cs typeface="Times New Roman" pitchFamily="18" charset="0"/>
            </a:rPr>
            <a:t>Roles </a:t>
          </a:r>
          <a:endParaRPr lang="en-US" sz="1600">
            <a:latin typeface="Times New Roman" pitchFamily="18" charset="0"/>
            <a:cs typeface="Times New Roman" pitchFamily="18" charset="0"/>
          </a:endParaRPr>
        </a:p>
      </dgm:t>
    </dgm:pt>
    <dgm:pt modelId="{75332368-FCD5-4F88-A83E-93E408E58848}" type="parTrans" cxnId="{D08763F7-1549-4331-99AE-F9E2F63C1AE6}">
      <dgm:prSet/>
      <dgm:spPr/>
      <dgm:t>
        <a:bodyPr/>
        <a:lstStyle/>
        <a:p>
          <a:endParaRPr lang="en-US" sz="2400">
            <a:latin typeface="Times New Roman" pitchFamily="18" charset="0"/>
            <a:cs typeface="Times New Roman" pitchFamily="18" charset="0"/>
          </a:endParaRPr>
        </a:p>
      </dgm:t>
    </dgm:pt>
    <dgm:pt modelId="{74EF162B-2202-45CC-AD55-D1F7A10E5E0B}" type="sibTrans" cxnId="{D08763F7-1549-4331-99AE-F9E2F63C1AE6}">
      <dgm:prSet/>
      <dgm:spPr/>
      <dgm:t>
        <a:bodyPr/>
        <a:lstStyle/>
        <a:p>
          <a:endParaRPr lang="en-US" sz="2400">
            <a:latin typeface="Times New Roman" pitchFamily="18" charset="0"/>
            <a:cs typeface="Times New Roman" pitchFamily="18" charset="0"/>
          </a:endParaRPr>
        </a:p>
      </dgm:t>
    </dgm:pt>
    <dgm:pt modelId="{24782A79-0375-4682-BD34-20FF4D199EED}">
      <dgm:prSet custT="1"/>
      <dgm:spPr>
        <a:solidFill>
          <a:schemeClr val="accent3">
            <a:lumMod val="20000"/>
            <a:lumOff val="80000"/>
          </a:schemeClr>
        </a:solidFill>
      </dgm:spPr>
      <dgm:t>
        <a:bodyPr/>
        <a:lstStyle/>
        <a:p>
          <a:r>
            <a:rPr lang="fr-FR" sz="1600" smtClean="0">
              <a:latin typeface="Times New Roman" pitchFamily="18" charset="0"/>
              <a:cs typeface="Times New Roman" pitchFamily="18" charset="0"/>
            </a:rPr>
            <a:t>Permissions</a:t>
          </a:r>
          <a:endParaRPr lang="en-US" sz="1600">
            <a:latin typeface="Times New Roman" pitchFamily="18" charset="0"/>
            <a:cs typeface="Times New Roman" pitchFamily="18" charset="0"/>
          </a:endParaRPr>
        </a:p>
      </dgm:t>
    </dgm:pt>
    <dgm:pt modelId="{D6157D5C-8B02-441A-8D5B-D174F6A0916D}" type="parTrans" cxnId="{C0892BE5-D2E2-4FD4-A53D-ACA37AF32A03}">
      <dgm:prSet/>
      <dgm:spPr/>
      <dgm:t>
        <a:bodyPr/>
        <a:lstStyle/>
        <a:p>
          <a:endParaRPr lang="en-US" sz="2400">
            <a:latin typeface="Times New Roman" pitchFamily="18" charset="0"/>
            <a:cs typeface="Times New Roman" pitchFamily="18" charset="0"/>
          </a:endParaRPr>
        </a:p>
      </dgm:t>
    </dgm:pt>
    <dgm:pt modelId="{784DA6EB-314C-4EE4-A40D-B6C6916CB265}" type="sibTrans" cxnId="{C0892BE5-D2E2-4FD4-A53D-ACA37AF32A03}">
      <dgm:prSet/>
      <dgm:spPr/>
      <dgm:t>
        <a:bodyPr/>
        <a:lstStyle/>
        <a:p>
          <a:endParaRPr lang="en-US" sz="2400">
            <a:latin typeface="Times New Roman" pitchFamily="18" charset="0"/>
            <a:cs typeface="Times New Roman" pitchFamily="18" charset="0"/>
          </a:endParaRPr>
        </a:p>
      </dgm:t>
    </dgm:pt>
    <dgm:pt modelId="{9EEADEBB-4B8B-42C5-9AC4-D9281081DF6E}">
      <dgm:prSet custT="1">
        <dgm:style>
          <a:lnRef idx="2">
            <a:schemeClr val="dk1"/>
          </a:lnRef>
          <a:fillRef idx="1">
            <a:schemeClr val="lt1"/>
          </a:fillRef>
          <a:effectRef idx="0">
            <a:schemeClr val="dk1"/>
          </a:effectRef>
          <a:fontRef idx="minor">
            <a:schemeClr val="dk1"/>
          </a:fontRef>
        </dgm:style>
      </dgm:prSet>
      <dgm:spPr>
        <a:effectLst>
          <a:outerShdw blurRad="50800" dist="38100" dir="2700000" algn="tl" rotWithShape="0">
            <a:prstClr val="black">
              <a:alpha val="40000"/>
            </a:prstClr>
          </a:outerShdw>
        </a:effectLst>
      </dgm:spPr>
      <dgm:t>
        <a:bodyPr/>
        <a:lstStyle/>
        <a:p>
          <a:r>
            <a:rPr lang="fr-FR" sz="1100" smtClean="0">
              <a:latin typeface="Times New Roman" pitchFamily="18" charset="0"/>
              <a:cs typeface="Times New Roman" pitchFamily="18" charset="0"/>
            </a:rPr>
            <a:t>Role </a:t>
          </a:r>
          <a:endParaRPr lang="en-US" sz="1100">
            <a:latin typeface="Times New Roman" pitchFamily="18" charset="0"/>
            <a:cs typeface="Times New Roman" pitchFamily="18" charset="0"/>
          </a:endParaRPr>
        </a:p>
      </dgm:t>
    </dgm:pt>
    <dgm:pt modelId="{EEC522DA-7A50-42E4-AB75-CA615F1DD952}" type="parTrans" cxnId="{4F270BFF-2D5F-4A98-AD5B-0D165EFA525C}">
      <dgm:prSet/>
      <dgm:spPr/>
      <dgm:t>
        <a:bodyPr/>
        <a:lstStyle/>
        <a:p>
          <a:endParaRPr lang="en-US" sz="2400">
            <a:latin typeface="Times New Roman" pitchFamily="18" charset="0"/>
            <a:cs typeface="Times New Roman" pitchFamily="18" charset="0"/>
          </a:endParaRPr>
        </a:p>
      </dgm:t>
    </dgm:pt>
    <dgm:pt modelId="{0A52B317-FE4A-407A-B455-A058A5F61CC3}" type="sibTrans" cxnId="{4F270BFF-2D5F-4A98-AD5B-0D165EFA525C}">
      <dgm:prSet/>
      <dgm:spPr/>
      <dgm:t>
        <a:bodyPr/>
        <a:lstStyle/>
        <a:p>
          <a:endParaRPr lang="en-US" sz="2400">
            <a:latin typeface="Times New Roman" pitchFamily="18" charset="0"/>
            <a:cs typeface="Times New Roman" pitchFamily="18" charset="0"/>
          </a:endParaRPr>
        </a:p>
      </dgm:t>
    </dgm:pt>
    <dgm:pt modelId="{55ACD833-1C78-447E-A29D-2B1280C933A5}">
      <dgm:prSet custT="1">
        <dgm:style>
          <a:lnRef idx="2">
            <a:schemeClr val="dk1"/>
          </a:lnRef>
          <a:fillRef idx="1">
            <a:schemeClr val="lt1"/>
          </a:fillRef>
          <a:effectRef idx="0">
            <a:schemeClr val="dk1"/>
          </a:effectRef>
          <a:fontRef idx="minor">
            <a:schemeClr val="dk1"/>
          </a:fontRef>
        </dgm:style>
      </dgm:prSet>
      <dgm:spPr>
        <a:effectLst>
          <a:outerShdw blurRad="50800" dist="38100" dir="2700000" algn="tl" rotWithShape="0">
            <a:prstClr val="black">
              <a:alpha val="40000"/>
            </a:prstClr>
          </a:outerShdw>
        </a:effectLst>
      </dgm:spPr>
      <dgm:t>
        <a:bodyPr/>
        <a:lstStyle/>
        <a:p>
          <a:r>
            <a:rPr lang="fr-FR" sz="1100" smtClean="0">
              <a:latin typeface="Times New Roman" pitchFamily="18" charset="0"/>
              <a:cs typeface="Times New Roman" pitchFamily="18" charset="0"/>
            </a:rPr>
            <a:t>Stored procedure</a:t>
          </a:r>
          <a:endParaRPr lang="en-US" sz="1100">
            <a:latin typeface="Times New Roman" pitchFamily="18" charset="0"/>
            <a:cs typeface="Times New Roman" pitchFamily="18" charset="0"/>
          </a:endParaRPr>
        </a:p>
      </dgm:t>
    </dgm:pt>
    <dgm:pt modelId="{11222FA7-BE4C-4873-95E7-DC2B990D447D}" type="parTrans" cxnId="{3018088A-A28A-4376-A551-F55FF2374672}">
      <dgm:prSet/>
      <dgm:spPr/>
      <dgm:t>
        <a:bodyPr/>
        <a:lstStyle/>
        <a:p>
          <a:endParaRPr lang="en-US" sz="2400">
            <a:latin typeface="Times New Roman" pitchFamily="18" charset="0"/>
            <a:cs typeface="Times New Roman" pitchFamily="18" charset="0"/>
          </a:endParaRPr>
        </a:p>
      </dgm:t>
    </dgm:pt>
    <dgm:pt modelId="{4A3506F8-A769-47A5-983D-1F79F0158045}" type="sibTrans" cxnId="{3018088A-A28A-4376-A551-F55FF2374672}">
      <dgm:prSet/>
      <dgm:spPr/>
      <dgm:t>
        <a:bodyPr/>
        <a:lstStyle/>
        <a:p>
          <a:endParaRPr lang="en-US" sz="2400">
            <a:latin typeface="Times New Roman" pitchFamily="18" charset="0"/>
            <a:cs typeface="Times New Roman" pitchFamily="18" charset="0"/>
          </a:endParaRPr>
        </a:p>
      </dgm:t>
    </dgm:pt>
    <dgm:pt modelId="{4740E12D-C922-46F6-92F6-489D6E809CDF}">
      <dgm:prSet custT="1"/>
      <dgm:spPr>
        <a:solidFill>
          <a:schemeClr val="accent3">
            <a:lumMod val="20000"/>
            <a:lumOff val="80000"/>
          </a:schemeClr>
        </a:solidFill>
      </dgm:spPr>
      <dgm:t>
        <a:bodyPr/>
        <a:lstStyle/>
        <a:p>
          <a:r>
            <a:rPr lang="fr-FR" sz="1600" smtClean="0">
              <a:latin typeface="Times New Roman" pitchFamily="18" charset="0"/>
              <a:cs typeface="Times New Roman" pitchFamily="18" charset="0"/>
            </a:rPr>
            <a:t>User assignments</a:t>
          </a:r>
          <a:endParaRPr lang="en-US" sz="1600">
            <a:latin typeface="Times New Roman" pitchFamily="18" charset="0"/>
            <a:cs typeface="Times New Roman" pitchFamily="18" charset="0"/>
          </a:endParaRPr>
        </a:p>
      </dgm:t>
    </dgm:pt>
    <dgm:pt modelId="{50C23977-01E3-4526-AF11-6600C5CF8CAF}" type="parTrans" cxnId="{D6991281-188D-412D-8B32-464E0B41D02D}">
      <dgm:prSet/>
      <dgm:spPr/>
      <dgm:t>
        <a:bodyPr/>
        <a:lstStyle/>
        <a:p>
          <a:endParaRPr lang="en-US" sz="2400">
            <a:latin typeface="Times New Roman" pitchFamily="18" charset="0"/>
            <a:cs typeface="Times New Roman" pitchFamily="18" charset="0"/>
          </a:endParaRPr>
        </a:p>
      </dgm:t>
    </dgm:pt>
    <dgm:pt modelId="{42533148-2468-458C-9358-1032B90F3F62}" type="sibTrans" cxnId="{D6991281-188D-412D-8B32-464E0B41D02D}">
      <dgm:prSet/>
      <dgm:spPr/>
      <dgm:t>
        <a:bodyPr/>
        <a:lstStyle/>
        <a:p>
          <a:endParaRPr lang="en-US" sz="2400">
            <a:latin typeface="Times New Roman" pitchFamily="18" charset="0"/>
            <a:cs typeface="Times New Roman" pitchFamily="18" charset="0"/>
          </a:endParaRPr>
        </a:p>
      </dgm:t>
    </dgm:pt>
    <dgm:pt modelId="{8D41DACF-855F-4215-97BB-068588BA1C4C}">
      <dgm:prSet custT="1">
        <dgm:style>
          <a:lnRef idx="2">
            <a:schemeClr val="dk1"/>
          </a:lnRef>
          <a:fillRef idx="1">
            <a:schemeClr val="lt1"/>
          </a:fillRef>
          <a:effectRef idx="0">
            <a:schemeClr val="dk1"/>
          </a:effectRef>
          <a:fontRef idx="minor">
            <a:schemeClr val="dk1"/>
          </a:fontRef>
        </dgm:style>
      </dgm:prSet>
      <dgm:spPr>
        <a:effectLst>
          <a:outerShdw blurRad="50800" dist="38100" dir="2700000" algn="tl" rotWithShape="0">
            <a:prstClr val="black">
              <a:alpha val="40000"/>
            </a:prstClr>
          </a:outerShdw>
        </a:effectLst>
      </dgm:spPr>
      <dgm:t>
        <a:bodyPr/>
        <a:lstStyle/>
        <a:p>
          <a:r>
            <a:rPr lang="fr-FR" sz="1100" smtClean="0">
              <a:latin typeface="Times New Roman" pitchFamily="18" charset="0"/>
              <a:cs typeface="Times New Roman" pitchFamily="18" charset="0"/>
            </a:rPr>
            <a:t>User </a:t>
          </a:r>
          <a:endParaRPr lang="en-US" sz="1100">
            <a:latin typeface="Times New Roman" pitchFamily="18" charset="0"/>
            <a:cs typeface="Times New Roman" pitchFamily="18" charset="0"/>
          </a:endParaRPr>
        </a:p>
      </dgm:t>
    </dgm:pt>
    <dgm:pt modelId="{49DB0227-8873-4645-A866-03DEAB5EFBAC}" type="parTrans" cxnId="{C978BA4C-B473-4C9A-AAA5-85E6AC5558A1}">
      <dgm:prSet/>
      <dgm:spPr/>
      <dgm:t>
        <a:bodyPr/>
        <a:lstStyle/>
        <a:p>
          <a:endParaRPr lang="en-US" sz="2400">
            <a:latin typeface="Times New Roman" pitchFamily="18" charset="0"/>
            <a:cs typeface="Times New Roman" pitchFamily="18" charset="0"/>
          </a:endParaRPr>
        </a:p>
      </dgm:t>
    </dgm:pt>
    <dgm:pt modelId="{51701C9A-509D-4C94-B2D8-2131C35C2E2B}" type="sibTrans" cxnId="{C978BA4C-B473-4C9A-AAA5-85E6AC5558A1}">
      <dgm:prSet/>
      <dgm:spPr/>
      <dgm:t>
        <a:bodyPr/>
        <a:lstStyle/>
        <a:p>
          <a:endParaRPr lang="en-US" sz="2400">
            <a:latin typeface="Times New Roman" pitchFamily="18" charset="0"/>
            <a:cs typeface="Times New Roman" pitchFamily="18" charset="0"/>
          </a:endParaRPr>
        </a:p>
      </dgm:t>
    </dgm:pt>
    <dgm:pt modelId="{FDE7C4C2-5C51-4157-B1CB-3A507F25F61C}">
      <dgm:prSet custT="1">
        <dgm:style>
          <a:lnRef idx="2">
            <a:schemeClr val="dk1"/>
          </a:lnRef>
          <a:fillRef idx="1">
            <a:schemeClr val="lt1"/>
          </a:fillRef>
          <a:effectRef idx="0">
            <a:schemeClr val="dk1"/>
          </a:effectRef>
          <a:fontRef idx="minor">
            <a:schemeClr val="dk1"/>
          </a:fontRef>
        </dgm:style>
      </dgm:prSet>
      <dgm:spPr>
        <a:effectLst>
          <a:outerShdw blurRad="50800" dist="38100" dir="2700000" algn="tl" rotWithShape="0">
            <a:prstClr val="black">
              <a:alpha val="40000"/>
            </a:prstClr>
          </a:outerShdw>
        </a:effectLst>
      </dgm:spPr>
      <dgm:t>
        <a:bodyPr/>
        <a:lstStyle/>
        <a:p>
          <a:r>
            <a:rPr lang="fr-FR" sz="1100" smtClean="0">
              <a:latin typeface="Times New Roman" pitchFamily="18" charset="0"/>
              <a:cs typeface="Times New Roman" pitchFamily="18" charset="0"/>
            </a:rPr>
            <a:t>Role </a:t>
          </a:r>
          <a:endParaRPr lang="en-US" sz="1100">
            <a:latin typeface="Times New Roman" pitchFamily="18" charset="0"/>
            <a:cs typeface="Times New Roman" pitchFamily="18" charset="0"/>
          </a:endParaRPr>
        </a:p>
      </dgm:t>
    </dgm:pt>
    <dgm:pt modelId="{F1CDF8D4-4F42-4B60-933F-EA18F4F60CC1}" type="parTrans" cxnId="{82F83695-7D23-49E3-A609-29BEE449DE10}">
      <dgm:prSet/>
      <dgm:spPr/>
      <dgm:t>
        <a:bodyPr/>
        <a:lstStyle/>
        <a:p>
          <a:endParaRPr lang="en-US" sz="2400">
            <a:latin typeface="Times New Roman" pitchFamily="18" charset="0"/>
            <a:cs typeface="Times New Roman" pitchFamily="18" charset="0"/>
          </a:endParaRPr>
        </a:p>
      </dgm:t>
    </dgm:pt>
    <dgm:pt modelId="{48F7F23A-9B14-4C2D-9715-3DF9FE91F21D}" type="sibTrans" cxnId="{82F83695-7D23-49E3-A609-29BEE449DE10}">
      <dgm:prSet/>
      <dgm:spPr/>
      <dgm:t>
        <a:bodyPr/>
        <a:lstStyle/>
        <a:p>
          <a:endParaRPr lang="en-US" sz="2400">
            <a:latin typeface="Times New Roman" pitchFamily="18" charset="0"/>
            <a:cs typeface="Times New Roman" pitchFamily="18" charset="0"/>
          </a:endParaRPr>
        </a:p>
      </dgm:t>
    </dgm:pt>
    <dgm:pt modelId="{4C19DCA4-9236-42FA-AF90-95B143D7BEEE}" type="pres">
      <dgm:prSet presAssocID="{7409B6C3-F101-4A66-AFF9-406A75051A07}" presName="Name0" presStyleCnt="0">
        <dgm:presLayoutVars>
          <dgm:chPref val="1"/>
          <dgm:dir/>
          <dgm:animOne val="branch"/>
          <dgm:animLvl val="lvl"/>
          <dgm:resizeHandles/>
        </dgm:presLayoutVars>
      </dgm:prSet>
      <dgm:spPr/>
      <dgm:t>
        <a:bodyPr/>
        <a:lstStyle/>
        <a:p>
          <a:endParaRPr lang="en-US"/>
        </a:p>
      </dgm:t>
    </dgm:pt>
    <dgm:pt modelId="{9B2FD3F3-DB2C-45B6-8C68-472513066B84}" type="pres">
      <dgm:prSet presAssocID="{D26D3B66-A03F-4FE9-A3EC-DBACD8C865A8}" presName="vertOne" presStyleCnt="0"/>
      <dgm:spPr/>
    </dgm:pt>
    <dgm:pt modelId="{6813FFDC-EF62-4EC3-B64B-657E4E81E76A}" type="pres">
      <dgm:prSet presAssocID="{D26D3B66-A03F-4FE9-A3EC-DBACD8C865A8}" presName="txOne" presStyleLbl="node0" presStyleIdx="0" presStyleCnt="1">
        <dgm:presLayoutVars>
          <dgm:chPref val="3"/>
        </dgm:presLayoutVars>
      </dgm:prSet>
      <dgm:spPr/>
      <dgm:t>
        <a:bodyPr/>
        <a:lstStyle/>
        <a:p>
          <a:endParaRPr lang="en-US"/>
        </a:p>
      </dgm:t>
    </dgm:pt>
    <dgm:pt modelId="{1ACC79A1-EC5F-44CB-81D2-C064C0A22811}" type="pres">
      <dgm:prSet presAssocID="{D26D3B66-A03F-4FE9-A3EC-DBACD8C865A8}" presName="parTransOne" presStyleCnt="0"/>
      <dgm:spPr/>
    </dgm:pt>
    <dgm:pt modelId="{799F1467-955A-4AB7-9207-86485CB5D9D7}" type="pres">
      <dgm:prSet presAssocID="{D26D3B66-A03F-4FE9-A3EC-DBACD8C865A8}" presName="horzOne" presStyleCnt="0"/>
      <dgm:spPr/>
    </dgm:pt>
    <dgm:pt modelId="{434640A3-CFA6-46C6-85FE-5F0857015115}" type="pres">
      <dgm:prSet presAssocID="{48C77B6F-8A52-4CB4-9AB1-D4CC5F10DFC6}" presName="vertTwo" presStyleCnt="0"/>
      <dgm:spPr/>
    </dgm:pt>
    <dgm:pt modelId="{460E2974-2ECF-42BC-84B9-35F0F116433C}" type="pres">
      <dgm:prSet presAssocID="{48C77B6F-8A52-4CB4-9AB1-D4CC5F10DFC6}" presName="txTwo" presStyleLbl="node2" presStyleIdx="0" presStyleCnt="2">
        <dgm:presLayoutVars>
          <dgm:chPref val="3"/>
        </dgm:presLayoutVars>
      </dgm:prSet>
      <dgm:spPr/>
      <dgm:t>
        <a:bodyPr/>
        <a:lstStyle/>
        <a:p>
          <a:endParaRPr lang="en-US"/>
        </a:p>
      </dgm:t>
    </dgm:pt>
    <dgm:pt modelId="{87A5831C-1990-4A1F-8174-2934DA7280DC}" type="pres">
      <dgm:prSet presAssocID="{48C77B6F-8A52-4CB4-9AB1-D4CC5F10DFC6}" presName="parTransTwo" presStyleCnt="0"/>
      <dgm:spPr/>
    </dgm:pt>
    <dgm:pt modelId="{1F3C20DB-12AB-4CAF-B34A-C9DCCC1C4CBF}" type="pres">
      <dgm:prSet presAssocID="{48C77B6F-8A52-4CB4-9AB1-D4CC5F10DFC6}" presName="horzTwo" presStyleCnt="0"/>
      <dgm:spPr/>
    </dgm:pt>
    <dgm:pt modelId="{A0AAA276-1BD9-43F0-8329-CDB3B76F6E67}" type="pres">
      <dgm:prSet presAssocID="{65B78654-9846-4185-917F-F79C76ECB2B7}" presName="vertThree" presStyleCnt="0"/>
      <dgm:spPr/>
    </dgm:pt>
    <dgm:pt modelId="{620E7445-D335-4A8D-9BD6-186CD1A7B5B2}" type="pres">
      <dgm:prSet presAssocID="{65B78654-9846-4185-917F-F79C76ECB2B7}" presName="txThree" presStyleLbl="node3" presStyleIdx="0" presStyleCnt="6">
        <dgm:presLayoutVars>
          <dgm:chPref val="3"/>
        </dgm:presLayoutVars>
      </dgm:prSet>
      <dgm:spPr/>
      <dgm:t>
        <a:bodyPr/>
        <a:lstStyle/>
        <a:p>
          <a:endParaRPr lang="en-US"/>
        </a:p>
      </dgm:t>
    </dgm:pt>
    <dgm:pt modelId="{38043CB1-0B2F-48AE-9E50-D3A17BF737EC}" type="pres">
      <dgm:prSet presAssocID="{65B78654-9846-4185-917F-F79C76ECB2B7}" presName="horzThree" presStyleCnt="0"/>
      <dgm:spPr/>
    </dgm:pt>
    <dgm:pt modelId="{4E008C40-1CB4-4C3B-A9A3-8224CF1D4E7A}" type="pres">
      <dgm:prSet presAssocID="{86D00D76-A8E3-486C-9BFA-B7B2E948DA88}" presName="sibSpaceThree" presStyleCnt="0"/>
      <dgm:spPr/>
    </dgm:pt>
    <dgm:pt modelId="{A50C4FA6-191F-4C5A-9DCF-1CA2017D985D}" type="pres">
      <dgm:prSet presAssocID="{9D04CBEE-1BAD-4329-8EDD-91E1D9142459}" presName="vertThree" presStyleCnt="0"/>
      <dgm:spPr/>
    </dgm:pt>
    <dgm:pt modelId="{E8438BC2-2F1F-439D-A0DF-D811B2B402A5}" type="pres">
      <dgm:prSet presAssocID="{9D04CBEE-1BAD-4329-8EDD-91E1D9142459}" presName="txThree" presStyleLbl="node3" presStyleIdx="1" presStyleCnt="6">
        <dgm:presLayoutVars>
          <dgm:chPref val="3"/>
        </dgm:presLayoutVars>
      </dgm:prSet>
      <dgm:spPr/>
      <dgm:t>
        <a:bodyPr/>
        <a:lstStyle/>
        <a:p>
          <a:endParaRPr lang="en-US"/>
        </a:p>
      </dgm:t>
    </dgm:pt>
    <dgm:pt modelId="{71CD135A-FF8C-4716-AEF5-7832E1107D06}" type="pres">
      <dgm:prSet presAssocID="{9D04CBEE-1BAD-4329-8EDD-91E1D9142459}" presName="horzThree" presStyleCnt="0"/>
      <dgm:spPr/>
    </dgm:pt>
    <dgm:pt modelId="{6508309C-2472-48BE-B2CC-0EBA4247D53D}" type="pres">
      <dgm:prSet presAssocID="{00DFB0A6-FBD4-449A-8ECD-DDD4DA81DD65}" presName="sibSpaceTwo" presStyleCnt="0"/>
      <dgm:spPr/>
    </dgm:pt>
    <dgm:pt modelId="{8AE2F35E-4D7D-4B41-AE31-DEB51C69A01E}" type="pres">
      <dgm:prSet presAssocID="{73249370-F7E7-4C76-8861-0E6EE89517CE}" presName="vertTwo" presStyleCnt="0"/>
      <dgm:spPr/>
    </dgm:pt>
    <dgm:pt modelId="{D3556C84-2641-4450-AE65-E67A0D8B2B9A}" type="pres">
      <dgm:prSet presAssocID="{73249370-F7E7-4C76-8861-0E6EE89517CE}" presName="txTwo" presStyleLbl="node2" presStyleIdx="1" presStyleCnt="2" custScaleX="100388" custLinFactNeighborX="8207">
        <dgm:presLayoutVars>
          <dgm:chPref val="3"/>
        </dgm:presLayoutVars>
      </dgm:prSet>
      <dgm:spPr/>
      <dgm:t>
        <a:bodyPr/>
        <a:lstStyle/>
        <a:p>
          <a:endParaRPr lang="en-US"/>
        </a:p>
      </dgm:t>
    </dgm:pt>
    <dgm:pt modelId="{9CF30B64-1B45-4723-98CC-644E53B418F2}" type="pres">
      <dgm:prSet presAssocID="{73249370-F7E7-4C76-8861-0E6EE89517CE}" presName="parTransTwo" presStyleCnt="0"/>
      <dgm:spPr/>
    </dgm:pt>
    <dgm:pt modelId="{45900DC5-DB2B-46D6-BCF7-7DC0FCE8EFDF}" type="pres">
      <dgm:prSet presAssocID="{73249370-F7E7-4C76-8861-0E6EE89517CE}" presName="horzTwo" presStyleCnt="0"/>
      <dgm:spPr/>
    </dgm:pt>
    <dgm:pt modelId="{DCBF845D-98D0-45C1-80C3-1D34266FB04A}" type="pres">
      <dgm:prSet presAssocID="{55317A05-C0A7-4277-95CA-0E658B87CA43}" presName="vertThree" presStyleCnt="0"/>
      <dgm:spPr/>
    </dgm:pt>
    <dgm:pt modelId="{9AAB067E-EEBF-429F-9F3D-440BFFE900BF}" type="pres">
      <dgm:prSet presAssocID="{55317A05-C0A7-4277-95CA-0E658B87CA43}" presName="txThree" presStyleLbl="node3" presStyleIdx="2" presStyleCnt="6" custScaleX="73017">
        <dgm:presLayoutVars>
          <dgm:chPref val="3"/>
        </dgm:presLayoutVars>
      </dgm:prSet>
      <dgm:spPr/>
      <dgm:t>
        <a:bodyPr/>
        <a:lstStyle/>
        <a:p>
          <a:endParaRPr lang="en-US"/>
        </a:p>
      </dgm:t>
    </dgm:pt>
    <dgm:pt modelId="{047A922B-67A2-41AB-99FE-53D4D7EFD8BE}" type="pres">
      <dgm:prSet presAssocID="{55317A05-C0A7-4277-95CA-0E658B87CA43}" presName="horzThree" presStyleCnt="0"/>
      <dgm:spPr/>
    </dgm:pt>
    <dgm:pt modelId="{A4B359FA-11A5-40E5-AC94-B329919CA2E6}" type="pres">
      <dgm:prSet presAssocID="{419425AE-7539-4E71-B285-C41C56C74702}" presName="sibSpaceThree" presStyleCnt="0"/>
      <dgm:spPr/>
    </dgm:pt>
    <dgm:pt modelId="{E12F567F-0853-4294-B49C-54FDB1D04E48}" type="pres">
      <dgm:prSet presAssocID="{07F1BEE0-AA05-4837-920E-E0549C8B3922}" presName="vertThree" presStyleCnt="0"/>
      <dgm:spPr/>
    </dgm:pt>
    <dgm:pt modelId="{3AE0A4A1-BD54-48ED-B4E0-DA076F516B63}" type="pres">
      <dgm:prSet presAssocID="{07F1BEE0-AA05-4837-920E-E0549C8B3922}" presName="txThree" presStyleLbl="node3" presStyleIdx="3" presStyleCnt="6" custScaleX="61838">
        <dgm:presLayoutVars>
          <dgm:chPref val="3"/>
        </dgm:presLayoutVars>
      </dgm:prSet>
      <dgm:spPr/>
      <dgm:t>
        <a:bodyPr/>
        <a:lstStyle/>
        <a:p>
          <a:endParaRPr lang="en-US"/>
        </a:p>
      </dgm:t>
    </dgm:pt>
    <dgm:pt modelId="{90159287-818C-4D65-A129-ADB6391D5832}" type="pres">
      <dgm:prSet presAssocID="{07F1BEE0-AA05-4837-920E-E0549C8B3922}" presName="horzThree" presStyleCnt="0"/>
      <dgm:spPr/>
    </dgm:pt>
    <dgm:pt modelId="{C7854A6B-F0AF-4079-AB73-98AD55AA7AFF}" type="pres">
      <dgm:prSet presAssocID="{74EF162B-2202-45CC-AD55-D1F7A10E5E0B}" presName="sibSpaceThree" presStyleCnt="0"/>
      <dgm:spPr/>
    </dgm:pt>
    <dgm:pt modelId="{D81F872B-B697-4C12-BC20-05DB299319FD}" type="pres">
      <dgm:prSet presAssocID="{4740E12D-C922-46F6-92F6-489D6E809CDF}" presName="vertThree" presStyleCnt="0"/>
      <dgm:spPr/>
    </dgm:pt>
    <dgm:pt modelId="{B6DE34F9-9174-4A4B-826E-5CD6603DB0CE}" type="pres">
      <dgm:prSet presAssocID="{4740E12D-C922-46F6-92F6-489D6E809CDF}" presName="txThree" presStyleLbl="node3" presStyleIdx="4" presStyleCnt="6" custScaleX="114057" custLinFactNeighborX="-427">
        <dgm:presLayoutVars>
          <dgm:chPref val="3"/>
        </dgm:presLayoutVars>
      </dgm:prSet>
      <dgm:spPr/>
      <dgm:t>
        <a:bodyPr/>
        <a:lstStyle/>
        <a:p>
          <a:endParaRPr lang="en-US"/>
        </a:p>
      </dgm:t>
    </dgm:pt>
    <dgm:pt modelId="{FDB691EE-9624-4F77-B2FA-B8CF910001A4}" type="pres">
      <dgm:prSet presAssocID="{4740E12D-C922-46F6-92F6-489D6E809CDF}" presName="parTransThree" presStyleCnt="0"/>
      <dgm:spPr/>
    </dgm:pt>
    <dgm:pt modelId="{DCDA06A2-BD3B-4D18-B59E-29EAB0F6DCDB}" type="pres">
      <dgm:prSet presAssocID="{4740E12D-C922-46F6-92F6-489D6E809CDF}" presName="horzThree" presStyleCnt="0"/>
      <dgm:spPr/>
    </dgm:pt>
    <dgm:pt modelId="{B224FD8B-EEFF-445E-9074-56D940B3CDD3}" type="pres">
      <dgm:prSet presAssocID="{8D41DACF-855F-4215-97BB-068588BA1C4C}" presName="vertFour" presStyleCnt="0">
        <dgm:presLayoutVars>
          <dgm:chPref val="3"/>
        </dgm:presLayoutVars>
      </dgm:prSet>
      <dgm:spPr/>
    </dgm:pt>
    <dgm:pt modelId="{EB5657E1-0FDE-487C-B3E9-5AF20DB9AE2E}" type="pres">
      <dgm:prSet presAssocID="{8D41DACF-855F-4215-97BB-068588BA1C4C}" presName="txFour" presStyleLbl="node4" presStyleIdx="0" presStyleCnt="4" custScaleX="57446" custLinFactNeighborX="-4934">
        <dgm:presLayoutVars>
          <dgm:chPref val="3"/>
        </dgm:presLayoutVars>
      </dgm:prSet>
      <dgm:spPr/>
      <dgm:t>
        <a:bodyPr/>
        <a:lstStyle/>
        <a:p>
          <a:endParaRPr lang="en-US"/>
        </a:p>
      </dgm:t>
    </dgm:pt>
    <dgm:pt modelId="{FAACE348-1650-4E41-A21A-76D4D1565515}" type="pres">
      <dgm:prSet presAssocID="{8D41DACF-855F-4215-97BB-068588BA1C4C}" presName="horzFour" presStyleCnt="0"/>
      <dgm:spPr/>
    </dgm:pt>
    <dgm:pt modelId="{5D78E763-B661-4ABA-A412-C233F044E6ED}" type="pres">
      <dgm:prSet presAssocID="{51701C9A-509D-4C94-B2D8-2131C35C2E2B}" presName="sibSpaceFour" presStyleCnt="0"/>
      <dgm:spPr/>
    </dgm:pt>
    <dgm:pt modelId="{99790A58-36CF-4D5E-BADE-089B782A3495}" type="pres">
      <dgm:prSet presAssocID="{FDE7C4C2-5C51-4157-B1CB-3A507F25F61C}" presName="vertFour" presStyleCnt="0">
        <dgm:presLayoutVars>
          <dgm:chPref val="3"/>
        </dgm:presLayoutVars>
      </dgm:prSet>
      <dgm:spPr/>
    </dgm:pt>
    <dgm:pt modelId="{C768E802-8FFE-4443-AD4A-40C7078370F8}" type="pres">
      <dgm:prSet presAssocID="{FDE7C4C2-5C51-4157-B1CB-3A507F25F61C}" presName="txFour" presStyleLbl="node4" presStyleIdx="1" presStyleCnt="4" custScaleX="55964" custLinFactNeighborX="7274">
        <dgm:presLayoutVars>
          <dgm:chPref val="3"/>
        </dgm:presLayoutVars>
      </dgm:prSet>
      <dgm:spPr/>
      <dgm:t>
        <a:bodyPr/>
        <a:lstStyle/>
        <a:p>
          <a:endParaRPr lang="en-US"/>
        </a:p>
      </dgm:t>
    </dgm:pt>
    <dgm:pt modelId="{5B6E4BC4-1D36-437F-8A04-ECF6B3041EBE}" type="pres">
      <dgm:prSet presAssocID="{FDE7C4C2-5C51-4157-B1CB-3A507F25F61C}" presName="horzFour" presStyleCnt="0"/>
      <dgm:spPr/>
    </dgm:pt>
    <dgm:pt modelId="{07DC71A3-2E90-4ED3-8D02-CB3D101F5214}" type="pres">
      <dgm:prSet presAssocID="{42533148-2468-458C-9358-1032B90F3F62}" presName="sibSpaceThree" presStyleCnt="0"/>
      <dgm:spPr/>
    </dgm:pt>
    <dgm:pt modelId="{C4BA14C3-6376-4AB2-8C84-B94B20C19FEE}" type="pres">
      <dgm:prSet presAssocID="{24782A79-0375-4682-BD34-20FF4D199EED}" presName="vertThree" presStyleCnt="0"/>
      <dgm:spPr/>
    </dgm:pt>
    <dgm:pt modelId="{92CBCD0C-2B6A-44FA-AA71-6EB891D36206}" type="pres">
      <dgm:prSet presAssocID="{24782A79-0375-4682-BD34-20FF4D199EED}" presName="txThree" presStyleLbl="node3" presStyleIdx="5" presStyleCnt="6" custScaleX="116438" custLinFactNeighborX="4351" custLinFactNeighborY="3696">
        <dgm:presLayoutVars>
          <dgm:chPref val="3"/>
        </dgm:presLayoutVars>
      </dgm:prSet>
      <dgm:spPr/>
      <dgm:t>
        <a:bodyPr/>
        <a:lstStyle/>
        <a:p>
          <a:endParaRPr lang="en-US"/>
        </a:p>
      </dgm:t>
    </dgm:pt>
    <dgm:pt modelId="{CCE69846-581A-457A-AD82-48B74A64A8A8}" type="pres">
      <dgm:prSet presAssocID="{24782A79-0375-4682-BD34-20FF4D199EED}" presName="parTransThree" presStyleCnt="0"/>
      <dgm:spPr/>
    </dgm:pt>
    <dgm:pt modelId="{3980792A-D705-4DCB-8916-238F3CE793CD}" type="pres">
      <dgm:prSet presAssocID="{24782A79-0375-4682-BD34-20FF4D199EED}" presName="horzThree" presStyleCnt="0"/>
      <dgm:spPr/>
    </dgm:pt>
    <dgm:pt modelId="{5E174DEF-9136-499A-AE9A-542A5C14E53C}" type="pres">
      <dgm:prSet presAssocID="{9EEADEBB-4B8B-42C5-9AC4-D9281081DF6E}" presName="vertFour" presStyleCnt="0">
        <dgm:presLayoutVars>
          <dgm:chPref val="3"/>
        </dgm:presLayoutVars>
      </dgm:prSet>
      <dgm:spPr/>
    </dgm:pt>
    <dgm:pt modelId="{5306C943-B39B-43C4-A373-2264EF20C1D2}" type="pres">
      <dgm:prSet presAssocID="{9EEADEBB-4B8B-42C5-9AC4-D9281081DF6E}" presName="txFour" presStyleLbl="node4" presStyleIdx="2" presStyleCnt="4" custScaleX="52726" custLinFactNeighborX="83891">
        <dgm:presLayoutVars>
          <dgm:chPref val="3"/>
        </dgm:presLayoutVars>
      </dgm:prSet>
      <dgm:spPr/>
      <dgm:t>
        <a:bodyPr/>
        <a:lstStyle/>
        <a:p>
          <a:endParaRPr lang="en-US"/>
        </a:p>
      </dgm:t>
    </dgm:pt>
    <dgm:pt modelId="{39072EEB-F041-4399-A4E3-B775541CDF6E}" type="pres">
      <dgm:prSet presAssocID="{9EEADEBB-4B8B-42C5-9AC4-D9281081DF6E}" presName="horzFour" presStyleCnt="0"/>
      <dgm:spPr/>
    </dgm:pt>
    <dgm:pt modelId="{8F0E2408-1E87-4A06-B760-66E356602F29}" type="pres">
      <dgm:prSet presAssocID="{0A52B317-FE4A-407A-B455-A058A5F61CC3}" presName="sibSpaceFour" presStyleCnt="0"/>
      <dgm:spPr/>
    </dgm:pt>
    <dgm:pt modelId="{1FDEB16D-1B4B-4557-8288-A99881A8AB4B}" type="pres">
      <dgm:prSet presAssocID="{55ACD833-1C78-447E-A29D-2B1280C933A5}" presName="vertFour" presStyleCnt="0">
        <dgm:presLayoutVars>
          <dgm:chPref val="3"/>
        </dgm:presLayoutVars>
      </dgm:prSet>
      <dgm:spPr/>
    </dgm:pt>
    <dgm:pt modelId="{84239150-FA45-404D-9BD7-54D2E8990A7A}" type="pres">
      <dgm:prSet presAssocID="{55ACD833-1C78-447E-A29D-2B1280C933A5}" presName="txFour" presStyleLbl="node4" presStyleIdx="3" presStyleCnt="4" custScaleX="72429" custLinFactNeighborX="-58128">
        <dgm:presLayoutVars>
          <dgm:chPref val="3"/>
        </dgm:presLayoutVars>
      </dgm:prSet>
      <dgm:spPr/>
      <dgm:t>
        <a:bodyPr/>
        <a:lstStyle/>
        <a:p>
          <a:endParaRPr lang="en-US"/>
        </a:p>
      </dgm:t>
    </dgm:pt>
    <dgm:pt modelId="{AF2B75FA-7000-4948-B229-FBCE89A50F12}" type="pres">
      <dgm:prSet presAssocID="{55ACD833-1C78-447E-A29D-2B1280C933A5}" presName="horzFour" presStyleCnt="0"/>
      <dgm:spPr/>
    </dgm:pt>
  </dgm:ptLst>
  <dgm:cxnLst>
    <dgm:cxn modelId="{1BC97A4C-B279-4C67-956C-94E7636053CD}" type="presOf" srcId="{65B78654-9846-4185-917F-F79C76ECB2B7}" destId="{620E7445-D335-4A8D-9BD6-186CD1A7B5B2}" srcOrd="0" destOrd="0" presId="urn:microsoft.com/office/officeart/2005/8/layout/hierarchy4"/>
    <dgm:cxn modelId="{4CBD2149-1FCC-4B9D-986B-20BF52D44437}" type="presOf" srcId="{55ACD833-1C78-447E-A29D-2B1280C933A5}" destId="{84239150-FA45-404D-9BD7-54D2E8990A7A}" srcOrd="0" destOrd="0" presId="urn:microsoft.com/office/officeart/2005/8/layout/hierarchy4"/>
    <dgm:cxn modelId="{4F270BFF-2D5F-4A98-AD5B-0D165EFA525C}" srcId="{24782A79-0375-4682-BD34-20FF4D199EED}" destId="{9EEADEBB-4B8B-42C5-9AC4-D9281081DF6E}" srcOrd="0" destOrd="0" parTransId="{EEC522DA-7A50-42E4-AB75-CA615F1DD952}" sibTransId="{0A52B317-FE4A-407A-B455-A058A5F61CC3}"/>
    <dgm:cxn modelId="{82F83695-7D23-49E3-A609-29BEE449DE10}" srcId="{4740E12D-C922-46F6-92F6-489D6E809CDF}" destId="{FDE7C4C2-5C51-4157-B1CB-3A507F25F61C}" srcOrd="1" destOrd="0" parTransId="{F1CDF8D4-4F42-4B60-933F-EA18F4F60CC1}" sibTransId="{48F7F23A-9B14-4C2D-9715-3DF9FE91F21D}"/>
    <dgm:cxn modelId="{23749259-A2B8-434E-B39E-F25B721A06E7}" type="presOf" srcId="{7409B6C3-F101-4A66-AFF9-406A75051A07}" destId="{4C19DCA4-9236-42FA-AF90-95B143D7BEEE}" srcOrd="0" destOrd="0" presId="urn:microsoft.com/office/officeart/2005/8/layout/hierarchy4"/>
    <dgm:cxn modelId="{4648A630-1C36-4817-B796-84A4FAB6214D}" type="presOf" srcId="{FDE7C4C2-5C51-4157-B1CB-3A507F25F61C}" destId="{C768E802-8FFE-4443-AD4A-40C7078370F8}" srcOrd="0" destOrd="0" presId="urn:microsoft.com/office/officeart/2005/8/layout/hierarchy4"/>
    <dgm:cxn modelId="{4D990D79-C877-47DC-AED3-C2F5BFEC3A42}" type="presOf" srcId="{07F1BEE0-AA05-4837-920E-E0549C8B3922}" destId="{3AE0A4A1-BD54-48ED-B4E0-DA076F516B63}" srcOrd="0" destOrd="0" presId="urn:microsoft.com/office/officeart/2005/8/layout/hierarchy4"/>
    <dgm:cxn modelId="{D6991281-188D-412D-8B32-464E0B41D02D}" srcId="{73249370-F7E7-4C76-8861-0E6EE89517CE}" destId="{4740E12D-C922-46F6-92F6-489D6E809CDF}" srcOrd="2" destOrd="0" parTransId="{50C23977-01E3-4526-AF11-6600C5CF8CAF}" sibTransId="{42533148-2468-458C-9358-1032B90F3F62}"/>
    <dgm:cxn modelId="{1805F536-8135-4EAD-834E-C0BA0BD33F2D}" srcId="{7409B6C3-F101-4A66-AFF9-406A75051A07}" destId="{D26D3B66-A03F-4FE9-A3EC-DBACD8C865A8}" srcOrd="0" destOrd="0" parTransId="{5CBC7C2B-939C-4684-A1FB-8ED597CD82CC}" sibTransId="{B036488D-0BD7-4816-9B5D-EE4DC06C2B3C}"/>
    <dgm:cxn modelId="{F6DAD481-1C78-4628-BD37-EBB7D21E953A}" type="presOf" srcId="{48C77B6F-8A52-4CB4-9AB1-D4CC5F10DFC6}" destId="{460E2974-2ECF-42BC-84B9-35F0F116433C}" srcOrd="0" destOrd="0" presId="urn:microsoft.com/office/officeart/2005/8/layout/hierarchy4"/>
    <dgm:cxn modelId="{C0892BE5-D2E2-4FD4-A53D-ACA37AF32A03}" srcId="{73249370-F7E7-4C76-8861-0E6EE89517CE}" destId="{24782A79-0375-4682-BD34-20FF4D199EED}" srcOrd="3" destOrd="0" parTransId="{D6157D5C-8B02-441A-8D5B-D174F6A0916D}" sibTransId="{784DA6EB-314C-4EE4-A40D-B6C6916CB265}"/>
    <dgm:cxn modelId="{B8F2EC67-DCD6-4D2D-AA1D-567FD31400A5}" srcId="{D26D3B66-A03F-4FE9-A3EC-DBACD8C865A8}" destId="{48C77B6F-8A52-4CB4-9AB1-D4CC5F10DFC6}" srcOrd="0" destOrd="0" parTransId="{91CEC936-4B56-406F-8037-E1A6C5027DDF}" sibTransId="{00DFB0A6-FBD4-449A-8ECD-DDD4DA81DD65}"/>
    <dgm:cxn modelId="{18A96867-2CAC-459E-9880-A60EAD35141F}" type="presOf" srcId="{55317A05-C0A7-4277-95CA-0E658B87CA43}" destId="{9AAB067E-EEBF-429F-9F3D-440BFFE900BF}" srcOrd="0" destOrd="0" presId="urn:microsoft.com/office/officeart/2005/8/layout/hierarchy4"/>
    <dgm:cxn modelId="{D2E8C289-47E2-42DB-92F5-AFC2865B83D3}" type="presOf" srcId="{24782A79-0375-4682-BD34-20FF4D199EED}" destId="{92CBCD0C-2B6A-44FA-AA71-6EB891D36206}" srcOrd="0" destOrd="0" presId="urn:microsoft.com/office/officeart/2005/8/layout/hierarchy4"/>
    <dgm:cxn modelId="{3056CC90-BD02-430E-BD96-E8A010E59B00}" type="presOf" srcId="{9EEADEBB-4B8B-42C5-9AC4-D9281081DF6E}" destId="{5306C943-B39B-43C4-A373-2264EF20C1D2}" srcOrd="0" destOrd="0" presId="urn:microsoft.com/office/officeart/2005/8/layout/hierarchy4"/>
    <dgm:cxn modelId="{C978BA4C-B473-4C9A-AAA5-85E6AC5558A1}" srcId="{4740E12D-C922-46F6-92F6-489D6E809CDF}" destId="{8D41DACF-855F-4215-97BB-068588BA1C4C}" srcOrd="0" destOrd="0" parTransId="{49DB0227-8873-4645-A866-03DEAB5EFBAC}" sibTransId="{51701C9A-509D-4C94-B2D8-2131C35C2E2B}"/>
    <dgm:cxn modelId="{36763154-1FDB-44A5-9F77-C468BC651FC9}" srcId="{48C77B6F-8A52-4CB4-9AB1-D4CC5F10DFC6}" destId="{9D04CBEE-1BAD-4329-8EDD-91E1D9142459}" srcOrd="1" destOrd="0" parTransId="{BA20A77A-2D5A-4EED-9340-FE10E9DBA4A1}" sibTransId="{BD0503F5-8FB0-4760-93CE-F6D595105FC2}"/>
    <dgm:cxn modelId="{7DA5FD40-E750-49E0-8F74-173417E677E3}" type="presOf" srcId="{D26D3B66-A03F-4FE9-A3EC-DBACD8C865A8}" destId="{6813FFDC-EF62-4EC3-B64B-657E4E81E76A}" srcOrd="0" destOrd="0" presId="urn:microsoft.com/office/officeart/2005/8/layout/hierarchy4"/>
    <dgm:cxn modelId="{778C7D48-630B-4B7F-863F-E2B0FA998ECA}" type="presOf" srcId="{9D04CBEE-1BAD-4329-8EDD-91E1D9142459}" destId="{E8438BC2-2F1F-439D-A0DF-D811B2B402A5}" srcOrd="0" destOrd="0" presId="urn:microsoft.com/office/officeart/2005/8/layout/hierarchy4"/>
    <dgm:cxn modelId="{C6D89A87-2B79-42EB-93C1-31434B1C6F88}" srcId="{D26D3B66-A03F-4FE9-A3EC-DBACD8C865A8}" destId="{73249370-F7E7-4C76-8861-0E6EE89517CE}" srcOrd="1" destOrd="0" parTransId="{2348B792-031F-48F4-B293-08EAD69503F0}" sibTransId="{7AFA9435-D259-4DD2-BB56-320E46BE81ED}"/>
    <dgm:cxn modelId="{B9F725E5-E957-4C52-9904-3A38CF930F13}" type="presOf" srcId="{73249370-F7E7-4C76-8861-0E6EE89517CE}" destId="{D3556C84-2641-4450-AE65-E67A0D8B2B9A}" srcOrd="0" destOrd="0" presId="urn:microsoft.com/office/officeart/2005/8/layout/hierarchy4"/>
    <dgm:cxn modelId="{7F9E83DB-F4E5-404C-B04C-CCA589B6147C}" srcId="{73249370-F7E7-4C76-8861-0E6EE89517CE}" destId="{55317A05-C0A7-4277-95CA-0E658B87CA43}" srcOrd="0" destOrd="0" parTransId="{2AE4F48B-3174-447A-9C00-7D1917FD8F9C}" sibTransId="{419425AE-7539-4E71-B285-C41C56C74702}"/>
    <dgm:cxn modelId="{A443EAC1-9560-4FF0-9E6B-5A71D668265A}" type="presOf" srcId="{8D41DACF-855F-4215-97BB-068588BA1C4C}" destId="{EB5657E1-0FDE-487C-B3E9-5AF20DB9AE2E}" srcOrd="0" destOrd="0" presId="urn:microsoft.com/office/officeart/2005/8/layout/hierarchy4"/>
    <dgm:cxn modelId="{3018088A-A28A-4376-A551-F55FF2374672}" srcId="{24782A79-0375-4682-BD34-20FF4D199EED}" destId="{55ACD833-1C78-447E-A29D-2B1280C933A5}" srcOrd="1" destOrd="0" parTransId="{11222FA7-BE4C-4873-95E7-DC2B990D447D}" sibTransId="{4A3506F8-A769-47A5-983D-1F79F0158045}"/>
    <dgm:cxn modelId="{9964F0BE-310C-4AB7-9C98-F327326F7F16}" type="presOf" srcId="{4740E12D-C922-46F6-92F6-489D6E809CDF}" destId="{B6DE34F9-9174-4A4B-826E-5CD6603DB0CE}" srcOrd="0" destOrd="0" presId="urn:microsoft.com/office/officeart/2005/8/layout/hierarchy4"/>
    <dgm:cxn modelId="{D08763F7-1549-4331-99AE-F9E2F63C1AE6}" srcId="{73249370-F7E7-4C76-8861-0E6EE89517CE}" destId="{07F1BEE0-AA05-4837-920E-E0549C8B3922}" srcOrd="1" destOrd="0" parTransId="{75332368-FCD5-4F88-A83E-93E408E58848}" sibTransId="{74EF162B-2202-45CC-AD55-D1F7A10E5E0B}"/>
    <dgm:cxn modelId="{4F0EE2D2-4794-46EB-B8B1-E0A76BD6F9F3}" srcId="{48C77B6F-8A52-4CB4-9AB1-D4CC5F10DFC6}" destId="{65B78654-9846-4185-917F-F79C76ECB2B7}" srcOrd="0" destOrd="0" parTransId="{404CBEAB-AFC0-4223-8C1F-BA28C8AD7B87}" sibTransId="{86D00D76-A8E3-486C-9BFA-B7B2E948DA88}"/>
    <dgm:cxn modelId="{87E8F09D-C937-4021-B654-E604C331B4D7}" type="presParOf" srcId="{4C19DCA4-9236-42FA-AF90-95B143D7BEEE}" destId="{9B2FD3F3-DB2C-45B6-8C68-472513066B84}" srcOrd="0" destOrd="0" presId="urn:microsoft.com/office/officeart/2005/8/layout/hierarchy4"/>
    <dgm:cxn modelId="{9AAF58D4-B232-4485-889F-82D9F5FE598C}" type="presParOf" srcId="{9B2FD3F3-DB2C-45B6-8C68-472513066B84}" destId="{6813FFDC-EF62-4EC3-B64B-657E4E81E76A}" srcOrd="0" destOrd="0" presId="urn:microsoft.com/office/officeart/2005/8/layout/hierarchy4"/>
    <dgm:cxn modelId="{552B8504-E0B4-47AC-89CE-27DD1A3D3AA1}" type="presParOf" srcId="{9B2FD3F3-DB2C-45B6-8C68-472513066B84}" destId="{1ACC79A1-EC5F-44CB-81D2-C064C0A22811}" srcOrd="1" destOrd="0" presId="urn:microsoft.com/office/officeart/2005/8/layout/hierarchy4"/>
    <dgm:cxn modelId="{CDE1502D-7AD8-4F75-806F-223DC265886B}" type="presParOf" srcId="{9B2FD3F3-DB2C-45B6-8C68-472513066B84}" destId="{799F1467-955A-4AB7-9207-86485CB5D9D7}" srcOrd="2" destOrd="0" presId="urn:microsoft.com/office/officeart/2005/8/layout/hierarchy4"/>
    <dgm:cxn modelId="{DD97415A-18CC-43C3-9F20-ED4FCDEE5856}" type="presParOf" srcId="{799F1467-955A-4AB7-9207-86485CB5D9D7}" destId="{434640A3-CFA6-46C6-85FE-5F0857015115}" srcOrd="0" destOrd="0" presId="urn:microsoft.com/office/officeart/2005/8/layout/hierarchy4"/>
    <dgm:cxn modelId="{675079A7-261B-43CE-B21C-F604C36287D3}" type="presParOf" srcId="{434640A3-CFA6-46C6-85FE-5F0857015115}" destId="{460E2974-2ECF-42BC-84B9-35F0F116433C}" srcOrd="0" destOrd="0" presId="urn:microsoft.com/office/officeart/2005/8/layout/hierarchy4"/>
    <dgm:cxn modelId="{83CE08F6-559B-4E57-8024-2724F837DF52}" type="presParOf" srcId="{434640A3-CFA6-46C6-85FE-5F0857015115}" destId="{87A5831C-1990-4A1F-8174-2934DA7280DC}" srcOrd="1" destOrd="0" presId="urn:microsoft.com/office/officeart/2005/8/layout/hierarchy4"/>
    <dgm:cxn modelId="{0A04A91B-08EC-4A19-8192-C252FEFBCF3D}" type="presParOf" srcId="{434640A3-CFA6-46C6-85FE-5F0857015115}" destId="{1F3C20DB-12AB-4CAF-B34A-C9DCCC1C4CBF}" srcOrd="2" destOrd="0" presId="urn:microsoft.com/office/officeart/2005/8/layout/hierarchy4"/>
    <dgm:cxn modelId="{25F13BDA-B10B-481F-AFA1-94BEF470B4EC}" type="presParOf" srcId="{1F3C20DB-12AB-4CAF-B34A-C9DCCC1C4CBF}" destId="{A0AAA276-1BD9-43F0-8329-CDB3B76F6E67}" srcOrd="0" destOrd="0" presId="urn:microsoft.com/office/officeart/2005/8/layout/hierarchy4"/>
    <dgm:cxn modelId="{6080A641-16C7-496F-BCFE-627E21F0E6F0}" type="presParOf" srcId="{A0AAA276-1BD9-43F0-8329-CDB3B76F6E67}" destId="{620E7445-D335-4A8D-9BD6-186CD1A7B5B2}" srcOrd="0" destOrd="0" presId="urn:microsoft.com/office/officeart/2005/8/layout/hierarchy4"/>
    <dgm:cxn modelId="{5BD10CA2-CAAC-41D6-9747-CA809D0D7E77}" type="presParOf" srcId="{A0AAA276-1BD9-43F0-8329-CDB3B76F6E67}" destId="{38043CB1-0B2F-48AE-9E50-D3A17BF737EC}" srcOrd="1" destOrd="0" presId="urn:microsoft.com/office/officeart/2005/8/layout/hierarchy4"/>
    <dgm:cxn modelId="{744CC2C8-E697-4F39-83E9-0CC8F7BDCF62}" type="presParOf" srcId="{1F3C20DB-12AB-4CAF-B34A-C9DCCC1C4CBF}" destId="{4E008C40-1CB4-4C3B-A9A3-8224CF1D4E7A}" srcOrd="1" destOrd="0" presId="urn:microsoft.com/office/officeart/2005/8/layout/hierarchy4"/>
    <dgm:cxn modelId="{D643D9E5-C5AB-4C68-83F4-1BE8D490DE09}" type="presParOf" srcId="{1F3C20DB-12AB-4CAF-B34A-C9DCCC1C4CBF}" destId="{A50C4FA6-191F-4C5A-9DCF-1CA2017D985D}" srcOrd="2" destOrd="0" presId="urn:microsoft.com/office/officeart/2005/8/layout/hierarchy4"/>
    <dgm:cxn modelId="{7C9282C0-3168-4FEB-A697-F1E50952C5A8}" type="presParOf" srcId="{A50C4FA6-191F-4C5A-9DCF-1CA2017D985D}" destId="{E8438BC2-2F1F-439D-A0DF-D811B2B402A5}" srcOrd="0" destOrd="0" presId="urn:microsoft.com/office/officeart/2005/8/layout/hierarchy4"/>
    <dgm:cxn modelId="{6F4C7B08-D8F7-4815-B60E-F0EA235662D4}" type="presParOf" srcId="{A50C4FA6-191F-4C5A-9DCF-1CA2017D985D}" destId="{71CD135A-FF8C-4716-AEF5-7832E1107D06}" srcOrd="1" destOrd="0" presId="urn:microsoft.com/office/officeart/2005/8/layout/hierarchy4"/>
    <dgm:cxn modelId="{8A08BA1E-0CAD-451E-B104-8270F9EFC312}" type="presParOf" srcId="{799F1467-955A-4AB7-9207-86485CB5D9D7}" destId="{6508309C-2472-48BE-B2CC-0EBA4247D53D}" srcOrd="1" destOrd="0" presId="urn:microsoft.com/office/officeart/2005/8/layout/hierarchy4"/>
    <dgm:cxn modelId="{5E2C0B80-F5B5-4289-BD3A-835D36F37440}" type="presParOf" srcId="{799F1467-955A-4AB7-9207-86485CB5D9D7}" destId="{8AE2F35E-4D7D-4B41-AE31-DEB51C69A01E}" srcOrd="2" destOrd="0" presId="urn:microsoft.com/office/officeart/2005/8/layout/hierarchy4"/>
    <dgm:cxn modelId="{97ADB4AC-53BB-4D3D-BB2E-B646CE4DB580}" type="presParOf" srcId="{8AE2F35E-4D7D-4B41-AE31-DEB51C69A01E}" destId="{D3556C84-2641-4450-AE65-E67A0D8B2B9A}" srcOrd="0" destOrd="0" presId="urn:microsoft.com/office/officeart/2005/8/layout/hierarchy4"/>
    <dgm:cxn modelId="{2E5A5C9F-E093-4552-9DE6-1715FC93B683}" type="presParOf" srcId="{8AE2F35E-4D7D-4B41-AE31-DEB51C69A01E}" destId="{9CF30B64-1B45-4723-98CC-644E53B418F2}" srcOrd="1" destOrd="0" presId="urn:microsoft.com/office/officeart/2005/8/layout/hierarchy4"/>
    <dgm:cxn modelId="{1DE888EB-9406-41E8-A285-C942ADFA0C16}" type="presParOf" srcId="{8AE2F35E-4D7D-4B41-AE31-DEB51C69A01E}" destId="{45900DC5-DB2B-46D6-BCF7-7DC0FCE8EFDF}" srcOrd="2" destOrd="0" presId="urn:microsoft.com/office/officeart/2005/8/layout/hierarchy4"/>
    <dgm:cxn modelId="{1342B397-78BC-43D2-98DA-0DF00C105EA7}" type="presParOf" srcId="{45900DC5-DB2B-46D6-BCF7-7DC0FCE8EFDF}" destId="{DCBF845D-98D0-45C1-80C3-1D34266FB04A}" srcOrd="0" destOrd="0" presId="urn:microsoft.com/office/officeart/2005/8/layout/hierarchy4"/>
    <dgm:cxn modelId="{7563A41D-0071-4CD5-8947-37EA3E5BBB46}" type="presParOf" srcId="{DCBF845D-98D0-45C1-80C3-1D34266FB04A}" destId="{9AAB067E-EEBF-429F-9F3D-440BFFE900BF}" srcOrd="0" destOrd="0" presId="urn:microsoft.com/office/officeart/2005/8/layout/hierarchy4"/>
    <dgm:cxn modelId="{42171721-6997-4089-888C-908C254ACB59}" type="presParOf" srcId="{DCBF845D-98D0-45C1-80C3-1D34266FB04A}" destId="{047A922B-67A2-41AB-99FE-53D4D7EFD8BE}" srcOrd="1" destOrd="0" presId="urn:microsoft.com/office/officeart/2005/8/layout/hierarchy4"/>
    <dgm:cxn modelId="{626D643F-0746-48BC-BF0F-CDCACE488518}" type="presParOf" srcId="{45900DC5-DB2B-46D6-BCF7-7DC0FCE8EFDF}" destId="{A4B359FA-11A5-40E5-AC94-B329919CA2E6}" srcOrd="1" destOrd="0" presId="urn:microsoft.com/office/officeart/2005/8/layout/hierarchy4"/>
    <dgm:cxn modelId="{7BB223D7-EAD9-4E29-878C-FDB47A889AB7}" type="presParOf" srcId="{45900DC5-DB2B-46D6-BCF7-7DC0FCE8EFDF}" destId="{E12F567F-0853-4294-B49C-54FDB1D04E48}" srcOrd="2" destOrd="0" presId="urn:microsoft.com/office/officeart/2005/8/layout/hierarchy4"/>
    <dgm:cxn modelId="{AED1407A-D50E-4252-A1CD-E05C82285079}" type="presParOf" srcId="{E12F567F-0853-4294-B49C-54FDB1D04E48}" destId="{3AE0A4A1-BD54-48ED-B4E0-DA076F516B63}" srcOrd="0" destOrd="0" presId="urn:microsoft.com/office/officeart/2005/8/layout/hierarchy4"/>
    <dgm:cxn modelId="{76D776CF-3D1B-45F3-B3F9-06904D69A694}" type="presParOf" srcId="{E12F567F-0853-4294-B49C-54FDB1D04E48}" destId="{90159287-818C-4D65-A129-ADB6391D5832}" srcOrd="1" destOrd="0" presId="urn:microsoft.com/office/officeart/2005/8/layout/hierarchy4"/>
    <dgm:cxn modelId="{E27947C4-0F35-40B3-840E-378884967A0B}" type="presParOf" srcId="{45900DC5-DB2B-46D6-BCF7-7DC0FCE8EFDF}" destId="{C7854A6B-F0AF-4079-AB73-98AD55AA7AFF}" srcOrd="3" destOrd="0" presId="urn:microsoft.com/office/officeart/2005/8/layout/hierarchy4"/>
    <dgm:cxn modelId="{6E03971D-2D56-4000-9DAD-D938986B5D61}" type="presParOf" srcId="{45900DC5-DB2B-46D6-BCF7-7DC0FCE8EFDF}" destId="{D81F872B-B697-4C12-BC20-05DB299319FD}" srcOrd="4" destOrd="0" presId="urn:microsoft.com/office/officeart/2005/8/layout/hierarchy4"/>
    <dgm:cxn modelId="{2805A680-CF1A-4E0A-90F3-D727517A78F0}" type="presParOf" srcId="{D81F872B-B697-4C12-BC20-05DB299319FD}" destId="{B6DE34F9-9174-4A4B-826E-5CD6603DB0CE}" srcOrd="0" destOrd="0" presId="urn:microsoft.com/office/officeart/2005/8/layout/hierarchy4"/>
    <dgm:cxn modelId="{35C8AA7F-0EE9-456E-8D58-5BE50C6B1FBF}" type="presParOf" srcId="{D81F872B-B697-4C12-BC20-05DB299319FD}" destId="{FDB691EE-9624-4F77-B2FA-B8CF910001A4}" srcOrd="1" destOrd="0" presId="urn:microsoft.com/office/officeart/2005/8/layout/hierarchy4"/>
    <dgm:cxn modelId="{7D027C9D-FE23-4DCE-9808-73D7DD03837A}" type="presParOf" srcId="{D81F872B-B697-4C12-BC20-05DB299319FD}" destId="{DCDA06A2-BD3B-4D18-B59E-29EAB0F6DCDB}" srcOrd="2" destOrd="0" presId="urn:microsoft.com/office/officeart/2005/8/layout/hierarchy4"/>
    <dgm:cxn modelId="{147ED6BB-8D9B-4FE1-8A76-BB32DE872CB7}" type="presParOf" srcId="{DCDA06A2-BD3B-4D18-B59E-29EAB0F6DCDB}" destId="{B224FD8B-EEFF-445E-9074-56D940B3CDD3}" srcOrd="0" destOrd="0" presId="urn:microsoft.com/office/officeart/2005/8/layout/hierarchy4"/>
    <dgm:cxn modelId="{FC31759B-053D-4A5E-B47C-F3EB65AF8C66}" type="presParOf" srcId="{B224FD8B-EEFF-445E-9074-56D940B3CDD3}" destId="{EB5657E1-0FDE-487C-B3E9-5AF20DB9AE2E}" srcOrd="0" destOrd="0" presId="urn:microsoft.com/office/officeart/2005/8/layout/hierarchy4"/>
    <dgm:cxn modelId="{21DCCF68-6265-44ED-B5AD-D09FB550670A}" type="presParOf" srcId="{B224FD8B-EEFF-445E-9074-56D940B3CDD3}" destId="{FAACE348-1650-4E41-A21A-76D4D1565515}" srcOrd="1" destOrd="0" presId="urn:microsoft.com/office/officeart/2005/8/layout/hierarchy4"/>
    <dgm:cxn modelId="{E51EB93F-9EC2-4337-BC12-953A9918FE7C}" type="presParOf" srcId="{DCDA06A2-BD3B-4D18-B59E-29EAB0F6DCDB}" destId="{5D78E763-B661-4ABA-A412-C233F044E6ED}" srcOrd="1" destOrd="0" presId="urn:microsoft.com/office/officeart/2005/8/layout/hierarchy4"/>
    <dgm:cxn modelId="{54B36E9E-95D1-4AFA-8A7E-5A61F570B31F}" type="presParOf" srcId="{DCDA06A2-BD3B-4D18-B59E-29EAB0F6DCDB}" destId="{99790A58-36CF-4D5E-BADE-089B782A3495}" srcOrd="2" destOrd="0" presId="urn:microsoft.com/office/officeart/2005/8/layout/hierarchy4"/>
    <dgm:cxn modelId="{D5C586AC-81AC-41F3-8716-97E0EDCFC036}" type="presParOf" srcId="{99790A58-36CF-4D5E-BADE-089B782A3495}" destId="{C768E802-8FFE-4443-AD4A-40C7078370F8}" srcOrd="0" destOrd="0" presId="urn:microsoft.com/office/officeart/2005/8/layout/hierarchy4"/>
    <dgm:cxn modelId="{B715F459-30E3-4D14-BC41-47387677B660}" type="presParOf" srcId="{99790A58-36CF-4D5E-BADE-089B782A3495}" destId="{5B6E4BC4-1D36-437F-8A04-ECF6B3041EBE}" srcOrd="1" destOrd="0" presId="urn:microsoft.com/office/officeart/2005/8/layout/hierarchy4"/>
    <dgm:cxn modelId="{FFA85B45-39DF-4810-B970-862BF98356B8}" type="presParOf" srcId="{45900DC5-DB2B-46D6-BCF7-7DC0FCE8EFDF}" destId="{07DC71A3-2E90-4ED3-8D02-CB3D101F5214}" srcOrd="5" destOrd="0" presId="urn:microsoft.com/office/officeart/2005/8/layout/hierarchy4"/>
    <dgm:cxn modelId="{26A84857-FD62-426E-B59D-9BF6C470AB50}" type="presParOf" srcId="{45900DC5-DB2B-46D6-BCF7-7DC0FCE8EFDF}" destId="{C4BA14C3-6376-4AB2-8C84-B94B20C19FEE}" srcOrd="6" destOrd="0" presId="urn:microsoft.com/office/officeart/2005/8/layout/hierarchy4"/>
    <dgm:cxn modelId="{42C03A1D-C84F-48F9-82E1-AEA4F09A5FB4}" type="presParOf" srcId="{C4BA14C3-6376-4AB2-8C84-B94B20C19FEE}" destId="{92CBCD0C-2B6A-44FA-AA71-6EB891D36206}" srcOrd="0" destOrd="0" presId="urn:microsoft.com/office/officeart/2005/8/layout/hierarchy4"/>
    <dgm:cxn modelId="{B6C8599D-F89C-4519-95F1-FBF639200460}" type="presParOf" srcId="{C4BA14C3-6376-4AB2-8C84-B94B20C19FEE}" destId="{CCE69846-581A-457A-AD82-48B74A64A8A8}" srcOrd="1" destOrd="0" presId="urn:microsoft.com/office/officeart/2005/8/layout/hierarchy4"/>
    <dgm:cxn modelId="{4C8199A6-AEE3-4EF6-A9AC-14136EED91AB}" type="presParOf" srcId="{C4BA14C3-6376-4AB2-8C84-B94B20C19FEE}" destId="{3980792A-D705-4DCB-8916-238F3CE793CD}" srcOrd="2" destOrd="0" presId="urn:microsoft.com/office/officeart/2005/8/layout/hierarchy4"/>
    <dgm:cxn modelId="{0A156B08-6DB0-4DE6-AC88-8935B3D33946}" type="presParOf" srcId="{3980792A-D705-4DCB-8916-238F3CE793CD}" destId="{5E174DEF-9136-499A-AE9A-542A5C14E53C}" srcOrd="0" destOrd="0" presId="urn:microsoft.com/office/officeart/2005/8/layout/hierarchy4"/>
    <dgm:cxn modelId="{46771E0B-7697-4526-9298-6FB2472421DB}" type="presParOf" srcId="{5E174DEF-9136-499A-AE9A-542A5C14E53C}" destId="{5306C943-B39B-43C4-A373-2264EF20C1D2}" srcOrd="0" destOrd="0" presId="urn:microsoft.com/office/officeart/2005/8/layout/hierarchy4"/>
    <dgm:cxn modelId="{152F2905-24A8-4D0D-B068-D706BB93932B}" type="presParOf" srcId="{5E174DEF-9136-499A-AE9A-542A5C14E53C}" destId="{39072EEB-F041-4399-A4E3-B775541CDF6E}" srcOrd="1" destOrd="0" presId="urn:microsoft.com/office/officeart/2005/8/layout/hierarchy4"/>
    <dgm:cxn modelId="{4D9FE87F-22E1-4FF3-B63D-8D2AC3E1C719}" type="presParOf" srcId="{3980792A-D705-4DCB-8916-238F3CE793CD}" destId="{8F0E2408-1E87-4A06-B760-66E356602F29}" srcOrd="1" destOrd="0" presId="urn:microsoft.com/office/officeart/2005/8/layout/hierarchy4"/>
    <dgm:cxn modelId="{8797D5D0-B24A-4CB6-A17C-D3F1875563D7}" type="presParOf" srcId="{3980792A-D705-4DCB-8916-238F3CE793CD}" destId="{1FDEB16D-1B4B-4557-8288-A99881A8AB4B}" srcOrd="2" destOrd="0" presId="urn:microsoft.com/office/officeart/2005/8/layout/hierarchy4"/>
    <dgm:cxn modelId="{AE9A7399-608B-4659-9BD4-5524DDE08A55}" type="presParOf" srcId="{1FDEB16D-1B4B-4557-8288-A99881A8AB4B}" destId="{84239150-FA45-404D-9BD7-54D2E8990A7A}" srcOrd="0" destOrd="0" presId="urn:microsoft.com/office/officeart/2005/8/layout/hierarchy4"/>
    <dgm:cxn modelId="{82857DB1-48DD-422D-8C19-099DAD4A3795}" type="presParOf" srcId="{1FDEB16D-1B4B-4557-8288-A99881A8AB4B}" destId="{AF2B75FA-7000-4948-B229-FBCE89A50F12}"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09B6C3-F101-4A66-AFF9-406A75051A07}"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D26D3B66-A03F-4FE9-A3EC-DBACD8C865A8}">
      <dgm:prSet phldrT="[Texte]" custT="1"/>
      <dgm:spPr>
        <a:solidFill>
          <a:srgbClr val="92D050"/>
        </a:solidFill>
      </dgm:spPr>
      <dgm:t>
        <a:bodyPr/>
        <a:lstStyle/>
        <a:p>
          <a:r>
            <a:rPr lang="fr-FR" sz="2800" dirty="0" smtClean="0">
              <a:latin typeface="Times New Roman" pitchFamily="18" charset="0"/>
              <a:cs typeface="Times New Roman" pitchFamily="18" charset="0"/>
            </a:rPr>
            <a:t>B </a:t>
          </a:r>
          <a:r>
            <a:rPr lang="fr-FR" sz="2800" dirty="0" err="1" smtClean="0">
              <a:latin typeface="Times New Roman" pitchFamily="18" charset="0"/>
              <a:cs typeface="Times New Roman" pitchFamily="18" charset="0"/>
            </a:rPr>
            <a:t>static</a:t>
          </a:r>
          <a:r>
            <a:rPr lang="fr-FR" sz="2800" dirty="0" smtClean="0">
              <a:latin typeface="Times New Roman" pitchFamily="18" charset="0"/>
              <a:cs typeface="Times New Roman" pitchFamily="18" charset="0"/>
            </a:rPr>
            <a:t> </a:t>
          </a:r>
          <a:r>
            <a:rPr lang="fr-FR" sz="2800" dirty="0" err="1" smtClean="0">
              <a:latin typeface="Times New Roman" pitchFamily="18" charset="0"/>
              <a:cs typeface="Times New Roman" pitchFamily="18" charset="0"/>
            </a:rPr>
            <a:t>security</a:t>
          </a:r>
          <a:r>
            <a:rPr lang="fr-FR" sz="2800" dirty="0" smtClean="0">
              <a:latin typeface="Times New Roman" pitchFamily="18" charset="0"/>
              <a:cs typeface="Times New Roman" pitchFamily="18" charset="0"/>
            </a:rPr>
            <a:t> </a:t>
          </a:r>
          <a:r>
            <a:rPr lang="fr-FR" sz="2800" dirty="0" err="1" smtClean="0">
              <a:latin typeface="Times New Roman" pitchFamily="18" charset="0"/>
              <a:cs typeface="Times New Roman" pitchFamily="18" charset="0"/>
            </a:rPr>
            <a:t>specification</a:t>
          </a:r>
          <a:endParaRPr lang="en-US" sz="2800" dirty="0">
            <a:latin typeface="Times New Roman" pitchFamily="18" charset="0"/>
            <a:cs typeface="Times New Roman" pitchFamily="18" charset="0"/>
          </a:endParaRPr>
        </a:p>
      </dgm:t>
    </dgm:pt>
    <dgm:pt modelId="{5CBC7C2B-939C-4684-A1FB-8ED597CD82CC}" type="parTrans" cxnId="{1805F536-8135-4EAD-834E-C0BA0BD33F2D}">
      <dgm:prSet/>
      <dgm:spPr/>
      <dgm:t>
        <a:bodyPr/>
        <a:lstStyle/>
        <a:p>
          <a:endParaRPr lang="en-US" sz="1100">
            <a:latin typeface="Times New Roman" pitchFamily="18" charset="0"/>
            <a:cs typeface="Times New Roman" pitchFamily="18" charset="0"/>
          </a:endParaRPr>
        </a:p>
      </dgm:t>
    </dgm:pt>
    <dgm:pt modelId="{B036488D-0BD7-4816-9B5D-EE4DC06C2B3C}" type="sibTrans" cxnId="{1805F536-8135-4EAD-834E-C0BA0BD33F2D}">
      <dgm:prSet/>
      <dgm:spPr/>
      <dgm:t>
        <a:bodyPr/>
        <a:lstStyle/>
        <a:p>
          <a:endParaRPr lang="en-US" sz="1100">
            <a:latin typeface="Times New Roman" pitchFamily="18" charset="0"/>
            <a:cs typeface="Times New Roman" pitchFamily="18" charset="0"/>
          </a:endParaRPr>
        </a:p>
      </dgm:t>
    </dgm:pt>
    <dgm:pt modelId="{48C77B6F-8A52-4CB4-9AB1-D4CC5F10DFC6}">
      <dgm:prSet phldrT="[Texte]" custT="1"/>
      <dgm:spPr>
        <a:solidFill>
          <a:srgbClr val="FFC000"/>
        </a:solidFill>
      </dgm:spPr>
      <dgm:t>
        <a:bodyPr/>
        <a:lstStyle/>
        <a:p>
          <a:r>
            <a:rPr lang="fr-FR" sz="2000" dirty="0" smtClean="0">
              <a:latin typeface="Times New Roman" pitchFamily="18" charset="0"/>
              <a:cs typeface="Times New Roman" pitchFamily="18" charset="0"/>
            </a:rPr>
            <a:t>Java class</a:t>
          </a:r>
          <a:endParaRPr lang="en-US" sz="2000" dirty="0">
            <a:latin typeface="Times New Roman" pitchFamily="18" charset="0"/>
            <a:cs typeface="Times New Roman" pitchFamily="18" charset="0"/>
          </a:endParaRPr>
        </a:p>
      </dgm:t>
    </dgm:pt>
    <dgm:pt modelId="{91CEC936-4B56-406F-8037-E1A6C5027DDF}" type="parTrans" cxnId="{B8F2EC67-DCD6-4D2D-AA1D-567FD31400A5}">
      <dgm:prSet/>
      <dgm:spPr/>
      <dgm:t>
        <a:bodyPr/>
        <a:lstStyle/>
        <a:p>
          <a:endParaRPr lang="en-US" sz="1100">
            <a:latin typeface="Times New Roman" pitchFamily="18" charset="0"/>
            <a:cs typeface="Times New Roman" pitchFamily="18" charset="0"/>
          </a:endParaRPr>
        </a:p>
      </dgm:t>
    </dgm:pt>
    <dgm:pt modelId="{00DFB0A6-FBD4-449A-8ECD-DDD4DA81DD65}" type="sibTrans" cxnId="{B8F2EC67-DCD6-4D2D-AA1D-567FD31400A5}">
      <dgm:prSet/>
      <dgm:spPr/>
      <dgm:t>
        <a:bodyPr/>
        <a:lstStyle/>
        <a:p>
          <a:endParaRPr lang="en-US" sz="1100">
            <a:latin typeface="Times New Roman" pitchFamily="18" charset="0"/>
            <a:cs typeface="Times New Roman" pitchFamily="18" charset="0"/>
          </a:endParaRPr>
        </a:p>
      </dgm:t>
    </dgm:pt>
    <dgm:pt modelId="{65B78654-9846-4185-917F-F79C76ECB2B7}">
      <dgm:prSet phldrT="[Texte]" custT="1"/>
      <dgm:spPr>
        <a:solidFill>
          <a:srgbClr val="FFC000"/>
        </a:solidFill>
      </dgm:spPr>
      <dgm:t>
        <a:bodyPr/>
        <a:lstStyle/>
        <a:p>
          <a:r>
            <a:rPr lang="fr-FR" sz="1600" dirty="0" err="1" smtClean="0">
              <a:latin typeface="Times New Roman" pitchFamily="18" charset="0"/>
              <a:cs typeface="Times New Roman" pitchFamily="18" charset="0"/>
            </a:rPr>
            <a:t>Static</a:t>
          </a: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security</a:t>
          </a:r>
          <a:r>
            <a:rPr lang="fr-FR" sz="1600" dirty="0" smtClean="0">
              <a:latin typeface="Times New Roman" pitchFamily="18" charset="0"/>
              <a:cs typeface="Times New Roman" pitchFamily="18" charset="0"/>
            </a:rPr>
            <a:t> </a:t>
          </a:r>
          <a:r>
            <a:rPr lang="fr-FR" sz="1600" dirty="0" smtClean="0">
              <a:latin typeface="Times New Roman" pitchFamily="18" charset="0"/>
              <a:cs typeface="Times New Roman" pitchFamily="18" charset="0"/>
            </a:rPr>
            <a:t>check</a:t>
          </a:r>
          <a:endParaRPr lang="en-US" sz="1600" dirty="0">
            <a:latin typeface="Times New Roman" pitchFamily="18" charset="0"/>
            <a:cs typeface="Times New Roman" pitchFamily="18" charset="0"/>
          </a:endParaRPr>
        </a:p>
      </dgm:t>
    </dgm:pt>
    <dgm:pt modelId="{404CBEAB-AFC0-4223-8C1F-BA28C8AD7B87}" type="parTrans" cxnId="{4F0EE2D2-4794-46EB-B8B1-E0A76BD6F9F3}">
      <dgm:prSet/>
      <dgm:spPr/>
      <dgm:t>
        <a:bodyPr/>
        <a:lstStyle/>
        <a:p>
          <a:endParaRPr lang="en-US" sz="1100">
            <a:latin typeface="Times New Roman" pitchFamily="18" charset="0"/>
            <a:cs typeface="Times New Roman" pitchFamily="18" charset="0"/>
          </a:endParaRPr>
        </a:p>
      </dgm:t>
    </dgm:pt>
    <dgm:pt modelId="{86D00D76-A8E3-486C-9BFA-B7B2E948DA88}" type="sibTrans" cxnId="{4F0EE2D2-4794-46EB-B8B1-E0A76BD6F9F3}">
      <dgm:prSet/>
      <dgm:spPr/>
      <dgm:t>
        <a:bodyPr/>
        <a:lstStyle/>
        <a:p>
          <a:endParaRPr lang="en-US" sz="1100">
            <a:latin typeface="Times New Roman" pitchFamily="18" charset="0"/>
            <a:cs typeface="Times New Roman" pitchFamily="18" charset="0"/>
          </a:endParaRPr>
        </a:p>
      </dgm:t>
    </dgm:pt>
    <dgm:pt modelId="{9D04CBEE-1BAD-4329-8EDD-91E1D9142459}">
      <dgm:prSet phldrT="[Texte]" custT="1"/>
      <dgm:spPr>
        <a:solidFill>
          <a:srgbClr val="FFC000"/>
        </a:solidFill>
      </dgm:spPr>
      <dgm:t>
        <a:bodyPr/>
        <a:lstStyle/>
        <a:p>
          <a:r>
            <a:rPr lang="fr-FR" sz="1600" dirty="0" err="1" smtClean="0">
              <a:latin typeface="Times New Roman" pitchFamily="18" charset="0"/>
              <a:cs typeface="Times New Roman" pitchFamily="18" charset="0"/>
            </a:rPr>
            <a:t>Database</a:t>
          </a: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connection</a:t>
          </a:r>
          <a:endParaRPr lang="en-US" sz="1600" dirty="0">
            <a:latin typeface="Times New Roman" pitchFamily="18" charset="0"/>
            <a:cs typeface="Times New Roman" pitchFamily="18" charset="0"/>
          </a:endParaRPr>
        </a:p>
      </dgm:t>
    </dgm:pt>
    <dgm:pt modelId="{BA20A77A-2D5A-4EED-9340-FE10E9DBA4A1}" type="parTrans" cxnId="{36763154-1FDB-44A5-9F77-C468BC651FC9}">
      <dgm:prSet/>
      <dgm:spPr/>
      <dgm:t>
        <a:bodyPr/>
        <a:lstStyle/>
        <a:p>
          <a:endParaRPr lang="en-US" sz="1100">
            <a:latin typeface="Times New Roman" pitchFamily="18" charset="0"/>
            <a:cs typeface="Times New Roman" pitchFamily="18" charset="0"/>
          </a:endParaRPr>
        </a:p>
      </dgm:t>
    </dgm:pt>
    <dgm:pt modelId="{BD0503F5-8FB0-4760-93CE-F6D595105FC2}" type="sibTrans" cxnId="{36763154-1FDB-44A5-9F77-C468BC651FC9}">
      <dgm:prSet/>
      <dgm:spPr/>
      <dgm:t>
        <a:bodyPr/>
        <a:lstStyle/>
        <a:p>
          <a:endParaRPr lang="en-US" sz="1100">
            <a:latin typeface="Times New Roman" pitchFamily="18" charset="0"/>
            <a:cs typeface="Times New Roman" pitchFamily="18" charset="0"/>
          </a:endParaRPr>
        </a:p>
      </dgm:t>
    </dgm:pt>
    <dgm:pt modelId="{73249370-F7E7-4C76-8861-0E6EE89517CE}">
      <dgm:prSet phldrT="[Texte]" custT="1"/>
      <dgm:spPr>
        <a:solidFill>
          <a:schemeClr val="accent3">
            <a:lumMod val="20000"/>
            <a:lumOff val="80000"/>
          </a:schemeClr>
        </a:solidFill>
      </dgm:spPr>
      <dgm:t>
        <a:bodyPr/>
        <a:lstStyle/>
        <a:p>
          <a:r>
            <a:rPr lang="fr-FR" sz="2000" dirty="0" err="1" smtClean="0">
              <a:latin typeface="Times New Roman" pitchFamily="18" charset="0"/>
              <a:cs typeface="Times New Roman" pitchFamily="18" charset="0"/>
            </a:rPr>
            <a:t>Database</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security</a:t>
          </a:r>
          <a:endParaRPr lang="en-US" sz="2000" dirty="0">
            <a:latin typeface="Times New Roman" pitchFamily="18" charset="0"/>
            <a:cs typeface="Times New Roman" pitchFamily="18" charset="0"/>
          </a:endParaRPr>
        </a:p>
      </dgm:t>
    </dgm:pt>
    <dgm:pt modelId="{2348B792-031F-48F4-B293-08EAD69503F0}" type="parTrans" cxnId="{C6D89A87-2B79-42EB-93C1-31434B1C6F88}">
      <dgm:prSet/>
      <dgm:spPr/>
      <dgm:t>
        <a:bodyPr/>
        <a:lstStyle/>
        <a:p>
          <a:endParaRPr lang="en-US" sz="1100">
            <a:latin typeface="Times New Roman" pitchFamily="18" charset="0"/>
            <a:cs typeface="Times New Roman" pitchFamily="18" charset="0"/>
          </a:endParaRPr>
        </a:p>
      </dgm:t>
    </dgm:pt>
    <dgm:pt modelId="{7AFA9435-D259-4DD2-BB56-320E46BE81ED}" type="sibTrans" cxnId="{C6D89A87-2B79-42EB-93C1-31434B1C6F88}">
      <dgm:prSet/>
      <dgm:spPr/>
      <dgm:t>
        <a:bodyPr/>
        <a:lstStyle/>
        <a:p>
          <a:endParaRPr lang="en-US" sz="1100">
            <a:latin typeface="Times New Roman" pitchFamily="18" charset="0"/>
            <a:cs typeface="Times New Roman" pitchFamily="18" charset="0"/>
          </a:endParaRPr>
        </a:p>
      </dgm:t>
    </dgm:pt>
    <dgm:pt modelId="{55317A05-C0A7-4277-95CA-0E658B87CA43}">
      <dgm:prSet phldrT="[Texte]" custT="1"/>
      <dgm:spPr>
        <a:solidFill>
          <a:schemeClr val="accent3">
            <a:lumMod val="20000"/>
            <a:lumOff val="80000"/>
          </a:schemeClr>
        </a:solidFill>
      </dgm:spPr>
      <dgm:t>
        <a:bodyPr/>
        <a:lstStyle/>
        <a:p>
          <a:r>
            <a:rPr lang="fr-FR" sz="1600" dirty="0" err="1" smtClean="0">
              <a:latin typeface="Times New Roman" pitchFamily="18" charset="0"/>
              <a:cs typeface="Times New Roman" pitchFamily="18" charset="0"/>
            </a:rPr>
            <a:t>Users</a:t>
          </a:r>
          <a:r>
            <a:rPr lang="fr-FR"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dgm:t>
    </dgm:pt>
    <dgm:pt modelId="{2AE4F48B-3174-447A-9C00-7D1917FD8F9C}" type="parTrans" cxnId="{7F9E83DB-F4E5-404C-B04C-CCA589B6147C}">
      <dgm:prSet/>
      <dgm:spPr/>
      <dgm:t>
        <a:bodyPr/>
        <a:lstStyle/>
        <a:p>
          <a:endParaRPr lang="en-US" sz="1100">
            <a:latin typeface="Times New Roman" pitchFamily="18" charset="0"/>
            <a:cs typeface="Times New Roman" pitchFamily="18" charset="0"/>
          </a:endParaRPr>
        </a:p>
      </dgm:t>
    </dgm:pt>
    <dgm:pt modelId="{419425AE-7539-4E71-B285-C41C56C74702}" type="sibTrans" cxnId="{7F9E83DB-F4E5-404C-B04C-CCA589B6147C}">
      <dgm:prSet/>
      <dgm:spPr/>
      <dgm:t>
        <a:bodyPr/>
        <a:lstStyle/>
        <a:p>
          <a:endParaRPr lang="en-US" sz="1100">
            <a:latin typeface="Times New Roman" pitchFamily="18" charset="0"/>
            <a:cs typeface="Times New Roman" pitchFamily="18" charset="0"/>
          </a:endParaRPr>
        </a:p>
      </dgm:t>
    </dgm:pt>
    <dgm:pt modelId="{07F1BEE0-AA05-4837-920E-E0549C8B3922}">
      <dgm:prSet custT="1"/>
      <dgm:spPr>
        <a:solidFill>
          <a:schemeClr val="accent3">
            <a:lumMod val="20000"/>
            <a:lumOff val="80000"/>
          </a:schemeClr>
        </a:solidFill>
      </dgm:spPr>
      <dgm:t>
        <a:bodyPr/>
        <a:lstStyle/>
        <a:p>
          <a:r>
            <a:rPr lang="fr-FR" sz="1600" dirty="0" err="1" smtClean="0">
              <a:latin typeface="Times New Roman" pitchFamily="18" charset="0"/>
              <a:cs typeface="Times New Roman" pitchFamily="18" charset="0"/>
            </a:rPr>
            <a:t>Roles</a:t>
          </a:r>
          <a:r>
            <a:rPr lang="fr-FR"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dgm:t>
    </dgm:pt>
    <dgm:pt modelId="{75332368-FCD5-4F88-A83E-93E408E58848}" type="parTrans" cxnId="{D08763F7-1549-4331-99AE-F9E2F63C1AE6}">
      <dgm:prSet/>
      <dgm:spPr/>
      <dgm:t>
        <a:bodyPr/>
        <a:lstStyle/>
        <a:p>
          <a:endParaRPr lang="en-US" sz="2400">
            <a:latin typeface="Times New Roman" pitchFamily="18" charset="0"/>
            <a:cs typeface="Times New Roman" pitchFamily="18" charset="0"/>
          </a:endParaRPr>
        </a:p>
      </dgm:t>
    </dgm:pt>
    <dgm:pt modelId="{74EF162B-2202-45CC-AD55-D1F7A10E5E0B}" type="sibTrans" cxnId="{D08763F7-1549-4331-99AE-F9E2F63C1AE6}">
      <dgm:prSet/>
      <dgm:spPr/>
      <dgm:t>
        <a:bodyPr/>
        <a:lstStyle/>
        <a:p>
          <a:endParaRPr lang="en-US" sz="2400">
            <a:latin typeface="Times New Roman" pitchFamily="18" charset="0"/>
            <a:cs typeface="Times New Roman" pitchFamily="18" charset="0"/>
          </a:endParaRPr>
        </a:p>
      </dgm:t>
    </dgm:pt>
    <dgm:pt modelId="{24782A79-0375-4682-BD34-20FF4D199EED}">
      <dgm:prSet custT="1"/>
      <dgm:spPr>
        <a:solidFill>
          <a:schemeClr val="accent3">
            <a:lumMod val="20000"/>
            <a:lumOff val="80000"/>
          </a:schemeClr>
        </a:solidFill>
      </dgm:spPr>
      <dgm:t>
        <a:bodyPr/>
        <a:lstStyle/>
        <a:p>
          <a:r>
            <a:rPr lang="fr-FR" sz="1600" dirty="0" smtClean="0">
              <a:latin typeface="Times New Roman" pitchFamily="18" charset="0"/>
              <a:cs typeface="Times New Roman" pitchFamily="18" charset="0"/>
            </a:rPr>
            <a:t>Permissions</a:t>
          </a:r>
          <a:endParaRPr lang="en-US" sz="1600" dirty="0">
            <a:latin typeface="Times New Roman" pitchFamily="18" charset="0"/>
            <a:cs typeface="Times New Roman" pitchFamily="18" charset="0"/>
          </a:endParaRPr>
        </a:p>
      </dgm:t>
    </dgm:pt>
    <dgm:pt modelId="{D6157D5C-8B02-441A-8D5B-D174F6A0916D}" type="parTrans" cxnId="{C0892BE5-D2E2-4FD4-A53D-ACA37AF32A03}">
      <dgm:prSet/>
      <dgm:spPr/>
      <dgm:t>
        <a:bodyPr/>
        <a:lstStyle/>
        <a:p>
          <a:endParaRPr lang="en-US" sz="2400">
            <a:latin typeface="Times New Roman" pitchFamily="18" charset="0"/>
            <a:cs typeface="Times New Roman" pitchFamily="18" charset="0"/>
          </a:endParaRPr>
        </a:p>
      </dgm:t>
    </dgm:pt>
    <dgm:pt modelId="{784DA6EB-314C-4EE4-A40D-B6C6916CB265}" type="sibTrans" cxnId="{C0892BE5-D2E2-4FD4-A53D-ACA37AF32A03}">
      <dgm:prSet/>
      <dgm:spPr/>
      <dgm:t>
        <a:bodyPr/>
        <a:lstStyle/>
        <a:p>
          <a:endParaRPr lang="en-US" sz="2400">
            <a:latin typeface="Times New Roman" pitchFamily="18" charset="0"/>
            <a:cs typeface="Times New Roman" pitchFamily="18" charset="0"/>
          </a:endParaRPr>
        </a:p>
      </dgm:t>
    </dgm:pt>
    <dgm:pt modelId="{9EEADEBB-4B8B-42C5-9AC4-D9281081DF6E}">
      <dgm:prSet custT="1">
        <dgm:style>
          <a:lnRef idx="2">
            <a:schemeClr val="dk1"/>
          </a:lnRef>
          <a:fillRef idx="1">
            <a:schemeClr val="lt1"/>
          </a:fillRef>
          <a:effectRef idx="0">
            <a:schemeClr val="dk1"/>
          </a:effectRef>
          <a:fontRef idx="minor">
            <a:schemeClr val="dk1"/>
          </a:fontRef>
        </dgm:style>
      </dgm:prSet>
      <dgm:spPr>
        <a:effectLst>
          <a:outerShdw blurRad="50800" dist="38100" dir="2700000" algn="tl" rotWithShape="0">
            <a:prstClr val="black">
              <a:alpha val="40000"/>
            </a:prstClr>
          </a:outerShdw>
        </a:effectLst>
      </dgm:spPr>
      <dgm:t>
        <a:bodyPr/>
        <a:lstStyle/>
        <a:p>
          <a:r>
            <a:rPr lang="fr-FR" sz="1100" dirty="0" err="1" smtClean="0">
              <a:latin typeface="Times New Roman" pitchFamily="18" charset="0"/>
              <a:cs typeface="Times New Roman" pitchFamily="18" charset="0"/>
            </a:rPr>
            <a:t>Role</a:t>
          </a:r>
          <a:r>
            <a:rPr lang="fr-FR" sz="1100" dirty="0" smtClean="0">
              <a:latin typeface="Times New Roman" pitchFamily="18" charset="0"/>
              <a:cs typeface="Times New Roman" pitchFamily="18" charset="0"/>
            </a:rPr>
            <a:t> </a:t>
          </a:r>
          <a:endParaRPr lang="en-US" sz="1100" dirty="0">
            <a:latin typeface="Times New Roman" pitchFamily="18" charset="0"/>
            <a:cs typeface="Times New Roman" pitchFamily="18" charset="0"/>
          </a:endParaRPr>
        </a:p>
      </dgm:t>
    </dgm:pt>
    <dgm:pt modelId="{EEC522DA-7A50-42E4-AB75-CA615F1DD952}" type="parTrans" cxnId="{4F270BFF-2D5F-4A98-AD5B-0D165EFA525C}">
      <dgm:prSet/>
      <dgm:spPr/>
      <dgm:t>
        <a:bodyPr/>
        <a:lstStyle/>
        <a:p>
          <a:endParaRPr lang="en-US" sz="2400">
            <a:latin typeface="Times New Roman" pitchFamily="18" charset="0"/>
            <a:cs typeface="Times New Roman" pitchFamily="18" charset="0"/>
          </a:endParaRPr>
        </a:p>
      </dgm:t>
    </dgm:pt>
    <dgm:pt modelId="{0A52B317-FE4A-407A-B455-A058A5F61CC3}" type="sibTrans" cxnId="{4F270BFF-2D5F-4A98-AD5B-0D165EFA525C}">
      <dgm:prSet/>
      <dgm:spPr/>
      <dgm:t>
        <a:bodyPr/>
        <a:lstStyle/>
        <a:p>
          <a:endParaRPr lang="en-US" sz="2400">
            <a:latin typeface="Times New Roman" pitchFamily="18" charset="0"/>
            <a:cs typeface="Times New Roman" pitchFamily="18" charset="0"/>
          </a:endParaRPr>
        </a:p>
      </dgm:t>
    </dgm:pt>
    <dgm:pt modelId="{55ACD833-1C78-447E-A29D-2B1280C933A5}">
      <dgm:prSet custT="1">
        <dgm:style>
          <a:lnRef idx="2">
            <a:schemeClr val="dk1"/>
          </a:lnRef>
          <a:fillRef idx="1">
            <a:schemeClr val="lt1"/>
          </a:fillRef>
          <a:effectRef idx="0">
            <a:schemeClr val="dk1"/>
          </a:effectRef>
          <a:fontRef idx="minor">
            <a:schemeClr val="dk1"/>
          </a:fontRef>
        </dgm:style>
      </dgm:prSet>
      <dgm:spPr>
        <a:effectLst>
          <a:outerShdw blurRad="50800" dist="38100" dir="2700000" algn="tl" rotWithShape="0">
            <a:prstClr val="black">
              <a:alpha val="40000"/>
            </a:prstClr>
          </a:outerShdw>
        </a:effectLst>
      </dgm:spPr>
      <dgm:t>
        <a:bodyPr/>
        <a:lstStyle/>
        <a:p>
          <a:r>
            <a:rPr lang="fr-FR" sz="1100" dirty="0" err="1" smtClean="0">
              <a:latin typeface="Times New Roman" pitchFamily="18" charset="0"/>
              <a:cs typeface="Times New Roman" pitchFamily="18" charset="0"/>
            </a:rPr>
            <a:t>Stored</a:t>
          </a:r>
          <a:r>
            <a:rPr lang="fr-FR" sz="1100" dirty="0" smtClean="0">
              <a:latin typeface="Times New Roman" pitchFamily="18" charset="0"/>
              <a:cs typeface="Times New Roman" pitchFamily="18" charset="0"/>
            </a:rPr>
            <a:t> </a:t>
          </a:r>
          <a:r>
            <a:rPr lang="fr-FR" sz="1100" dirty="0" err="1" smtClean="0">
              <a:latin typeface="Times New Roman" pitchFamily="18" charset="0"/>
              <a:cs typeface="Times New Roman" pitchFamily="18" charset="0"/>
            </a:rPr>
            <a:t>procedure</a:t>
          </a:r>
          <a:endParaRPr lang="en-US" sz="1100" dirty="0">
            <a:latin typeface="Times New Roman" pitchFamily="18" charset="0"/>
            <a:cs typeface="Times New Roman" pitchFamily="18" charset="0"/>
          </a:endParaRPr>
        </a:p>
      </dgm:t>
    </dgm:pt>
    <dgm:pt modelId="{11222FA7-BE4C-4873-95E7-DC2B990D447D}" type="parTrans" cxnId="{3018088A-A28A-4376-A551-F55FF2374672}">
      <dgm:prSet/>
      <dgm:spPr/>
      <dgm:t>
        <a:bodyPr/>
        <a:lstStyle/>
        <a:p>
          <a:endParaRPr lang="en-US" sz="2400">
            <a:latin typeface="Times New Roman" pitchFamily="18" charset="0"/>
            <a:cs typeface="Times New Roman" pitchFamily="18" charset="0"/>
          </a:endParaRPr>
        </a:p>
      </dgm:t>
    </dgm:pt>
    <dgm:pt modelId="{4A3506F8-A769-47A5-983D-1F79F0158045}" type="sibTrans" cxnId="{3018088A-A28A-4376-A551-F55FF2374672}">
      <dgm:prSet/>
      <dgm:spPr/>
      <dgm:t>
        <a:bodyPr/>
        <a:lstStyle/>
        <a:p>
          <a:endParaRPr lang="en-US" sz="2400">
            <a:latin typeface="Times New Roman" pitchFamily="18" charset="0"/>
            <a:cs typeface="Times New Roman" pitchFamily="18" charset="0"/>
          </a:endParaRPr>
        </a:p>
      </dgm:t>
    </dgm:pt>
    <dgm:pt modelId="{4740E12D-C922-46F6-92F6-489D6E809CDF}">
      <dgm:prSet custT="1"/>
      <dgm:spPr>
        <a:solidFill>
          <a:schemeClr val="accent3">
            <a:lumMod val="20000"/>
            <a:lumOff val="80000"/>
          </a:schemeClr>
        </a:solidFill>
      </dgm:spPr>
      <dgm:t>
        <a:bodyPr/>
        <a:lstStyle/>
        <a:p>
          <a:r>
            <a:rPr lang="fr-FR" sz="1600" dirty="0" smtClean="0">
              <a:latin typeface="Times New Roman" pitchFamily="18" charset="0"/>
              <a:cs typeface="Times New Roman" pitchFamily="18" charset="0"/>
            </a:rPr>
            <a:t>User </a:t>
          </a:r>
          <a:r>
            <a:rPr lang="fr-FR" sz="1600" dirty="0" err="1" smtClean="0">
              <a:latin typeface="Times New Roman" pitchFamily="18" charset="0"/>
              <a:cs typeface="Times New Roman" pitchFamily="18" charset="0"/>
            </a:rPr>
            <a:t>assignments</a:t>
          </a:r>
          <a:endParaRPr lang="en-US" sz="1600" dirty="0">
            <a:latin typeface="Times New Roman" pitchFamily="18" charset="0"/>
            <a:cs typeface="Times New Roman" pitchFamily="18" charset="0"/>
          </a:endParaRPr>
        </a:p>
      </dgm:t>
    </dgm:pt>
    <dgm:pt modelId="{50C23977-01E3-4526-AF11-6600C5CF8CAF}" type="parTrans" cxnId="{D6991281-188D-412D-8B32-464E0B41D02D}">
      <dgm:prSet/>
      <dgm:spPr/>
      <dgm:t>
        <a:bodyPr/>
        <a:lstStyle/>
        <a:p>
          <a:endParaRPr lang="en-US" sz="2400">
            <a:latin typeface="Times New Roman" pitchFamily="18" charset="0"/>
            <a:cs typeface="Times New Roman" pitchFamily="18" charset="0"/>
          </a:endParaRPr>
        </a:p>
      </dgm:t>
    </dgm:pt>
    <dgm:pt modelId="{42533148-2468-458C-9358-1032B90F3F62}" type="sibTrans" cxnId="{D6991281-188D-412D-8B32-464E0B41D02D}">
      <dgm:prSet/>
      <dgm:spPr/>
      <dgm:t>
        <a:bodyPr/>
        <a:lstStyle/>
        <a:p>
          <a:endParaRPr lang="en-US" sz="2400">
            <a:latin typeface="Times New Roman" pitchFamily="18" charset="0"/>
            <a:cs typeface="Times New Roman" pitchFamily="18" charset="0"/>
          </a:endParaRPr>
        </a:p>
      </dgm:t>
    </dgm:pt>
    <dgm:pt modelId="{8D41DACF-855F-4215-97BB-068588BA1C4C}">
      <dgm:prSet custT="1">
        <dgm:style>
          <a:lnRef idx="2">
            <a:schemeClr val="dk1"/>
          </a:lnRef>
          <a:fillRef idx="1">
            <a:schemeClr val="lt1"/>
          </a:fillRef>
          <a:effectRef idx="0">
            <a:schemeClr val="dk1"/>
          </a:effectRef>
          <a:fontRef idx="minor">
            <a:schemeClr val="dk1"/>
          </a:fontRef>
        </dgm:style>
      </dgm:prSet>
      <dgm:spPr>
        <a:effectLst>
          <a:outerShdw blurRad="50800" dist="38100" dir="2700000" algn="tl" rotWithShape="0">
            <a:prstClr val="black">
              <a:alpha val="40000"/>
            </a:prstClr>
          </a:outerShdw>
        </a:effectLst>
      </dgm:spPr>
      <dgm:t>
        <a:bodyPr/>
        <a:lstStyle/>
        <a:p>
          <a:r>
            <a:rPr lang="fr-FR" sz="1100" dirty="0" smtClean="0">
              <a:latin typeface="Times New Roman" pitchFamily="18" charset="0"/>
              <a:cs typeface="Times New Roman" pitchFamily="18" charset="0"/>
            </a:rPr>
            <a:t>User </a:t>
          </a:r>
          <a:endParaRPr lang="en-US" sz="1100" dirty="0">
            <a:latin typeface="Times New Roman" pitchFamily="18" charset="0"/>
            <a:cs typeface="Times New Roman" pitchFamily="18" charset="0"/>
          </a:endParaRPr>
        </a:p>
      </dgm:t>
    </dgm:pt>
    <dgm:pt modelId="{49DB0227-8873-4645-A866-03DEAB5EFBAC}" type="parTrans" cxnId="{C978BA4C-B473-4C9A-AAA5-85E6AC5558A1}">
      <dgm:prSet/>
      <dgm:spPr/>
      <dgm:t>
        <a:bodyPr/>
        <a:lstStyle/>
        <a:p>
          <a:endParaRPr lang="en-US" sz="2400">
            <a:latin typeface="Times New Roman" pitchFamily="18" charset="0"/>
            <a:cs typeface="Times New Roman" pitchFamily="18" charset="0"/>
          </a:endParaRPr>
        </a:p>
      </dgm:t>
    </dgm:pt>
    <dgm:pt modelId="{51701C9A-509D-4C94-B2D8-2131C35C2E2B}" type="sibTrans" cxnId="{C978BA4C-B473-4C9A-AAA5-85E6AC5558A1}">
      <dgm:prSet/>
      <dgm:spPr/>
      <dgm:t>
        <a:bodyPr/>
        <a:lstStyle/>
        <a:p>
          <a:endParaRPr lang="en-US" sz="2400">
            <a:latin typeface="Times New Roman" pitchFamily="18" charset="0"/>
            <a:cs typeface="Times New Roman" pitchFamily="18" charset="0"/>
          </a:endParaRPr>
        </a:p>
      </dgm:t>
    </dgm:pt>
    <dgm:pt modelId="{FDE7C4C2-5C51-4157-B1CB-3A507F25F61C}">
      <dgm:prSet custT="1">
        <dgm:style>
          <a:lnRef idx="2">
            <a:schemeClr val="dk1"/>
          </a:lnRef>
          <a:fillRef idx="1">
            <a:schemeClr val="lt1"/>
          </a:fillRef>
          <a:effectRef idx="0">
            <a:schemeClr val="dk1"/>
          </a:effectRef>
          <a:fontRef idx="minor">
            <a:schemeClr val="dk1"/>
          </a:fontRef>
        </dgm:style>
      </dgm:prSet>
      <dgm:spPr>
        <a:effectLst>
          <a:outerShdw blurRad="50800" dist="38100" dir="2700000" algn="tl" rotWithShape="0">
            <a:prstClr val="black">
              <a:alpha val="40000"/>
            </a:prstClr>
          </a:outerShdw>
        </a:effectLst>
      </dgm:spPr>
      <dgm:t>
        <a:bodyPr/>
        <a:lstStyle/>
        <a:p>
          <a:r>
            <a:rPr lang="fr-FR" sz="1100" dirty="0" err="1" smtClean="0">
              <a:latin typeface="Times New Roman" pitchFamily="18" charset="0"/>
              <a:cs typeface="Times New Roman" pitchFamily="18" charset="0"/>
            </a:rPr>
            <a:t>Role</a:t>
          </a:r>
          <a:r>
            <a:rPr lang="fr-FR" sz="1100" dirty="0" smtClean="0">
              <a:latin typeface="Times New Roman" pitchFamily="18" charset="0"/>
              <a:cs typeface="Times New Roman" pitchFamily="18" charset="0"/>
            </a:rPr>
            <a:t> </a:t>
          </a:r>
          <a:endParaRPr lang="en-US" sz="1100" dirty="0">
            <a:latin typeface="Times New Roman" pitchFamily="18" charset="0"/>
            <a:cs typeface="Times New Roman" pitchFamily="18" charset="0"/>
          </a:endParaRPr>
        </a:p>
      </dgm:t>
    </dgm:pt>
    <dgm:pt modelId="{F1CDF8D4-4F42-4B60-933F-EA18F4F60CC1}" type="parTrans" cxnId="{82F83695-7D23-49E3-A609-29BEE449DE10}">
      <dgm:prSet/>
      <dgm:spPr/>
      <dgm:t>
        <a:bodyPr/>
        <a:lstStyle/>
        <a:p>
          <a:endParaRPr lang="en-US" sz="2400">
            <a:latin typeface="Times New Roman" pitchFamily="18" charset="0"/>
            <a:cs typeface="Times New Roman" pitchFamily="18" charset="0"/>
          </a:endParaRPr>
        </a:p>
      </dgm:t>
    </dgm:pt>
    <dgm:pt modelId="{48F7F23A-9B14-4C2D-9715-3DF9FE91F21D}" type="sibTrans" cxnId="{82F83695-7D23-49E3-A609-29BEE449DE10}">
      <dgm:prSet/>
      <dgm:spPr/>
      <dgm:t>
        <a:bodyPr/>
        <a:lstStyle/>
        <a:p>
          <a:endParaRPr lang="en-US" sz="2400">
            <a:latin typeface="Times New Roman" pitchFamily="18" charset="0"/>
            <a:cs typeface="Times New Roman" pitchFamily="18" charset="0"/>
          </a:endParaRPr>
        </a:p>
      </dgm:t>
    </dgm:pt>
    <dgm:pt modelId="{4C19DCA4-9236-42FA-AF90-95B143D7BEEE}" type="pres">
      <dgm:prSet presAssocID="{7409B6C3-F101-4A66-AFF9-406A75051A07}" presName="Name0" presStyleCnt="0">
        <dgm:presLayoutVars>
          <dgm:chPref val="1"/>
          <dgm:dir/>
          <dgm:animOne val="branch"/>
          <dgm:animLvl val="lvl"/>
          <dgm:resizeHandles/>
        </dgm:presLayoutVars>
      </dgm:prSet>
      <dgm:spPr/>
      <dgm:t>
        <a:bodyPr/>
        <a:lstStyle/>
        <a:p>
          <a:endParaRPr lang="en-US"/>
        </a:p>
      </dgm:t>
    </dgm:pt>
    <dgm:pt modelId="{9B2FD3F3-DB2C-45B6-8C68-472513066B84}" type="pres">
      <dgm:prSet presAssocID="{D26D3B66-A03F-4FE9-A3EC-DBACD8C865A8}" presName="vertOne" presStyleCnt="0"/>
      <dgm:spPr/>
    </dgm:pt>
    <dgm:pt modelId="{6813FFDC-EF62-4EC3-B64B-657E4E81E76A}" type="pres">
      <dgm:prSet presAssocID="{D26D3B66-A03F-4FE9-A3EC-DBACD8C865A8}" presName="txOne" presStyleLbl="node0" presStyleIdx="0" presStyleCnt="1">
        <dgm:presLayoutVars>
          <dgm:chPref val="3"/>
        </dgm:presLayoutVars>
      </dgm:prSet>
      <dgm:spPr/>
      <dgm:t>
        <a:bodyPr/>
        <a:lstStyle/>
        <a:p>
          <a:endParaRPr lang="en-US"/>
        </a:p>
      </dgm:t>
    </dgm:pt>
    <dgm:pt modelId="{1ACC79A1-EC5F-44CB-81D2-C064C0A22811}" type="pres">
      <dgm:prSet presAssocID="{D26D3B66-A03F-4FE9-A3EC-DBACD8C865A8}" presName="parTransOne" presStyleCnt="0"/>
      <dgm:spPr/>
    </dgm:pt>
    <dgm:pt modelId="{799F1467-955A-4AB7-9207-86485CB5D9D7}" type="pres">
      <dgm:prSet presAssocID="{D26D3B66-A03F-4FE9-A3EC-DBACD8C865A8}" presName="horzOne" presStyleCnt="0"/>
      <dgm:spPr/>
    </dgm:pt>
    <dgm:pt modelId="{434640A3-CFA6-46C6-85FE-5F0857015115}" type="pres">
      <dgm:prSet presAssocID="{48C77B6F-8A52-4CB4-9AB1-D4CC5F10DFC6}" presName="vertTwo" presStyleCnt="0"/>
      <dgm:spPr/>
    </dgm:pt>
    <dgm:pt modelId="{460E2974-2ECF-42BC-84B9-35F0F116433C}" type="pres">
      <dgm:prSet presAssocID="{48C77B6F-8A52-4CB4-9AB1-D4CC5F10DFC6}" presName="txTwo" presStyleLbl="node2" presStyleIdx="0" presStyleCnt="2">
        <dgm:presLayoutVars>
          <dgm:chPref val="3"/>
        </dgm:presLayoutVars>
      </dgm:prSet>
      <dgm:spPr/>
      <dgm:t>
        <a:bodyPr/>
        <a:lstStyle/>
        <a:p>
          <a:endParaRPr lang="en-US"/>
        </a:p>
      </dgm:t>
    </dgm:pt>
    <dgm:pt modelId="{87A5831C-1990-4A1F-8174-2934DA7280DC}" type="pres">
      <dgm:prSet presAssocID="{48C77B6F-8A52-4CB4-9AB1-D4CC5F10DFC6}" presName="parTransTwo" presStyleCnt="0"/>
      <dgm:spPr/>
    </dgm:pt>
    <dgm:pt modelId="{1F3C20DB-12AB-4CAF-B34A-C9DCCC1C4CBF}" type="pres">
      <dgm:prSet presAssocID="{48C77B6F-8A52-4CB4-9AB1-D4CC5F10DFC6}" presName="horzTwo" presStyleCnt="0"/>
      <dgm:spPr/>
    </dgm:pt>
    <dgm:pt modelId="{A0AAA276-1BD9-43F0-8329-CDB3B76F6E67}" type="pres">
      <dgm:prSet presAssocID="{65B78654-9846-4185-917F-F79C76ECB2B7}" presName="vertThree" presStyleCnt="0"/>
      <dgm:spPr/>
    </dgm:pt>
    <dgm:pt modelId="{620E7445-D335-4A8D-9BD6-186CD1A7B5B2}" type="pres">
      <dgm:prSet presAssocID="{65B78654-9846-4185-917F-F79C76ECB2B7}" presName="txThree" presStyleLbl="node3" presStyleIdx="0" presStyleCnt="6">
        <dgm:presLayoutVars>
          <dgm:chPref val="3"/>
        </dgm:presLayoutVars>
      </dgm:prSet>
      <dgm:spPr/>
      <dgm:t>
        <a:bodyPr/>
        <a:lstStyle/>
        <a:p>
          <a:endParaRPr lang="en-US"/>
        </a:p>
      </dgm:t>
    </dgm:pt>
    <dgm:pt modelId="{38043CB1-0B2F-48AE-9E50-D3A17BF737EC}" type="pres">
      <dgm:prSet presAssocID="{65B78654-9846-4185-917F-F79C76ECB2B7}" presName="horzThree" presStyleCnt="0"/>
      <dgm:spPr/>
    </dgm:pt>
    <dgm:pt modelId="{4E008C40-1CB4-4C3B-A9A3-8224CF1D4E7A}" type="pres">
      <dgm:prSet presAssocID="{86D00D76-A8E3-486C-9BFA-B7B2E948DA88}" presName="sibSpaceThree" presStyleCnt="0"/>
      <dgm:spPr/>
    </dgm:pt>
    <dgm:pt modelId="{A50C4FA6-191F-4C5A-9DCF-1CA2017D985D}" type="pres">
      <dgm:prSet presAssocID="{9D04CBEE-1BAD-4329-8EDD-91E1D9142459}" presName="vertThree" presStyleCnt="0"/>
      <dgm:spPr/>
    </dgm:pt>
    <dgm:pt modelId="{E8438BC2-2F1F-439D-A0DF-D811B2B402A5}" type="pres">
      <dgm:prSet presAssocID="{9D04CBEE-1BAD-4329-8EDD-91E1D9142459}" presName="txThree" presStyleLbl="node3" presStyleIdx="1" presStyleCnt="6">
        <dgm:presLayoutVars>
          <dgm:chPref val="3"/>
        </dgm:presLayoutVars>
      </dgm:prSet>
      <dgm:spPr/>
      <dgm:t>
        <a:bodyPr/>
        <a:lstStyle/>
        <a:p>
          <a:endParaRPr lang="en-US"/>
        </a:p>
      </dgm:t>
    </dgm:pt>
    <dgm:pt modelId="{71CD135A-FF8C-4716-AEF5-7832E1107D06}" type="pres">
      <dgm:prSet presAssocID="{9D04CBEE-1BAD-4329-8EDD-91E1D9142459}" presName="horzThree" presStyleCnt="0"/>
      <dgm:spPr/>
    </dgm:pt>
    <dgm:pt modelId="{6508309C-2472-48BE-B2CC-0EBA4247D53D}" type="pres">
      <dgm:prSet presAssocID="{00DFB0A6-FBD4-449A-8ECD-DDD4DA81DD65}" presName="sibSpaceTwo" presStyleCnt="0"/>
      <dgm:spPr/>
    </dgm:pt>
    <dgm:pt modelId="{8AE2F35E-4D7D-4B41-AE31-DEB51C69A01E}" type="pres">
      <dgm:prSet presAssocID="{73249370-F7E7-4C76-8861-0E6EE89517CE}" presName="vertTwo" presStyleCnt="0"/>
      <dgm:spPr/>
    </dgm:pt>
    <dgm:pt modelId="{D3556C84-2641-4450-AE65-E67A0D8B2B9A}" type="pres">
      <dgm:prSet presAssocID="{73249370-F7E7-4C76-8861-0E6EE89517CE}" presName="txTwo" presStyleLbl="node2" presStyleIdx="1" presStyleCnt="2" custScaleX="100388" custLinFactNeighborX="8207">
        <dgm:presLayoutVars>
          <dgm:chPref val="3"/>
        </dgm:presLayoutVars>
      </dgm:prSet>
      <dgm:spPr/>
      <dgm:t>
        <a:bodyPr/>
        <a:lstStyle/>
        <a:p>
          <a:endParaRPr lang="en-US"/>
        </a:p>
      </dgm:t>
    </dgm:pt>
    <dgm:pt modelId="{9CF30B64-1B45-4723-98CC-644E53B418F2}" type="pres">
      <dgm:prSet presAssocID="{73249370-F7E7-4C76-8861-0E6EE89517CE}" presName="parTransTwo" presStyleCnt="0"/>
      <dgm:spPr/>
    </dgm:pt>
    <dgm:pt modelId="{45900DC5-DB2B-46D6-BCF7-7DC0FCE8EFDF}" type="pres">
      <dgm:prSet presAssocID="{73249370-F7E7-4C76-8861-0E6EE89517CE}" presName="horzTwo" presStyleCnt="0"/>
      <dgm:spPr/>
    </dgm:pt>
    <dgm:pt modelId="{DCBF845D-98D0-45C1-80C3-1D34266FB04A}" type="pres">
      <dgm:prSet presAssocID="{55317A05-C0A7-4277-95CA-0E658B87CA43}" presName="vertThree" presStyleCnt="0"/>
      <dgm:spPr/>
    </dgm:pt>
    <dgm:pt modelId="{9AAB067E-EEBF-429F-9F3D-440BFFE900BF}" type="pres">
      <dgm:prSet presAssocID="{55317A05-C0A7-4277-95CA-0E658B87CA43}" presName="txThree" presStyleLbl="node3" presStyleIdx="2" presStyleCnt="6" custScaleX="73017">
        <dgm:presLayoutVars>
          <dgm:chPref val="3"/>
        </dgm:presLayoutVars>
      </dgm:prSet>
      <dgm:spPr/>
      <dgm:t>
        <a:bodyPr/>
        <a:lstStyle/>
        <a:p>
          <a:endParaRPr lang="en-US"/>
        </a:p>
      </dgm:t>
    </dgm:pt>
    <dgm:pt modelId="{047A922B-67A2-41AB-99FE-53D4D7EFD8BE}" type="pres">
      <dgm:prSet presAssocID="{55317A05-C0A7-4277-95CA-0E658B87CA43}" presName="horzThree" presStyleCnt="0"/>
      <dgm:spPr/>
    </dgm:pt>
    <dgm:pt modelId="{A4B359FA-11A5-40E5-AC94-B329919CA2E6}" type="pres">
      <dgm:prSet presAssocID="{419425AE-7539-4E71-B285-C41C56C74702}" presName="sibSpaceThree" presStyleCnt="0"/>
      <dgm:spPr/>
    </dgm:pt>
    <dgm:pt modelId="{E12F567F-0853-4294-B49C-54FDB1D04E48}" type="pres">
      <dgm:prSet presAssocID="{07F1BEE0-AA05-4837-920E-E0549C8B3922}" presName="vertThree" presStyleCnt="0"/>
      <dgm:spPr/>
    </dgm:pt>
    <dgm:pt modelId="{3AE0A4A1-BD54-48ED-B4E0-DA076F516B63}" type="pres">
      <dgm:prSet presAssocID="{07F1BEE0-AA05-4837-920E-E0549C8B3922}" presName="txThree" presStyleLbl="node3" presStyleIdx="3" presStyleCnt="6" custScaleX="61838">
        <dgm:presLayoutVars>
          <dgm:chPref val="3"/>
        </dgm:presLayoutVars>
      </dgm:prSet>
      <dgm:spPr/>
      <dgm:t>
        <a:bodyPr/>
        <a:lstStyle/>
        <a:p>
          <a:endParaRPr lang="en-US"/>
        </a:p>
      </dgm:t>
    </dgm:pt>
    <dgm:pt modelId="{90159287-818C-4D65-A129-ADB6391D5832}" type="pres">
      <dgm:prSet presAssocID="{07F1BEE0-AA05-4837-920E-E0549C8B3922}" presName="horzThree" presStyleCnt="0"/>
      <dgm:spPr/>
    </dgm:pt>
    <dgm:pt modelId="{C7854A6B-F0AF-4079-AB73-98AD55AA7AFF}" type="pres">
      <dgm:prSet presAssocID="{74EF162B-2202-45CC-AD55-D1F7A10E5E0B}" presName="sibSpaceThree" presStyleCnt="0"/>
      <dgm:spPr/>
    </dgm:pt>
    <dgm:pt modelId="{D81F872B-B697-4C12-BC20-05DB299319FD}" type="pres">
      <dgm:prSet presAssocID="{4740E12D-C922-46F6-92F6-489D6E809CDF}" presName="vertThree" presStyleCnt="0"/>
      <dgm:spPr/>
    </dgm:pt>
    <dgm:pt modelId="{B6DE34F9-9174-4A4B-826E-5CD6603DB0CE}" type="pres">
      <dgm:prSet presAssocID="{4740E12D-C922-46F6-92F6-489D6E809CDF}" presName="txThree" presStyleLbl="node3" presStyleIdx="4" presStyleCnt="6" custScaleX="114057" custLinFactNeighborX="-427">
        <dgm:presLayoutVars>
          <dgm:chPref val="3"/>
        </dgm:presLayoutVars>
      </dgm:prSet>
      <dgm:spPr/>
      <dgm:t>
        <a:bodyPr/>
        <a:lstStyle/>
        <a:p>
          <a:endParaRPr lang="en-US"/>
        </a:p>
      </dgm:t>
    </dgm:pt>
    <dgm:pt modelId="{FDB691EE-9624-4F77-B2FA-B8CF910001A4}" type="pres">
      <dgm:prSet presAssocID="{4740E12D-C922-46F6-92F6-489D6E809CDF}" presName="parTransThree" presStyleCnt="0"/>
      <dgm:spPr/>
    </dgm:pt>
    <dgm:pt modelId="{DCDA06A2-BD3B-4D18-B59E-29EAB0F6DCDB}" type="pres">
      <dgm:prSet presAssocID="{4740E12D-C922-46F6-92F6-489D6E809CDF}" presName="horzThree" presStyleCnt="0"/>
      <dgm:spPr/>
    </dgm:pt>
    <dgm:pt modelId="{B224FD8B-EEFF-445E-9074-56D940B3CDD3}" type="pres">
      <dgm:prSet presAssocID="{8D41DACF-855F-4215-97BB-068588BA1C4C}" presName="vertFour" presStyleCnt="0">
        <dgm:presLayoutVars>
          <dgm:chPref val="3"/>
        </dgm:presLayoutVars>
      </dgm:prSet>
      <dgm:spPr/>
    </dgm:pt>
    <dgm:pt modelId="{EB5657E1-0FDE-487C-B3E9-5AF20DB9AE2E}" type="pres">
      <dgm:prSet presAssocID="{8D41DACF-855F-4215-97BB-068588BA1C4C}" presName="txFour" presStyleLbl="node4" presStyleIdx="0" presStyleCnt="4" custScaleX="57446" custLinFactNeighborX="-4934">
        <dgm:presLayoutVars>
          <dgm:chPref val="3"/>
        </dgm:presLayoutVars>
      </dgm:prSet>
      <dgm:spPr/>
      <dgm:t>
        <a:bodyPr/>
        <a:lstStyle/>
        <a:p>
          <a:endParaRPr lang="en-US"/>
        </a:p>
      </dgm:t>
    </dgm:pt>
    <dgm:pt modelId="{FAACE348-1650-4E41-A21A-76D4D1565515}" type="pres">
      <dgm:prSet presAssocID="{8D41DACF-855F-4215-97BB-068588BA1C4C}" presName="horzFour" presStyleCnt="0"/>
      <dgm:spPr/>
    </dgm:pt>
    <dgm:pt modelId="{5D78E763-B661-4ABA-A412-C233F044E6ED}" type="pres">
      <dgm:prSet presAssocID="{51701C9A-509D-4C94-B2D8-2131C35C2E2B}" presName="sibSpaceFour" presStyleCnt="0"/>
      <dgm:spPr/>
    </dgm:pt>
    <dgm:pt modelId="{99790A58-36CF-4D5E-BADE-089B782A3495}" type="pres">
      <dgm:prSet presAssocID="{FDE7C4C2-5C51-4157-B1CB-3A507F25F61C}" presName="vertFour" presStyleCnt="0">
        <dgm:presLayoutVars>
          <dgm:chPref val="3"/>
        </dgm:presLayoutVars>
      </dgm:prSet>
      <dgm:spPr/>
    </dgm:pt>
    <dgm:pt modelId="{C768E802-8FFE-4443-AD4A-40C7078370F8}" type="pres">
      <dgm:prSet presAssocID="{FDE7C4C2-5C51-4157-B1CB-3A507F25F61C}" presName="txFour" presStyleLbl="node4" presStyleIdx="1" presStyleCnt="4" custScaleX="55964" custLinFactNeighborX="7274">
        <dgm:presLayoutVars>
          <dgm:chPref val="3"/>
        </dgm:presLayoutVars>
      </dgm:prSet>
      <dgm:spPr/>
      <dgm:t>
        <a:bodyPr/>
        <a:lstStyle/>
        <a:p>
          <a:endParaRPr lang="en-US"/>
        </a:p>
      </dgm:t>
    </dgm:pt>
    <dgm:pt modelId="{5B6E4BC4-1D36-437F-8A04-ECF6B3041EBE}" type="pres">
      <dgm:prSet presAssocID="{FDE7C4C2-5C51-4157-B1CB-3A507F25F61C}" presName="horzFour" presStyleCnt="0"/>
      <dgm:spPr/>
    </dgm:pt>
    <dgm:pt modelId="{07DC71A3-2E90-4ED3-8D02-CB3D101F5214}" type="pres">
      <dgm:prSet presAssocID="{42533148-2468-458C-9358-1032B90F3F62}" presName="sibSpaceThree" presStyleCnt="0"/>
      <dgm:spPr/>
    </dgm:pt>
    <dgm:pt modelId="{C4BA14C3-6376-4AB2-8C84-B94B20C19FEE}" type="pres">
      <dgm:prSet presAssocID="{24782A79-0375-4682-BD34-20FF4D199EED}" presName="vertThree" presStyleCnt="0"/>
      <dgm:spPr/>
    </dgm:pt>
    <dgm:pt modelId="{92CBCD0C-2B6A-44FA-AA71-6EB891D36206}" type="pres">
      <dgm:prSet presAssocID="{24782A79-0375-4682-BD34-20FF4D199EED}" presName="txThree" presStyleLbl="node3" presStyleIdx="5" presStyleCnt="6" custScaleX="116438" custLinFactNeighborX="4351" custLinFactNeighborY="3696">
        <dgm:presLayoutVars>
          <dgm:chPref val="3"/>
        </dgm:presLayoutVars>
      </dgm:prSet>
      <dgm:spPr/>
      <dgm:t>
        <a:bodyPr/>
        <a:lstStyle/>
        <a:p>
          <a:endParaRPr lang="en-US"/>
        </a:p>
      </dgm:t>
    </dgm:pt>
    <dgm:pt modelId="{CCE69846-581A-457A-AD82-48B74A64A8A8}" type="pres">
      <dgm:prSet presAssocID="{24782A79-0375-4682-BD34-20FF4D199EED}" presName="parTransThree" presStyleCnt="0"/>
      <dgm:spPr/>
    </dgm:pt>
    <dgm:pt modelId="{3980792A-D705-4DCB-8916-238F3CE793CD}" type="pres">
      <dgm:prSet presAssocID="{24782A79-0375-4682-BD34-20FF4D199EED}" presName="horzThree" presStyleCnt="0"/>
      <dgm:spPr/>
    </dgm:pt>
    <dgm:pt modelId="{5E174DEF-9136-499A-AE9A-542A5C14E53C}" type="pres">
      <dgm:prSet presAssocID="{9EEADEBB-4B8B-42C5-9AC4-D9281081DF6E}" presName="vertFour" presStyleCnt="0">
        <dgm:presLayoutVars>
          <dgm:chPref val="3"/>
        </dgm:presLayoutVars>
      </dgm:prSet>
      <dgm:spPr/>
    </dgm:pt>
    <dgm:pt modelId="{5306C943-B39B-43C4-A373-2264EF20C1D2}" type="pres">
      <dgm:prSet presAssocID="{9EEADEBB-4B8B-42C5-9AC4-D9281081DF6E}" presName="txFour" presStyleLbl="node4" presStyleIdx="2" presStyleCnt="4" custScaleX="52726" custLinFactNeighborX="83891">
        <dgm:presLayoutVars>
          <dgm:chPref val="3"/>
        </dgm:presLayoutVars>
      </dgm:prSet>
      <dgm:spPr/>
      <dgm:t>
        <a:bodyPr/>
        <a:lstStyle/>
        <a:p>
          <a:endParaRPr lang="en-US"/>
        </a:p>
      </dgm:t>
    </dgm:pt>
    <dgm:pt modelId="{39072EEB-F041-4399-A4E3-B775541CDF6E}" type="pres">
      <dgm:prSet presAssocID="{9EEADEBB-4B8B-42C5-9AC4-D9281081DF6E}" presName="horzFour" presStyleCnt="0"/>
      <dgm:spPr/>
    </dgm:pt>
    <dgm:pt modelId="{8F0E2408-1E87-4A06-B760-66E356602F29}" type="pres">
      <dgm:prSet presAssocID="{0A52B317-FE4A-407A-B455-A058A5F61CC3}" presName="sibSpaceFour" presStyleCnt="0"/>
      <dgm:spPr/>
    </dgm:pt>
    <dgm:pt modelId="{1FDEB16D-1B4B-4557-8288-A99881A8AB4B}" type="pres">
      <dgm:prSet presAssocID="{55ACD833-1C78-447E-A29D-2B1280C933A5}" presName="vertFour" presStyleCnt="0">
        <dgm:presLayoutVars>
          <dgm:chPref val="3"/>
        </dgm:presLayoutVars>
      </dgm:prSet>
      <dgm:spPr/>
    </dgm:pt>
    <dgm:pt modelId="{84239150-FA45-404D-9BD7-54D2E8990A7A}" type="pres">
      <dgm:prSet presAssocID="{55ACD833-1C78-447E-A29D-2B1280C933A5}" presName="txFour" presStyleLbl="node4" presStyleIdx="3" presStyleCnt="4" custScaleX="72429" custLinFactNeighborX="-58128">
        <dgm:presLayoutVars>
          <dgm:chPref val="3"/>
        </dgm:presLayoutVars>
      </dgm:prSet>
      <dgm:spPr/>
      <dgm:t>
        <a:bodyPr/>
        <a:lstStyle/>
        <a:p>
          <a:endParaRPr lang="en-US"/>
        </a:p>
      </dgm:t>
    </dgm:pt>
    <dgm:pt modelId="{AF2B75FA-7000-4948-B229-FBCE89A50F12}" type="pres">
      <dgm:prSet presAssocID="{55ACD833-1C78-447E-A29D-2B1280C933A5}" presName="horzFour" presStyleCnt="0"/>
      <dgm:spPr/>
    </dgm:pt>
  </dgm:ptLst>
  <dgm:cxnLst>
    <dgm:cxn modelId="{6871D9BA-E7B1-45C9-9F60-2BDC9BD109B5}" type="presOf" srcId="{48C77B6F-8A52-4CB4-9AB1-D4CC5F10DFC6}" destId="{460E2974-2ECF-42BC-84B9-35F0F116433C}" srcOrd="0" destOrd="0" presId="urn:microsoft.com/office/officeart/2005/8/layout/hierarchy4"/>
    <dgm:cxn modelId="{C978BA4C-B473-4C9A-AAA5-85E6AC5558A1}" srcId="{4740E12D-C922-46F6-92F6-489D6E809CDF}" destId="{8D41DACF-855F-4215-97BB-068588BA1C4C}" srcOrd="0" destOrd="0" parTransId="{49DB0227-8873-4645-A866-03DEAB5EFBAC}" sibTransId="{51701C9A-509D-4C94-B2D8-2131C35C2E2B}"/>
    <dgm:cxn modelId="{3B7BFB89-57F2-4C40-B00F-C26CBEE3C048}" type="presOf" srcId="{24782A79-0375-4682-BD34-20FF4D199EED}" destId="{92CBCD0C-2B6A-44FA-AA71-6EB891D36206}" srcOrd="0" destOrd="0" presId="urn:microsoft.com/office/officeart/2005/8/layout/hierarchy4"/>
    <dgm:cxn modelId="{4F0EE2D2-4794-46EB-B8B1-E0A76BD6F9F3}" srcId="{48C77B6F-8A52-4CB4-9AB1-D4CC5F10DFC6}" destId="{65B78654-9846-4185-917F-F79C76ECB2B7}" srcOrd="0" destOrd="0" parTransId="{404CBEAB-AFC0-4223-8C1F-BA28C8AD7B87}" sibTransId="{86D00D76-A8E3-486C-9BFA-B7B2E948DA88}"/>
    <dgm:cxn modelId="{C6D89A87-2B79-42EB-93C1-31434B1C6F88}" srcId="{D26D3B66-A03F-4FE9-A3EC-DBACD8C865A8}" destId="{73249370-F7E7-4C76-8861-0E6EE89517CE}" srcOrd="1" destOrd="0" parTransId="{2348B792-031F-48F4-B293-08EAD69503F0}" sibTransId="{7AFA9435-D259-4DD2-BB56-320E46BE81ED}"/>
    <dgm:cxn modelId="{B8F2EC67-DCD6-4D2D-AA1D-567FD31400A5}" srcId="{D26D3B66-A03F-4FE9-A3EC-DBACD8C865A8}" destId="{48C77B6F-8A52-4CB4-9AB1-D4CC5F10DFC6}" srcOrd="0" destOrd="0" parTransId="{91CEC936-4B56-406F-8037-E1A6C5027DDF}" sibTransId="{00DFB0A6-FBD4-449A-8ECD-DDD4DA81DD65}"/>
    <dgm:cxn modelId="{46171EA7-610F-4D9C-8C9F-5BDCA0B2C679}" type="presOf" srcId="{07F1BEE0-AA05-4837-920E-E0549C8B3922}" destId="{3AE0A4A1-BD54-48ED-B4E0-DA076F516B63}" srcOrd="0" destOrd="0" presId="urn:microsoft.com/office/officeart/2005/8/layout/hierarchy4"/>
    <dgm:cxn modelId="{1805F536-8135-4EAD-834E-C0BA0BD33F2D}" srcId="{7409B6C3-F101-4A66-AFF9-406A75051A07}" destId="{D26D3B66-A03F-4FE9-A3EC-DBACD8C865A8}" srcOrd="0" destOrd="0" parTransId="{5CBC7C2B-939C-4684-A1FB-8ED597CD82CC}" sibTransId="{B036488D-0BD7-4816-9B5D-EE4DC06C2B3C}"/>
    <dgm:cxn modelId="{D4B5CC19-A096-43E1-B2DC-138DFF03745E}" type="presOf" srcId="{4740E12D-C922-46F6-92F6-489D6E809CDF}" destId="{B6DE34F9-9174-4A4B-826E-5CD6603DB0CE}" srcOrd="0" destOrd="0" presId="urn:microsoft.com/office/officeart/2005/8/layout/hierarchy4"/>
    <dgm:cxn modelId="{381C340B-B711-4AE9-9B15-769F3796151F}" type="presOf" srcId="{9D04CBEE-1BAD-4329-8EDD-91E1D9142459}" destId="{E8438BC2-2F1F-439D-A0DF-D811B2B402A5}" srcOrd="0" destOrd="0" presId="urn:microsoft.com/office/officeart/2005/8/layout/hierarchy4"/>
    <dgm:cxn modelId="{4F270BFF-2D5F-4A98-AD5B-0D165EFA525C}" srcId="{24782A79-0375-4682-BD34-20FF4D199EED}" destId="{9EEADEBB-4B8B-42C5-9AC4-D9281081DF6E}" srcOrd="0" destOrd="0" parTransId="{EEC522DA-7A50-42E4-AB75-CA615F1DD952}" sibTransId="{0A52B317-FE4A-407A-B455-A058A5F61CC3}"/>
    <dgm:cxn modelId="{D08763F7-1549-4331-99AE-F9E2F63C1AE6}" srcId="{73249370-F7E7-4C76-8861-0E6EE89517CE}" destId="{07F1BEE0-AA05-4837-920E-E0549C8B3922}" srcOrd="1" destOrd="0" parTransId="{75332368-FCD5-4F88-A83E-93E408E58848}" sibTransId="{74EF162B-2202-45CC-AD55-D1F7A10E5E0B}"/>
    <dgm:cxn modelId="{E0C05768-3E2D-4B2D-B5CE-DB27D93D75F6}" type="presOf" srcId="{7409B6C3-F101-4A66-AFF9-406A75051A07}" destId="{4C19DCA4-9236-42FA-AF90-95B143D7BEEE}" srcOrd="0" destOrd="0" presId="urn:microsoft.com/office/officeart/2005/8/layout/hierarchy4"/>
    <dgm:cxn modelId="{C0892BE5-D2E2-4FD4-A53D-ACA37AF32A03}" srcId="{73249370-F7E7-4C76-8861-0E6EE89517CE}" destId="{24782A79-0375-4682-BD34-20FF4D199EED}" srcOrd="3" destOrd="0" parTransId="{D6157D5C-8B02-441A-8D5B-D174F6A0916D}" sibTransId="{784DA6EB-314C-4EE4-A40D-B6C6916CB265}"/>
    <dgm:cxn modelId="{FEA7C3A9-C424-484C-9F60-4B08A7F10E10}" type="presOf" srcId="{8D41DACF-855F-4215-97BB-068588BA1C4C}" destId="{EB5657E1-0FDE-487C-B3E9-5AF20DB9AE2E}" srcOrd="0" destOrd="0" presId="urn:microsoft.com/office/officeart/2005/8/layout/hierarchy4"/>
    <dgm:cxn modelId="{F920FD7F-951D-40DE-9980-F20BACB0A40F}" type="presOf" srcId="{9EEADEBB-4B8B-42C5-9AC4-D9281081DF6E}" destId="{5306C943-B39B-43C4-A373-2264EF20C1D2}" srcOrd="0" destOrd="0" presId="urn:microsoft.com/office/officeart/2005/8/layout/hierarchy4"/>
    <dgm:cxn modelId="{D6991281-188D-412D-8B32-464E0B41D02D}" srcId="{73249370-F7E7-4C76-8861-0E6EE89517CE}" destId="{4740E12D-C922-46F6-92F6-489D6E809CDF}" srcOrd="2" destOrd="0" parTransId="{50C23977-01E3-4526-AF11-6600C5CF8CAF}" sibTransId="{42533148-2468-458C-9358-1032B90F3F62}"/>
    <dgm:cxn modelId="{73F5740B-1D38-4F28-8264-6BEC9FA986B2}" type="presOf" srcId="{55ACD833-1C78-447E-A29D-2B1280C933A5}" destId="{84239150-FA45-404D-9BD7-54D2E8990A7A}" srcOrd="0" destOrd="0" presId="urn:microsoft.com/office/officeart/2005/8/layout/hierarchy4"/>
    <dgm:cxn modelId="{7F9E83DB-F4E5-404C-B04C-CCA589B6147C}" srcId="{73249370-F7E7-4C76-8861-0E6EE89517CE}" destId="{55317A05-C0A7-4277-95CA-0E658B87CA43}" srcOrd="0" destOrd="0" parTransId="{2AE4F48B-3174-447A-9C00-7D1917FD8F9C}" sibTransId="{419425AE-7539-4E71-B285-C41C56C74702}"/>
    <dgm:cxn modelId="{E27B639F-EAEF-418B-833D-136230085F15}" type="presOf" srcId="{FDE7C4C2-5C51-4157-B1CB-3A507F25F61C}" destId="{C768E802-8FFE-4443-AD4A-40C7078370F8}" srcOrd="0" destOrd="0" presId="urn:microsoft.com/office/officeart/2005/8/layout/hierarchy4"/>
    <dgm:cxn modelId="{DB93D843-05CF-4DC8-9D8F-B93509BFFF44}" type="presOf" srcId="{55317A05-C0A7-4277-95CA-0E658B87CA43}" destId="{9AAB067E-EEBF-429F-9F3D-440BFFE900BF}" srcOrd="0" destOrd="0" presId="urn:microsoft.com/office/officeart/2005/8/layout/hierarchy4"/>
    <dgm:cxn modelId="{C87A5A3D-4306-4F54-9B9D-30DAAB4F4ECC}" type="presOf" srcId="{D26D3B66-A03F-4FE9-A3EC-DBACD8C865A8}" destId="{6813FFDC-EF62-4EC3-B64B-657E4E81E76A}" srcOrd="0" destOrd="0" presId="urn:microsoft.com/office/officeart/2005/8/layout/hierarchy4"/>
    <dgm:cxn modelId="{3018088A-A28A-4376-A551-F55FF2374672}" srcId="{24782A79-0375-4682-BD34-20FF4D199EED}" destId="{55ACD833-1C78-447E-A29D-2B1280C933A5}" srcOrd="1" destOrd="0" parTransId="{11222FA7-BE4C-4873-95E7-DC2B990D447D}" sibTransId="{4A3506F8-A769-47A5-983D-1F79F0158045}"/>
    <dgm:cxn modelId="{36763154-1FDB-44A5-9F77-C468BC651FC9}" srcId="{48C77B6F-8A52-4CB4-9AB1-D4CC5F10DFC6}" destId="{9D04CBEE-1BAD-4329-8EDD-91E1D9142459}" srcOrd="1" destOrd="0" parTransId="{BA20A77A-2D5A-4EED-9340-FE10E9DBA4A1}" sibTransId="{BD0503F5-8FB0-4760-93CE-F6D595105FC2}"/>
    <dgm:cxn modelId="{D41326CB-3233-4D94-9020-E96F8B108CEC}" type="presOf" srcId="{65B78654-9846-4185-917F-F79C76ECB2B7}" destId="{620E7445-D335-4A8D-9BD6-186CD1A7B5B2}" srcOrd="0" destOrd="0" presId="urn:microsoft.com/office/officeart/2005/8/layout/hierarchy4"/>
    <dgm:cxn modelId="{F0D53E10-2015-4C55-BF19-2FA66AB7F174}" type="presOf" srcId="{73249370-F7E7-4C76-8861-0E6EE89517CE}" destId="{D3556C84-2641-4450-AE65-E67A0D8B2B9A}" srcOrd="0" destOrd="0" presId="urn:microsoft.com/office/officeart/2005/8/layout/hierarchy4"/>
    <dgm:cxn modelId="{82F83695-7D23-49E3-A609-29BEE449DE10}" srcId="{4740E12D-C922-46F6-92F6-489D6E809CDF}" destId="{FDE7C4C2-5C51-4157-B1CB-3A507F25F61C}" srcOrd="1" destOrd="0" parTransId="{F1CDF8D4-4F42-4B60-933F-EA18F4F60CC1}" sibTransId="{48F7F23A-9B14-4C2D-9715-3DF9FE91F21D}"/>
    <dgm:cxn modelId="{260673F9-CDD2-4F12-B379-9A99EE5872ED}" type="presParOf" srcId="{4C19DCA4-9236-42FA-AF90-95B143D7BEEE}" destId="{9B2FD3F3-DB2C-45B6-8C68-472513066B84}" srcOrd="0" destOrd="0" presId="urn:microsoft.com/office/officeart/2005/8/layout/hierarchy4"/>
    <dgm:cxn modelId="{DFABE530-6E0C-495F-8C7C-BC413DE177F2}" type="presParOf" srcId="{9B2FD3F3-DB2C-45B6-8C68-472513066B84}" destId="{6813FFDC-EF62-4EC3-B64B-657E4E81E76A}" srcOrd="0" destOrd="0" presId="urn:microsoft.com/office/officeart/2005/8/layout/hierarchy4"/>
    <dgm:cxn modelId="{FB72AAF9-0365-4CB8-9338-5D834134C8B2}" type="presParOf" srcId="{9B2FD3F3-DB2C-45B6-8C68-472513066B84}" destId="{1ACC79A1-EC5F-44CB-81D2-C064C0A22811}" srcOrd="1" destOrd="0" presId="urn:microsoft.com/office/officeart/2005/8/layout/hierarchy4"/>
    <dgm:cxn modelId="{ED6B673E-7312-4DD3-96DA-EA112648DC75}" type="presParOf" srcId="{9B2FD3F3-DB2C-45B6-8C68-472513066B84}" destId="{799F1467-955A-4AB7-9207-86485CB5D9D7}" srcOrd="2" destOrd="0" presId="urn:microsoft.com/office/officeart/2005/8/layout/hierarchy4"/>
    <dgm:cxn modelId="{7AF3E087-BFC3-4A72-8681-729F8404329E}" type="presParOf" srcId="{799F1467-955A-4AB7-9207-86485CB5D9D7}" destId="{434640A3-CFA6-46C6-85FE-5F0857015115}" srcOrd="0" destOrd="0" presId="urn:microsoft.com/office/officeart/2005/8/layout/hierarchy4"/>
    <dgm:cxn modelId="{CEEE2381-6092-413D-B548-DE39BAA4D0B6}" type="presParOf" srcId="{434640A3-CFA6-46C6-85FE-5F0857015115}" destId="{460E2974-2ECF-42BC-84B9-35F0F116433C}" srcOrd="0" destOrd="0" presId="urn:microsoft.com/office/officeart/2005/8/layout/hierarchy4"/>
    <dgm:cxn modelId="{432E924B-7742-4CB4-A1B2-0C61B02B8E19}" type="presParOf" srcId="{434640A3-CFA6-46C6-85FE-5F0857015115}" destId="{87A5831C-1990-4A1F-8174-2934DA7280DC}" srcOrd="1" destOrd="0" presId="urn:microsoft.com/office/officeart/2005/8/layout/hierarchy4"/>
    <dgm:cxn modelId="{8F52679B-8E4F-4113-A2C0-41DB38535EB2}" type="presParOf" srcId="{434640A3-CFA6-46C6-85FE-5F0857015115}" destId="{1F3C20DB-12AB-4CAF-B34A-C9DCCC1C4CBF}" srcOrd="2" destOrd="0" presId="urn:microsoft.com/office/officeart/2005/8/layout/hierarchy4"/>
    <dgm:cxn modelId="{F7045693-EC3B-49C2-AF7F-804EDEB83A2E}" type="presParOf" srcId="{1F3C20DB-12AB-4CAF-B34A-C9DCCC1C4CBF}" destId="{A0AAA276-1BD9-43F0-8329-CDB3B76F6E67}" srcOrd="0" destOrd="0" presId="urn:microsoft.com/office/officeart/2005/8/layout/hierarchy4"/>
    <dgm:cxn modelId="{AAF59CA5-0017-4D0A-A772-885BEAA5AC5F}" type="presParOf" srcId="{A0AAA276-1BD9-43F0-8329-CDB3B76F6E67}" destId="{620E7445-D335-4A8D-9BD6-186CD1A7B5B2}" srcOrd="0" destOrd="0" presId="urn:microsoft.com/office/officeart/2005/8/layout/hierarchy4"/>
    <dgm:cxn modelId="{660A5813-8E1C-4E95-AB2A-6BEFCEEB1C6F}" type="presParOf" srcId="{A0AAA276-1BD9-43F0-8329-CDB3B76F6E67}" destId="{38043CB1-0B2F-48AE-9E50-D3A17BF737EC}" srcOrd="1" destOrd="0" presId="urn:microsoft.com/office/officeart/2005/8/layout/hierarchy4"/>
    <dgm:cxn modelId="{412CA0FB-9096-4D41-942A-2D4E8FC13266}" type="presParOf" srcId="{1F3C20DB-12AB-4CAF-B34A-C9DCCC1C4CBF}" destId="{4E008C40-1CB4-4C3B-A9A3-8224CF1D4E7A}" srcOrd="1" destOrd="0" presId="urn:microsoft.com/office/officeart/2005/8/layout/hierarchy4"/>
    <dgm:cxn modelId="{F2A7FF34-3395-4A07-9845-455F1F02D8F7}" type="presParOf" srcId="{1F3C20DB-12AB-4CAF-B34A-C9DCCC1C4CBF}" destId="{A50C4FA6-191F-4C5A-9DCF-1CA2017D985D}" srcOrd="2" destOrd="0" presId="urn:microsoft.com/office/officeart/2005/8/layout/hierarchy4"/>
    <dgm:cxn modelId="{F1DFAD40-2A23-4C94-BD5C-A547C6179B75}" type="presParOf" srcId="{A50C4FA6-191F-4C5A-9DCF-1CA2017D985D}" destId="{E8438BC2-2F1F-439D-A0DF-D811B2B402A5}" srcOrd="0" destOrd="0" presId="urn:microsoft.com/office/officeart/2005/8/layout/hierarchy4"/>
    <dgm:cxn modelId="{767B62E9-D0C0-44AA-9A64-363BBF87498B}" type="presParOf" srcId="{A50C4FA6-191F-4C5A-9DCF-1CA2017D985D}" destId="{71CD135A-FF8C-4716-AEF5-7832E1107D06}" srcOrd="1" destOrd="0" presId="urn:microsoft.com/office/officeart/2005/8/layout/hierarchy4"/>
    <dgm:cxn modelId="{448CF123-8766-4CC0-BB14-1FEE7AA23431}" type="presParOf" srcId="{799F1467-955A-4AB7-9207-86485CB5D9D7}" destId="{6508309C-2472-48BE-B2CC-0EBA4247D53D}" srcOrd="1" destOrd="0" presId="urn:microsoft.com/office/officeart/2005/8/layout/hierarchy4"/>
    <dgm:cxn modelId="{FAE16E52-C742-46A7-8BF5-DDC458D4278A}" type="presParOf" srcId="{799F1467-955A-4AB7-9207-86485CB5D9D7}" destId="{8AE2F35E-4D7D-4B41-AE31-DEB51C69A01E}" srcOrd="2" destOrd="0" presId="urn:microsoft.com/office/officeart/2005/8/layout/hierarchy4"/>
    <dgm:cxn modelId="{50153FE5-B47A-4520-8922-99A1095268DD}" type="presParOf" srcId="{8AE2F35E-4D7D-4B41-AE31-DEB51C69A01E}" destId="{D3556C84-2641-4450-AE65-E67A0D8B2B9A}" srcOrd="0" destOrd="0" presId="urn:microsoft.com/office/officeart/2005/8/layout/hierarchy4"/>
    <dgm:cxn modelId="{ED30859B-5A11-485C-B5CC-AEA9AAE7DAD8}" type="presParOf" srcId="{8AE2F35E-4D7D-4B41-AE31-DEB51C69A01E}" destId="{9CF30B64-1B45-4723-98CC-644E53B418F2}" srcOrd="1" destOrd="0" presId="urn:microsoft.com/office/officeart/2005/8/layout/hierarchy4"/>
    <dgm:cxn modelId="{04F133B7-A7B9-4B16-8DA1-62A2BC80A722}" type="presParOf" srcId="{8AE2F35E-4D7D-4B41-AE31-DEB51C69A01E}" destId="{45900DC5-DB2B-46D6-BCF7-7DC0FCE8EFDF}" srcOrd="2" destOrd="0" presId="urn:microsoft.com/office/officeart/2005/8/layout/hierarchy4"/>
    <dgm:cxn modelId="{5817DBB4-8E90-46FC-A140-A222369DFEAD}" type="presParOf" srcId="{45900DC5-DB2B-46D6-BCF7-7DC0FCE8EFDF}" destId="{DCBF845D-98D0-45C1-80C3-1D34266FB04A}" srcOrd="0" destOrd="0" presId="urn:microsoft.com/office/officeart/2005/8/layout/hierarchy4"/>
    <dgm:cxn modelId="{A56FCF51-CE03-429A-9B5D-CDE129D6911D}" type="presParOf" srcId="{DCBF845D-98D0-45C1-80C3-1D34266FB04A}" destId="{9AAB067E-EEBF-429F-9F3D-440BFFE900BF}" srcOrd="0" destOrd="0" presId="urn:microsoft.com/office/officeart/2005/8/layout/hierarchy4"/>
    <dgm:cxn modelId="{52652C75-3622-44E9-A5FF-A4B2D3ED752D}" type="presParOf" srcId="{DCBF845D-98D0-45C1-80C3-1D34266FB04A}" destId="{047A922B-67A2-41AB-99FE-53D4D7EFD8BE}" srcOrd="1" destOrd="0" presId="urn:microsoft.com/office/officeart/2005/8/layout/hierarchy4"/>
    <dgm:cxn modelId="{C0EF28AA-3ECD-4CED-A9BB-17019A596799}" type="presParOf" srcId="{45900DC5-DB2B-46D6-BCF7-7DC0FCE8EFDF}" destId="{A4B359FA-11A5-40E5-AC94-B329919CA2E6}" srcOrd="1" destOrd="0" presId="urn:microsoft.com/office/officeart/2005/8/layout/hierarchy4"/>
    <dgm:cxn modelId="{B58BE60F-4D33-4011-A2A0-E0E0B3BE7E77}" type="presParOf" srcId="{45900DC5-DB2B-46D6-BCF7-7DC0FCE8EFDF}" destId="{E12F567F-0853-4294-B49C-54FDB1D04E48}" srcOrd="2" destOrd="0" presId="urn:microsoft.com/office/officeart/2005/8/layout/hierarchy4"/>
    <dgm:cxn modelId="{5427DF82-7470-48B0-A541-58032251983F}" type="presParOf" srcId="{E12F567F-0853-4294-B49C-54FDB1D04E48}" destId="{3AE0A4A1-BD54-48ED-B4E0-DA076F516B63}" srcOrd="0" destOrd="0" presId="urn:microsoft.com/office/officeart/2005/8/layout/hierarchy4"/>
    <dgm:cxn modelId="{2AF651B6-467B-4E48-B40E-FEB3439CC295}" type="presParOf" srcId="{E12F567F-0853-4294-B49C-54FDB1D04E48}" destId="{90159287-818C-4D65-A129-ADB6391D5832}" srcOrd="1" destOrd="0" presId="urn:microsoft.com/office/officeart/2005/8/layout/hierarchy4"/>
    <dgm:cxn modelId="{7708845C-205D-49F4-AA0D-DF60DB92B533}" type="presParOf" srcId="{45900DC5-DB2B-46D6-BCF7-7DC0FCE8EFDF}" destId="{C7854A6B-F0AF-4079-AB73-98AD55AA7AFF}" srcOrd="3" destOrd="0" presId="urn:microsoft.com/office/officeart/2005/8/layout/hierarchy4"/>
    <dgm:cxn modelId="{F050059D-3B2A-42D8-A0AE-54FECDCB9E95}" type="presParOf" srcId="{45900DC5-DB2B-46D6-BCF7-7DC0FCE8EFDF}" destId="{D81F872B-B697-4C12-BC20-05DB299319FD}" srcOrd="4" destOrd="0" presId="urn:microsoft.com/office/officeart/2005/8/layout/hierarchy4"/>
    <dgm:cxn modelId="{3C0CDF45-1F9A-4633-A6B0-13BF5BAA564B}" type="presParOf" srcId="{D81F872B-B697-4C12-BC20-05DB299319FD}" destId="{B6DE34F9-9174-4A4B-826E-5CD6603DB0CE}" srcOrd="0" destOrd="0" presId="urn:microsoft.com/office/officeart/2005/8/layout/hierarchy4"/>
    <dgm:cxn modelId="{539367BA-31FB-4E58-9BFD-49A2DF8525B4}" type="presParOf" srcId="{D81F872B-B697-4C12-BC20-05DB299319FD}" destId="{FDB691EE-9624-4F77-B2FA-B8CF910001A4}" srcOrd="1" destOrd="0" presId="urn:microsoft.com/office/officeart/2005/8/layout/hierarchy4"/>
    <dgm:cxn modelId="{8C376C34-E818-4AF5-88BF-E1324161CE90}" type="presParOf" srcId="{D81F872B-B697-4C12-BC20-05DB299319FD}" destId="{DCDA06A2-BD3B-4D18-B59E-29EAB0F6DCDB}" srcOrd="2" destOrd="0" presId="urn:microsoft.com/office/officeart/2005/8/layout/hierarchy4"/>
    <dgm:cxn modelId="{206E2787-101E-4691-9A59-6A883C9E3918}" type="presParOf" srcId="{DCDA06A2-BD3B-4D18-B59E-29EAB0F6DCDB}" destId="{B224FD8B-EEFF-445E-9074-56D940B3CDD3}" srcOrd="0" destOrd="0" presId="urn:microsoft.com/office/officeart/2005/8/layout/hierarchy4"/>
    <dgm:cxn modelId="{4802E944-4943-438B-BDDC-439DA8895162}" type="presParOf" srcId="{B224FD8B-EEFF-445E-9074-56D940B3CDD3}" destId="{EB5657E1-0FDE-487C-B3E9-5AF20DB9AE2E}" srcOrd="0" destOrd="0" presId="urn:microsoft.com/office/officeart/2005/8/layout/hierarchy4"/>
    <dgm:cxn modelId="{EA088CE3-9FA3-4C36-A89F-963AF64FA4D7}" type="presParOf" srcId="{B224FD8B-EEFF-445E-9074-56D940B3CDD3}" destId="{FAACE348-1650-4E41-A21A-76D4D1565515}" srcOrd="1" destOrd="0" presId="urn:microsoft.com/office/officeart/2005/8/layout/hierarchy4"/>
    <dgm:cxn modelId="{F2503A40-C2B9-435C-969C-2F8F3C1361A7}" type="presParOf" srcId="{DCDA06A2-BD3B-4D18-B59E-29EAB0F6DCDB}" destId="{5D78E763-B661-4ABA-A412-C233F044E6ED}" srcOrd="1" destOrd="0" presId="urn:microsoft.com/office/officeart/2005/8/layout/hierarchy4"/>
    <dgm:cxn modelId="{B561CA95-FD9C-4B17-8F92-337E4B064C2D}" type="presParOf" srcId="{DCDA06A2-BD3B-4D18-B59E-29EAB0F6DCDB}" destId="{99790A58-36CF-4D5E-BADE-089B782A3495}" srcOrd="2" destOrd="0" presId="urn:microsoft.com/office/officeart/2005/8/layout/hierarchy4"/>
    <dgm:cxn modelId="{87880B14-0988-4A0F-96C9-6C5D6D425F49}" type="presParOf" srcId="{99790A58-36CF-4D5E-BADE-089B782A3495}" destId="{C768E802-8FFE-4443-AD4A-40C7078370F8}" srcOrd="0" destOrd="0" presId="urn:microsoft.com/office/officeart/2005/8/layout/hierarchy4"/>
    <dgm:cxn modelId="{73B828DF-9391-4E85-884F-30FB6D77CE2A}" type="presParOf" srcId="{99790A58-36CF-4D5E-BADE-089B782A3495}" destId="{5B6E4BC4-1D36-437F-8A04-ECF6B3041EBE}" srcOrd="1" destOrd="0" presId="urn:microsoft.com/office/officeart/2005/8/layout/hierarchy4"/>
    <dgm:cxn modelId="{40CC811B-3680-415C-A4A9-9D1E0E36DD06}" type="presParOf" srcId="{45900DC5-DB2B-46D6-BCF7-7DC0FCE8EFDF}" destId="{07DC71A3-2E90-4ED3-8D02-CB3D101F5214}" srcOrd="5" destOrd="0" presId="urn:microsoft.com/office/officeart/2005/8/layout/hierarchy4"/>
    <dgm:cxn modelId="{14474EAD-2579-4CC2-A6A7-82BD3FAC2E00}" type="presParOf" srcId="{45900DC5-DB2B-46D6-BCF7-7DC0FCE8EFDF}" destId="{C4BA14C3-6376-4AB2-8C84-B94B20C19FEE}" srcOrd="6" destOrd="0" presId="urn:microsoft.com/office/officeart/2005/8/layout/hierarchy4"/>
    <dgm:cxn modelId="{7918F39D-9B34-4FD9-929B-C984BDE1EA20}" type="presParOf" srcId="{C4BA14C3-6376-4AB2-8C84-B94B20C19FEE}" destId="{92CBCD0C-2B6A-44FA-AA71-6EB891D36206}" srcOrd="0" destOrd="0" presId="urn:microsoft.com/office/officeart/2005/8/layout/hierarchy4"/>
    <dgm:cxn modelId="{27A16B5D-522C-45E7-A25C-C2943111FB6C}" type="presParOf" srcId="{C4BA14C3-6376-4AB2-8C84-B94B20C19FEE}" destId="{CCE69846-581A-457A-AD82-48B74A64A8A8}" srcOrd="1" destOrd="0" presId="urn:microsoft.com/office/officeart/2005/8/layout/hierarchy4"/>
    <dgm:cxn modelId="{C758914E-8F23-44F8-8C69-E5A6CEFB25B4}" type="presParOf" srcId="{C4BA14C3-6376-4AB2-8C84-B94B20C19FEE}" destId="{3980792A-D705-4DCB-8916-238F3CE793CD}" srcOrd="2" destOrd="0" presId="urn:microsoft.com/office/officeart/2005/8/layout/hierarchy4"/>
    <dgm:cxn modelId="{0CCE3041-DB2D-4D09-A6E7-88D412E6D03D}" type="presParOf" srcId="{3980792A-D705-4DCB-8916-238F3CE793CD}" destId="{5E174DEF-9136-499A-AE9A-542A5C14E53C}" srcOrd="0" destOrd="0" presId="urn:microsoft.com/office/officeart/2005/8/layout/hierarchy4"/>
    <dgm:cxn modelId="{F117AD58-F695-4F15-8CA7-6305C63126DA}" type="presParOf" srcId="{5E174DEF-9136-499A-AE9A-542A5C14E53C}" destId="{5306C943-B39B-43C4-A373-2264EF20C1D2}" srcOrd="0" destOrd="0" presId="urn:microsoft.com/office/officeart/2005/8/layout/hierarchy4"/>
    <dgm:cxn modelId="{9E015368-E578-4F3F-893A-467C31FA80E4}" type="presParOf" srcId="{5E174DEF-9136-499A-AE9A-542A5C14E53C}" destId="{39072EEB-F041-4399-A4E3-B775541CDF6E}" srcOrd="1" destOrd="0" presId="urn:microsoft.com/office/officeart/2005/8/layout/hierarchy4"/>
    <dgm:cxn modelId="{84A00844-5A88-48D0-9514-8ADAA10FC5C1}" type="presParOf" srcId="{3980792A-D705-4DCB-8916-238F3CE793CD}" destId="{8F0E2408-1E87-4A06-B760-66E356602F29}" srcOrd="1" destOrd="0" presId="urn:microsoft.com/office/officeart/2005/8/layout/hierarchy4"/>
    <dgm:cxn modelId="{B439D5A8-7B15-4667-A79C-43F2512390CF}" type="presParOf" srcId="{3980792A-D705-4DCB-8916-238F3CE793CD}" destId="{1FDEB16D-1B4B-4557-8288-A99881A8AB4B}" srcOrd="2" destOrd="0" presId="urn:microsoft.com/office/officeart/2005/8/layout/hierarchy4"/>
    <dgm:cxn modelId="{2ABAC58C-F2AE-4F73-A293-3EF53F701C02}" type="presParOf" srcId="{1FDEB16D-1B4B-4557-8288-A99881A8AB4B}" destId="{84239150-FA45-404D-9BD7-54D2E8990A7A}" srcOrd="0" destOrd="0" presId="urn:microsoft.com/office/officeart/2005/8/layout/hierarchy4"/>
    <dgm:cxn modelId="{EDF70247-5ADC-40EC-9677-7D26CD71376A}" type="presParOf" srcId="{1FDEB16D-1B4B-4557-8288-A99881A8AB4B}" destId="{AF2B75FA-7000-4948-B229-FBCE89A50F12}"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E21539-972B-4250-88BC-8937AA1FC800}"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1056A28D-0ED3-4BA4-A4A7-05F348B56F14}">
      <dgm:prSet phldrT="[Texte]" custT="1">
        <dgm:style>
          <a:lnRef idx="2">
            <a:schemeClr val="dk1"/>
          </a:lnRef>
          <a:fillRef idx="1">
            <a:schemeClr val="lt1"/>
          </a:fillRef>
          <a:effectRef idx="0">
            <a:schemeClr val="dk1"/>
          </a:effectRef>
          <a:fontRef idx="minor">
            <a:schemeClr val="dk1"/>
          </a:fontRef>
        </dgm:style>
      </dgm:prSet>
      <dgm:spPr>
        <a:solidFill>
          <a:srgbClr val="92D050"/>
        </a:solidFill>
      </dgm:spPr>
      <dgm:t>
        <a:bodyPr/>
        <a:lstStyle/>
        <a:p>
          <a:r>
            <a:rPr lang="fr-FR" sz="1600" smtClean="0">
              <a:latin typeface="Times New Roman" pitchFamily="18" charset="0"/>
              <a:cs typeface="Times New Roman" pitchFamily="18" charset="0"/>
            </a:rPr>
            <a:t>B dynamic specification</a:t>
          </a:r>
          <a:endParaRPr lang="en-US" sz="1600">
            <a:latin typeface="Times New Roman" pitchFamily="18" charset="0"/>
            <a:cs typeface="Times New Roman" pitchFamily="18" charset="0"/>
          </a:endParaRPr>
        </a:p>
      </dgm:t>
    </dgm:pt>
    <dgm:pt modelId="{26160CC7-3524-42A6-8BB6-9E90DDFC8B92}" type="parTrans" cxnId="{81E2595B-7D18-4E69-861F-B5643FA10635}">
      <dgm:prSet/>
      <dgm:spPr/>
      <dgm:t>
        <a:bodyPr/>
        <a:lstStyle/>
        <a:p>
          <a:endParaRPr lang="en-US" sz="1600">
            <a:latin typeface="Times New Roman" pitchFamily="18" charset="0"/>
            <a:cs typeface="Times New Roman" pitchFamily="18" charset="0"/>
          </a:endParaRPr>
        </a:p>
      </dgm:t>
    </dgm:pt>
    <dgm:pt modelId="{5D6826AD-7D2B-42F5-B74D-9018CBFB63C4}" type="sibTrans" cxnId="{81E2595B-7D18-4E69-861F-B5643FA10635}">
      <dgm:prSet/>
      <dgm:spPr/>
      <dgm:t>
        <a:bodyPr/>
        <a:lstStyle/>
        <a:p>
          <a:endParaRPr lang="en-US" sz="1600">
            <a:latin typeface="Times New Roman" pitchFamily="18" charset="0"/>
            <a:cs typeface="Times New Roman" pitchFamily="18" charset="0"/>
          </a:endParaRPr>
        </a:p>
      </dgm:t>
    </dgm:pt>
    <dgm:pt modelId="{D81EC2E3-7DA5-41DD-A903-DB51E53E1653}">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600" smtClean="0">
              <a:solidFill>
                <a:schemeClr val="tx1"/>
              </a:solidFill>
              <a:latin typeface="Times New Roman" pitchFamily="18" charset="0"/>
              <a:cs typeface="Times New Roman" pitchFamily="18" charset="0"/>
            </a:rPr>
            <a:t>Log </a:t>
          </a:r>
          <a:endParaRPr lang="en-US" sz="1600">
            <a:solidFill>
              <a:schemeClr val="tx1"/>
            </a:solidFill>
            <a:latin typeface="Times New Roman" pitchFamily="18" charset="0"/>
            <a:cs typeface="Times New Roman" pitchFamily="18" charset="0"/>
          </a:endParaRPr>
        </a:p>
      </dgm:t>
    </dgm:pt>
    <dgm:pt modelId="{4568917D-6159-4663-B676-183BC52267AE}" type="parTrans" cxnId="{3066EFE1-A3D7-48A2-A62C-26644FD43A83}">
      <dgm:prSet custT="1"/>
      <dgm:spPr>
        <a:ln>
          <a:solidFill>
            <a:schemeClr val="tx1"/>
          </a:solidFill>
          <a:headEnd type="none" w="med" len="med"/>
          <a:tailEnd type="none" w="med" len="med"/>
        </a:ln>
      </dgm:spPr>
      <dgm:t>
        <a:bodyPr/>
        <a:lstStyle/>
        <a:p>
          <a:endParaRPr lang="en-US" sz="1600">
            <a:latin typeface="Times New Roman" pitchFamily="18" charset="0"/>
            <a:cs typeface="Times New Roman" pitchFamily="18" charset="0"/>
          </a:endParaRPr>
        </a:p>
      </dgm:t>
    </dgm:pt>
    <dgm:pt modelId="{B0539E3D-F2EB-4155-9C58-DDD351A3A3D8}" type="sibTrans" cxnId="{3066EFE1-A3D7-48A2-A62C-26644FD43A83}">
      <dgm:prSet/>
      <dgm:spPr/>
      <dgm:t>
        <a:bodyPr/>
        <a:lstStyle/>
        <a:p>
          <a:endParaRPr lang="en-US" sz="1600">
            <a:latin typeface="Times New Roman" pitchFamily="18" charset="0"/>
            <a:cs typeface="Times New Roman" pitchFamily="18" charset="0"/>
          </a:endParaRPr>
        </a:p>
      </dgm:t>
    </dgm:pt>
    <dgm:pt modelId="{D7489D51-DBE1-48DB-98EC-E9F2DA1EC0B8}">
      <dgm:prSet phldrT="[Texte]" custT="1">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a:ln/>
      </dgm:spPr>
      <dgm:t>
        <a:bodyPr/>
        <a:lstStyle/>
        <a:p>
          <a:r>
            <a:rPr lang="fr-FR" sz="1600" smtClean="0">
              <a:solidFill>
                <a:schemeClr val="tx1"/>
              </a:solidFill>
              <a:latin typeface="Times New Roman" pitchFamily="18" charset="0"/>
              <a:cs typeface="Times New Roman" pitchFamily="18" charset="0"/>
            </a:rPr>
            <a:t>Log table</a:t>
          </a:r>
          <a:endParaRPr lang="en-US" sz="1600">
            <a:solidFill>
              <a:schemeClr val="tx1"/>
            </a:solidFill>
            <a:latin typeface="Times New Roman" pitchFamily="18" charset="0"/>
            <a:cs typeface="Times New Roman" pitchFamily="18" charset="0"/>
          </a:endParaRPr>
        </a:p>
      </dgm:t>
    </dgm:pt>
    <dgm:pt modelId="{1CFF24A7-8A5E-4734-B7BD-7214AC09F8C4}" type="parTrans" cxnId="{48CF9CC7-60E9-47CF-8233-91655E48B22F}">
      <dgm:prSet custT="1"/>
      <dgm:spPr>
        <a:ln>
          <a:solidFill>
            <a:schemeClr val="tx1"/>
          </a:solidFill>
          <a:headEnd type="none" w="med" len="med"/>
          <a:tailEnd type="arrow" w="med" len="med"/>
        </a:ln>
      </dgm:spPr>
      <dgm:t>
        <a:bodyPr/>
        <a:lstStyle/>
        <a:p>
          <a:endParaRPr lang="en-US" sz="1600">
            <a:latin typeface="Times New Roman" pitchFamily="18" charset="0"/>
            <a:cs typeface="Times New Roman" pitchFamily="18" charset="0"/>
          </a:endParaRPr>
        </a:p>
      </dgm:t>
    </dgm:pt>
    <dgm:pt modelId="{52DDF968-4BCF-4118-B4EB-1088E44FFF48}" type="sibTrans" cxnId="{48CF9CC7-60E9-47CF-8233-91655E48B22F}">
      <dgm:prSet/>
      <dgm:spPr/>
      <dgm:t>
        <a:bodyPr/>
        <a:lstStyle/>
        <a:p>
          <a:endParaRPr lang="en-US" sz="1600">
            <a:latin typeface="Times New Roman" pitchFamily="18" charset="0"/>
            <a:cs typeface="Times New Roman" pitchFamily="18" charset="0"/>
          </a:endParaRPr>
        </a:p>
      </dgm:t>
    </dgm:pt>
    <dgm:pt modelId="{8FEF9458-16C3-43E4-97A5-98D4EE8363DB}">
      <dgm:prSet phldrT="[Texte]" custT="1">
        <dgm:style>
          <a:lnRef idx="2">
            <a:schemeClr val="dk1"/>
          </a:lnRef>
          <a:fillRef idx="1">
            <a:schemeClr val="lt1"/>
          </a:fillRef>
          <a:effectRef idx="0">
            <a:schemeClr val="dk1"/>
          </a:effectRef>
          <a:fontRef idx="minor">
            <a:schemeClr val="dk1"/>
          </a:fontRef>
        </dgm:style>
      </dgm:prSet>
      <dgm:spPr>
        <a:solidFill>
          <a:srgbClr val="FFC000"/>
        </a:solidFill>
        <a:ln/>
      </dgm:spPr>
      <dgm:t>
        <a:bodyPr/>
        <a:lstStyle/>
        <a:p>
          <a:r>
            <a:rPr lang="fr-FR" sz="1600" smtClean="0">
              <a:solidFill>
                <a:schemeClr val="tx1"/>
              </a:solidFill>
              <a:latin typeface="Times New Roman" pitchFamily="18" charset="0"/>
              <a:cs typeface="Times New Roman" pitchFamily="18" charset="0"/>
            </a:rPr>
            <a:t>Java class</a:t>
          </a:r>
          <a:endParaRPr lang="en-US" sz="1600">
            <a:solidFill>
              <a:schemeClr val="tx1"/>
            </a:solidFill>
            <a:latin typeface="Times New Roman" pitchFamily="18" charset="0"/>
            <a:cs typeface="Times New Roman" pitchFamily="18" charset="0"/>
          </a:endParaRPr>
        </a:p>
      </dgm:t>
    </dgm:pt>
    <dgm:pt modelId="{3361025B-03B3-428C-9B85-4409A07BDD3D}" type="parTrans" cxnId="{43266017-2749-42EC-9A6D-5A269D5CC363}">
      <dgm:prSet custT="1"/>
      <dgm:spPr>
        <a:ln>
          <a:solidFill>
            <a:schemeClr val="tx1"/>
          </a:solidFill>
          <a:headEnd type="none" w="med" len="med"/>
          <a:tailEnd type="arrow" w="med" len="med"/>
        </a:ln>
      </dgm:spPr>
      <dgm:t>
        <a:bodyPr/>
        <a:lstStyle/>
        <a:p>
          <a:endParaRPr lang="en-US" sz="1600">
            <a:latin typeface="Times New Roman" pitchFamily="18" charset="0"/>
            <a:cs typeface="Times New Roman" pitchFamily="18" charset="0"/>
          </a:endParaRPr>
        </a:p>
      </dgm:t>
    </dgm:pt>
    <dgm:pt modelId="{E7D42872-4376-427F-9AD1-6BC36FBF15A9}" type="sibTrans" cxnId="{43266017-2749-42EC-9A6D-5A269D5CC363}">
      <dgm:prSet/>
      <dgm:spPr/>
      <dgm:t>
        <a:bodyPr/>
        <a:lstStyle/>
        <a:p>
          <a:endParaRPr lang="en-US" sz="1600">
            <a:latin typeface="Times New Roman" pitchFamily="18" charset="0"/>
            <a:cs typeface="Times New Roman" pitchFamily="18" charset="0"/>
          </a:endParaRPr>
        </a:p>
      </dgm:t>
    </dgm:pt>
    <dgm:pt modelId="{B9973EFC-D143-4F46-AC0D-650BCEC87620}">
      <dgm:prSet phldrT="[Texte]" custT="1"/>
      <dgm:spPr/>
      <dgm:t>
        <a:bodyPr/>
        <a:lstStyle/>
        <a:p>
          <a:r>
            <a:rPr lang="fr-FR" sz="1600" smtClean="0">
              <a:latin typeface="Times New Roman" pitchFamily="18" charset="0"/>
              <a:cs typeface="Times New Roman" pitchFamily="18" charset="0"/>
            </a:rPr>
            <a:t>Dynamic security check</a:t>
          </a:r>
          <a:endParaRPr lang="en-US" sz="1600">
            <a:latin typeface="Times New Roman" pitchFamily="18" charset="0"/>
            <a:cs typeface="Times New Roman" pitchFamily="18" charset="0"/>
          </a:endParaRPr>
        </a:p>
      </dgm:t>
    </dgm:pt>
    <dgm:pt modelId="{88F570AA-0B1E-4D50-B996-E10A2691F582}" type="parTrans" cxnId="{6C885160-73F4-4280-BC36-35EDCE6D958C}">
      <dgm:prSet custT="1"/>
      <dgm:spPr>
        <a:ln>
          <a:headEnd type="none" w="med" len="med"/>
          <a:tailEnd type="none" w="med" len="med"/>
        </a:ln>
      </dgm:spPr>
      <dgm:t>
        <a:bodyPr/>
        <a:lstStyle/>
        <a:p>
          <a:endParaRPr lang="en-US" sz="1600">
            <a:latin typeface="Times New Roman" pitchFamily="18" charset="0"/>
            <a:cs typeface="Times New Roman" pitchFamily="18" charset="0"/>
          </a:endParaRPr>
        </a:p>
      </dgm:t>
    </dgm:pt>
    <dgm:pt modelId="{A411D023-0FBF-4EB5-95F5-D03662B46BFB}" type="sibTrans" cxnId="{6C885160-73F4-4280-BC36-35EDCE6D958C}">
      <dgm:prSet/>
      <dgm:spPr/>
      <dgm:t>
        <a:bodyPr/>
        <a:lstStyle/>
        <a:p>
          <a:endParaRPr lang="en-US" sz="1600">
            <a:latin typeface="Times New Roman" pitchFamily="18" charset="0"/>
            <a:cs typeface="Times New Roman" pitchFamily="18" charset="0"/>
          </a:endParaRPr>
        </a:p>
      </dgm:t>
    </dgm:pt>
    <dgm:pt modelId="{786E12DC-7C6C-49E3-9039-F030365C6513}">
      <dgm:prSet custT="1"/>
      <dgm:spPr>
        <a:solidFill>
          <a:srgbClr val="FFC000"/>
        </a:solidFill>
      </dgm:spPr>
      <dgm:t>
        <a:bodyPr/>
        <a:lstStyle/>
        <a:p>
          <a:r>
            <a:rPr lang="fr-FR" sz="1600" smtClean="0">
              <a:latin typeface="Times New Roman" pitchFamily="18" charset="0"/>
              <a:cs typeface="Times New Roman" pitchFamily="18" charset="0"/>
            </a:rPr>
            <a:t>Java method</a:t>
          </a:r>
          <a:endParaRPr lang="en-US" sz="1600">
            <a:latin typeface="Times New Roman" pitchFamily="18" charset="0"/>
            <a:cs typeface="Times New Roman" pitchFamily="18" charset="0"/>
          </a:endParaRPr>
        </a:p>
      </dgm:t>
    </dgm:pt>
    <dgm:pt modelId="{4F213BC2-6DEF-416E-BE60-8014AAE7AF15}" type="parTrans" cxnId="{FA599D52-52F1-4A0A-8FC5-E51338455767}">
      <dgm:prSet custT="1"/>
      <dgm:spPr>
        <a:ln>
          <a:headEnd type="none" w="med" len="med"/>
          <a:tailEnd type="arrow" w="med" len="med"/>
        </a:ln>
      </dgm:spPr>
      <dgm:t>
        <a:bodyPr/>
        <a:lstStyle/>
        <a:p>
          <a:endParaRPr lang="en-US" sz="1600">
            <a:latin typeface="Times New Roman" pitchFamily="18" charset="0"/>
            <a:cs typeface="Times New Roman" pitchFamily="18" charset="0"/>
          </a:endParaRPr>
        </a:p>
      </dgm:t>
    </dgm:pt>
    <dgm:pt modelId="{C39AF3CC-F7A8-40C1-B04A-FCD86AFAEC8E}" type="sibTrans" cxnId="{FA599D52-52F1-4A0A-8FC5-E51338455767}">
      <dgm:prSet/>
      <dgm:spPr/>
      <dgm:t>
        <a:bodyPr/>
        <a:lstStyle/>
        <a:p>
          <a:endParaRPr lang="en-US" sz="1600">
            <a:latin typeface="Times New Roman" pitchFamily="18" charset="0"/>
            <a:cs typeface="Times New Roman" pitchFamily="18" charset="0"/>
          </a:endParaRPr>
        </a:p>
      </dgm:t>
    </dgm:pt>
    <dgm:pt modelId="{444D9E7A-D1A2-407E-B3C9-C6FF077065C5}" type="pres">
      <dgm:prSet presAssocID="{5CE21539-972B-4250-88BC-8937AA1FC800}" presName="diagram" presStyleCnt="0">
        <dgm:presLayoutVars>
          <dgm:chPref val="1"/>
          <dgm:dir/>
          <dgm:animOne val="branch"/>
          <dgm:animLvl val="lvl"/>
          <dgm:resizeHandles val="exact"/>
        </dgm:presLayoutVars>
      </dgm:prSet>
      <dgm:spPr/>
      <dgm:t>
        <a:bodyPr/>
        <a:lstStyle/>
        <a:p>
          <a:endParaRPr lang="en-US"/>
        </a:p>
      </dgm:t>
    </dgm:pt>
    <dgm:pt modelId="{1C9EBB1C-F14D-4089-B99C-9F37663C0125}" type="pres">
      <dgm:prSet presAssocID="{1056A28D-0ED3-4BA4-A4A7-05F348B56F14}" presName="root1" presStyleCnt="0"/>
      <dgm:spPr/>
    </dgm:pt>
    <dgm:pt modelId="{0F477653-733C-46A9-963F-FEDFCF90103F}" type="pres">
      <dgm:prSet presAssocID="{1056A28D-0ED3-4BA4-A4A7-05F348B56F14}" presName="LevelOneTextNode" presStyleLbl="node0" presStyleIdx="0" presStyleCnt="1">
        <dgm:presLayoutVars>
          <dgm:chPref val="3"/>
        </dgm:presLayoutVars>
      </dgm:prSet>
      <dgm:spPr/>
      <dgm:t>
        <a:bodyPr/>
        <a:lstStyle/>
        <a:p>
          <a:endParaRPr lang="en-US"/>
        </a:p>
      </dgm:t>
    </dgm:pt>
    <dgm:pt modelId="{72F9353B-63A9-4EFC-9C21-0E08776BF30C}" type="pres">
      <dgm:prSet presAssocID="{1056A28D-0ED3-4BA4-A4A7-05F348B56F14}" presName="level2hierChild" presStyleCnt="0"/>
      <dgm:spPr/>
    </dgm:pt>
    <dgm:pt modelId="{12E8A444-99DB-47C8-95E6-AE40D2809128}" type="pres">
      <dgm:prSet presAssocID="{4568917D-6159-4663-B676-183BC52267AE}" presName="conn2-1" presStyleLbl="parChTrans1D2" presStyleIdx="0" presStyleCnt="2"/>
      <dgm:spPr/>
      <dgm:t>
        <a:bodyPr/>
        <a:lstStyle/>
        <a:p>
          <a:endParaRPr lang="en-US"/>
        </a:p>
      </dgm:t>
    </dgm:pt>
    <dgm:pt modelId="{B8367840-A458-4D1F-98BF-B80FDD36ED6A}" type="pres">
      <dgm:prSet presAssocID="{4568917D-6159-4663-B676-183BC52267AE}" presName="connTx" presStyleLbl="parChTrans1D2" presStyleIdx="0" presStyleCnt="2"/>
      <dgm:spPr/>
      <dgm:t>
        <a:bodyPr/>
        <a:lstStyle/>
        <a:p>
          <a:endParaRPr lang="en-US"/>
        </a:p>
      </dgm:t>
    </dgm:pt>
    <dgm:pt modelId="{7F1F02E8-A91F-46FC-B457-8DEA44A7806E}" type="pres">
      <dgm:prSet presAssocID="{D81EC2E3-7DA5-41DD-A903-DB51E53E1653}" presName="root2" presStyleCnt="0"/>
      <dgm:spPr/>
    </dgm:pt>
    <dgm:pt modelId="{F0466C89-04B0-4130-AEC3-F751602EE981}" type="pres">
      <dgm:prSet presAssocID="{D81EC2E3-7DA5-41DD-A903-DB51E53E1653}" presName="LevelTwoTextNode" presStyleLbl="node2" presStyleIdx="0" presStyleCnt="2">
        <dgm:presLayoutVars>
          <dgm:chPref val="3"/>
        </dgm:presLayoutVars>
      </dgm:prSet>
      <dgm:spPr/>
      <dgm:t>
        <a:bodyPr/>
        <a:lstStyle/>
        <a:p>
          <a:endParaRPr lang="en-US"/>
        </a:p>
      </dgm:t>
    </dgm:pt>
    <dgm:pt modelId="{499C26B3-D8D3-4FEE-B144-68E1C3596215}" type="pres">
      <dgm:prSet presAssocID="{D81EC2E3-7DA5-41DD-A903-DB51E53E1653}" presName="level3hierChild" presStyleCnt="0"/>
      <dgm:spPr/>
    </dgm:pt>
    <dgm:pt modelId="{E0494706-BDA4-4FCB-8595-75EABA3CB4F0}" type="pres">
      <dgm:prSet presAssocID="{1CFF24A7-8A5E-4734-B7BD-7214AC09F8C4}" presName="conn2-1" presStyleLbl="parChTrans1D3" presStyleIdx="0" presStyleCnt="3"/>
      <dgm:spPr/>
      <dgm:t>
        <a:bodyPr/>
        <a:lstStyle/>
        <a:p>
          <a:endParaRPr lang="en-US"/>
        </a:p>
      </dgm:t>
    </dgm:pt>
    <dgm:pt modelId="{E26A8780-CBF9-41F9-97CB-895C3B0B848B}" type="pres">
      <dgm:prSet presAssocID="{1CFF24A7-8A5E-4734-B7BD-7214AC09F8C4}" presName="connTx" presStyleLbl="parChTrans1D3" presStyleIdx="0" presStyleCnt="3"/>
      <dgm:spPr/>
      <dgm:t>
        <a:bodyPr/>
        <a:lstStyle/>
        <a:p>
          <a:endParaRPr lang="en-US"/>
        </a:p>
      </dgm:t>
    </dgm:pt>
    <dgm:pt modelId="{DAFADF1C-1C5F-46BA-A886-CA5D5F496169}" type="pres">
      <dgm:prSet presAssocID="{D7489D51-DBE1-48DB-98EC-E9F2DA1EC0B8}" presName="root2" presStyleCnt="0"/>
      <dgm:spPr/>
    </dgm:pt>
    <dgm:pt modelId="{3E4CBBA0-BE61-40BB-B482-3E03D93DC7F9}" type="pres">
      <dgm:prSet presAssocID="{D7489D51-DBE1-48DB-98EC-E9F2DA1EC0B8}" presName="LevelTwoTextNode" presStyleLbl="node3" presStyleIdx="0" presStyleCnt="3">
        <dgm:presLayoutVars>
          <dgm:chPref val="3"/>
        </dgm:presLayoutVars>
      </dgm:prSet>
      <dgm:spPr/>
      <dgm:t>
        <a:bodyPr/>
        <a:lstStyle/>
        <a:p>
          <a:endParaRPr lang="en-US"/>
        </a:p>
      </dgm:t>
    </dgm:pt>
    <dgm:pt modelId="{53223A56-9F13-49D0-8AC5-4E8BAEFA0EA3}" type="pres">
      <dgm:prSet presAssocID="{D7489D51-DBE1-48DB-98EC-E9F2DA1EC0B8}" presName="level3hierChild" presStyleCnt="0"/>
      <dgm:spPr/>
    </dgm:pt>
    <dgm:pt modelId="{B91EF4AF-11FE-477E-852F-4BE0C064F7E9}" type="pres">
      <dgm:prSet presAssocID="{3361025B-03B3-428C-9B85-4409A07BDD3D}" presName="conn2-1" presStyleLbl="parChTrans1D3" presStyleIdx="1" presStyleCnt="3"/>
      <dgm:spPr/>
      <dgm:t>
        <a:bodyPr/>
        <a:lstStyle/>
        <a:p>
          <a:endParaRPr lang="en-US"/>
        </a:p>
      </dgm:t>
    </dgm:pt>
    <dgm:pt modelId="{602A82D1-7FA9-4C08-B349-76EAA16E26A3}" type="pres">
      <dgm:prSet presAssocID="{3361025B-03B3-428C-9B85-4409A07BDD3D}" presName="connTx" presStyleLbl="parChTrans1D3" presStyleIdx="1" presStyleCnt="3"/>
      <dgm:spPr/>
      <dgm:t>
        <a:bodyPr/>
        <a:lstStyle/>
        <a:p>
          <a:endParaRPr lang="en-US"/>
        </a:p>
      </dgm:t>
    </dgm:pt>
    <dgm:pt modelId="{1E8B5BDE-E159-4B78-AB88-E3AB4139C1FC}" type="pres">
      <dgm:prSet presAssocID="{8FEF9458-16C3-43E4-97A5-98D4EE8363DB}" presName="root2" presStyleCnt="0"/>
      <dgm:spPr/>
    </dgm:pt>
    <dgm:pt modelId="{EEC94F44-E48D-4A37-AFF3-1095E7AFD81C}" type="pres">
      <dgm:prSet presAssocID="{8FEF9458-16C3-43E4-97A5-98D4EE8363DB}" presName="LevelTwoTextNode" presStyleLbl="node3" presStyleIdx="1" presStyleCnt="3">
        <dgm:presLayoutVars>
          <dgm:chPref val="3"/>
        </dgm:presLayoutVars>
      </dgm:prSet>
      <dgm:spPr/>
      <dgm:t>
        <a:bodyPr/>
        <a:lstStyle/>
        <a:p>
          <a:endParaRPr lang="en-US"/>
        </a:p>
      </dgm:t>
    </dgm:pt>
    <dgm:pt modelId="{1E79CF61-3F46-4E38-91B4-ED72F7B5EBDF}" type="pres">
      <dgm:prSet presAssocID="{8FEF9458-16C3-43E4-97A5-98D4EE8363DB}" presName="level3hierChild" presStyleCnt="0"/>
      <dgm:spPr/>
    </dgm:pt>
    <dgm:pt modelId="{1FF41E16-26FA-45A8-A31C-B2615BEF408C}" type="pres">
      <dgm:prSet presAssocID="{88F570AA-0B1E-4D50-B996-E10A2691F582}" presName="conn2-1" presStyleLbl="parChTrans1D2" presStyleIdx="1" presStyleCnt="2"/>
      <dgm:spPr/>
      <dgm:t>
        <a:bodyPr/>
        <a:lstStyle/>
        <a:p>
          <a:endParaRPr lang="en-US"/>
        </a:p>
      </dgm:t>
    </dgm:pt>
    <dgm:pt modelId="{0913E82A-CB35-443B-9ACC-69B4E64BC8EE}" type="pres">
      <dgm:prSet presAssocID="{88F570AA-0B1E-4D50-B996-E10A2691F582}" presName="connTx" presStyleLbl="parChTrans1D2" presStyleIdx="1" presStyleCnt="2"/>
      <dgm:spPr/>
      <dgm:t>
        <a:bodyPr/>
        <a:lstStyle/>
        <a:p>
          <a:endParaRPr lang="en-US"/>
        </a:p>
      </dgm:t>
    </dgm:pt>
    <dgm:pt modelId="{CD78D0F5-32DD-45D2-95A7-C340C5B17399}" type="pres">
      <dgm:prSet presAssocID="{B9973EFC-D143-4F46-AC0D-650BCEC87620}" presName="root2" presStyleCnt="0"/>
      <dgm:spPr/>
    </dgm:pt>
    <dgm:pt modelId="{3884A0AB-F20B-49FE-B4C9-F7B6E4B81227}" type="pres">
      <dgm:prSet presAssocID="{B9973EFC-D143-4F46-AC0D-650BCEC87620}" presName="LevelTwoTextNode" presStyleLbl="node2" presStyleIdx="1" presStyleCnt="2">
        <dgm:presLayoutVars>
          <dgm:chPref val="3"/>
        </dgm:presLayoutVars>
      </dgm:prSet>
      <dgm:spPr/>
      <dgm:t>
        <a:bodyPr/>
        <a:lstStyle/>
        <a:p>
          <a:endParaRPr lang="en-US"/>
        </a:p>
      </dgm:t>
    </dgm:pt>
    <dgm:pt modelId="{B92D3FB5-AC5D-43D5-A8CB-3B78C357E454}" type="pres">
      <dgm:prSet presAssocID="{B9973EFC-D143-4F46-AC0D-650BCEC87620}" presName="level3hierChild" presStyleCnt="0"/>
      <dgm:spPr/>
    </dgm:pt>
    <dgm:pt modelId="{FB180C64-E3A7-49A0-A331-A393630F425C}" type="pres">
      <dgm:prSet presAssocID="{4F213BC2-6DEF-416E-BE60-8014AAE7AF15}" presName="conn2-1" presStyleLbl="parChTrans1D3" presStyleIdx="2" presStyleCnt="3"/>
      <dgm:spPr/>
      <dgm:t>
        <a:bodyPr/>
        <a:lstStyle/>
        <a:p>
          <a:endParaRPr lang="en-US"/>
        </a:p>
      </dgm:t>
    </dgm:pt>
    <dgm:pt modelId="{E120F953-1014-479D-90D6-C2080566E1C7}" type="pres">
      <dgm:prSet presAssocID="{4F213BC2-6DEF-416E-BE60-8014AAE7AF15}" presName="connTx" presStyleLbl="parChTrans1D3" presStyleIdx="2" presStyleCnt="3"/>
      <dgm:spPr/>
      <dgm:t>
        <a:bodyPr/>
        <a:lstStyle/>
        <a:p>
          <a:endParaRPr lang="en-US"/>
        </a:p>
      </dgm:t>
    </dgm:pt>
    <dgm:pt modelId="{73D2F1CB-3AA5-46EB-B276-750EFE83DE34}" type="pres">
      <dgm:prSet presAssocID="{786E12DC-7C6C-49E3-9039-F030365C6513}" presName="root2" presStyleCnt="0"/>
      <dgm:spPr/>
    </dgm:pt>
    <dgm:pt modelId="{C6D8CFCD-79EB-4452-9771-93E70DB876A3}" type="pres">
      <dgm:prSet presAssocID="{786E12DC-7C6C-49E3-9039-F030365C6513}" presName="LevelTwoTextNode" presStyleLbl="node3" presStyleIdx="2" presStyleCnt="3">
        <dgm:presLayoutVars>
          <dgm:chPref val="3"/>
        </dgm:presLayoutVars>
      </dgm:prSet>
      <dgm:spPr/>
      <dgm:t>
        <a:bodyPr/>
        <a:lstStyle/>
        <a:p>
          <a:endParaRPr lang="en-US"/>
        </a:p>
      </dgm:t>
    </dgm:pt>
    <dgm:pt modelId="{E5E8A55E-EC36-4FF0-B225-CD2CD04CCEE3}" type="pres">
      <dgm:prSet presAssocID="{786E12DC-7C6C-49E3-9039-F030365C6513}" presName="level3hierChild" presStyleCnt="0"/>
      <dgm:spPr/>
    </dgm:pt>
  </dgm:ptLst>
  <dgm:cxnLst>
    <dgm:cxn modelId="{8E368522-6D02-4136-9AEE-3D827D159610}" type="presOf" srcId="{B9973EFC-D143-4F46-AC0D-650BCEC87620}" destId="{3884A0AB-F20B-49FE-B4C9-F7B6E4B81227}" srcOrd="0" destOrd="0" presId="urn:microsoft.com/office/officeart/2005/8/layout/hierarchy2"/>
    <dgm:cxn modelId="{6C885160-73F4-4280-BC36-35EDCE6D958C}" srcId="{1056A28D-0ED3-4BA4-A4A7-05F348B56F14}" destId="{B9973EFC-D143-4F46-AC0D-650BCEC87620}" srcOrd="1" destOrd="0" parTransId="{88F570AA-0B1E-4D50-B996-E10A2691F582}" sibTransId="{A411D023-0FBF-4EB5-95F5-D03662B46BFB}"/>
    <dgm:cxn modelId="{BFAF2ABF-B400-46E2-B603-609E52D5AE19}" type="presOf" srcId="{88F570AA-0B1E-4D50-B996-E10A2691F582}" destId="{0913E82A-CB35-443B-9ACC-69B4E64BC8EE}" srcOrd="1" destOrd="0" presId="urn:microsoft.com/office/officeart/2005/8/layout/hierarchy2"/>
    <dgm:cxn modelId="{ABC5E524-EE42-4D5F-9606-E3F1035260CB}" type="presOf" srcId="{4568917D-6159-4663-B676-183BC52267AE}" destId="{12E8A444-99DB-47C8-95E6-AE40D2809128}" srcOrd="0" destOrd="0" presId="urn:microsoft.com/office/officeart/2005/8/layout/hierarchy2"/>
    <dgm:cxn modelId="{43266017-2749-42EC-9A6D-5A269D5CC363}" srcId="{D81EC2E3-7DA5-41DD-A903-DB51E53E1653}" destId="{8FEF9458-16C3-43E4-97A5-98D4EE8363DB}" srcOrd="1" destOrd="0" parTransId="{3361025B-03B3-428C-9B85-4409A07BDD3D}" sibTransId="{E7D42872-4376-427F-9AD1-6BC36FBF15A9}"/>
    <dgm:cxn modelId="{FA599D52-52F1-4A0A-8FC5-E51338455767}" srcId="{B9973EFC-D143-4F46-AC0D-650BCEC87620}" destId="{786E12DC-7C6C-49E3-9039-F030365C6513}" srcOrd="0" destOrd="0" parTransId="{4F213BC2-6DEF-416E-BE60-8014AAE7AF15}" sibTransId="{C39AF3CC-F7A8-40C1-B04A-FCD86AFAEC8E}"/>
    <dgm:cxn modelId="{9BBA28E1-4B53-48A4-AAB9-BD65B48650D2}" type="presOf" srcId="{4F213BC2-6DEF-416E-BE60-8014AAE7AF15}" destId="{FB180C64-E3A7-49A0-A331-A393630F425C}" srcOrd="0" destOrd="0" presId="urn:microsoft.com/office/officeart/2005/8/layout/hierarchy2"/>
    <dgm:cxn modelId="{A84825EC-E6F7-4805-98AF-D9D7D438E6D2}" type="presOf" srcId="{8FEF9458-16C3-43E4-97A5-98D4EE8363DB}" destId="{EEC94F44-E48D-4A37-AFF3-1095E7AFD81C}" srcOrd="0" destOrd="0" presId="urn:microsoft.com/office/officeart/2005/8/layout/hierarchy2"/>
    <dgm:cxn modelId="{48CF9CC7-60E9-47CF-8233-91655E48B22F}" srcId="{D81EC2E3-7DA5-41DD-A903-DB51E53E1653}" destId="{D7489D51-DBE1-48DB-98EC-E9F2DA1EC0B8}" srcOrd="0" destOrd="0" parTransId="{1CFF24A7-8A5E-4734-B7BD-7214AC09F8C4}" sibTransId="{52DDF968-4BCF-4118-B4EB-1088E44FFF48}"/>
    <dgm:cxn modelId="{E39CC9EA-E0C4-42A0-BB0E-94DCF037F810}" type="presOf" srcId="{3361025B-03B3-428C-9B85-4409A07BDD3D}" destId="{602A82D1-7FA9-4C08-B349-76EAA16E26A3}" srcOrd="1" destOrd="0" presId="urn:microsoft.com/office/officeart/2005/8/layout/hierarchy2"/>
    <dgm:cxn modelId="{ADD9C392-6508-42BA-A306-D7F7141EE9FF}" type="presOf" srcId="{D81EC2E3-7DA5-41DD-A903-DB51E53E1653}" destId="{F0466C89-04B0-4130-AEC3-F751602EE981}" srcOrd="0" destOrd="0" presId="urn:microsoft.com/office/officeart/2005/8/layout/hierarchy2"/>
    <dgm:cxn modelId="{81E2595B-7D18-4E69-861F-B5643FA10635}" srcId="{5CE21539-972B-4250-88BC-8937AA1FC800}" destId="{1056A28D-0ED3-4BA4-A4A7-05F348B56F14}" srcOrd="0" destOrd="0" parTransId="{26160CC7-3524-42A6-8BB6-9E90DDFC8B92}" sibTransId="{5D6826AD-7D2B-42F5-B74D-9018CBFB63C4}"/>
    <dgm:cxn modelId="{E42D23FB-2892-4964-9D67-DE62C4215BD6}" type="presOf" srcId="{88F570AA-0B1E-4D50-B996-E10A2691F582}" destId="{1FF41E16-26FA-45A8-A31C-B2615BEF408C}" srcOrd="0" destOrd="0" presId="urn:microsoft.com/office/officeart/2005/8/layout/hierarchy2"/>
    <dgm:cxn modelId="{C7FD9564-A1E6-49D8-AD52-3B48D91AAFA7}" type="presOf" srcId="{1CFF24A7-8A5E-4734-B7BD-7214AC09F8C4}" destId="{E26A8780-CBF9-41F9-97CB-895C3B0B848B}" srcOrd="1" destOrd="0" presId="urn:microsoft.com/office/officeart/2005/8/layout/hierarchy2"/>
    <dgm:cxn modelId="{08EF1076-0AFA-40D6-8838-FC1C11F4169F}" type="presOf" srcId="{786E12DC-7C6C-49E3-9039-F030365C6513}" destId="{C6D8CFCD-79EB-4452-9771-93E70DB876A3}" srcOrd="0" destOrd="0" presId="urn:microsoft.com/office/officeart/2005/8/layout/hierarchy2"/>
    <dgm:cxn modelId="{D8E52CAD-029C-4715-BF1F-0758CE70EB44}" type="presOf" srcId="{5CE21539-972B-4250-88BC-8937AA1FC800}" destId="{444D9E7A-D1A2-407E-B3C9-C6FF077065C5}" srcOrd="0" destOrd="0" presId="urn:microsoft.com/office/officeart/2005/8/layout/hierarchy2"/>
    <dgm:cxn modelId="{1ECBB36A-F161-4290-8B41-C95DEEAE5388}" type="presOf" srcId="{D7489D51-DBE1-48DB-98EC-E9F2DA1EC0B8}" destId="{3E4CBBA0-BE61-40BB-B482-3E03D93DC7F9}" srcOrd="0" destOrd="0" presId="urn:microsoft.com/office/officeart/2005/8/layout/hierarchy2"/>
    <dgm:cxn modelId="{66CAA7AE-82FA-4A81-8EE8-64E212E17F23}" type="presOf" srcId="{4568917D-6159-4663-B676-183BC52267AE}" destId="{B8367840-A458-4D1F-98BF-B80FDD36ED6A}" srcOrd="1" destOrd="0" presId="urn:microsoft.com/office/officeart/2005/8/layout/hierarchy2"/>
    <dgm:cxn modelId="{3F5BC475-0CAD-4F32-82E4-6AB85EE7A7E0}" type="presOf" srcId="{4F213BC2-6DEF-416E-BE60-8014AAE7AF15}" destId="{E120F953-1014-479D-90D6-C2080566E1C7}" srcOrd="1" destOrd="0" presId="urn:microsoft.com/office/officeart/2005/8/layout/hierarchy2"/>
    <dgm:cxn modelId="{59C26346-1E7D-43CB-90F2-1256A7149FD7}" type="presOf" srcId="{1CFF24A7-8A5E-4734-B7BD-7214AC09F8C4}" destId="{E0494706-BDA4-4FCB-8595-75EABA3CB4F0}" srcOrd="0" destOrd="0" presId="urn:microsoft.com/office/officeart/2005/8/layout/hierarchy2"/>
    <dgm:cxn modelId="{3066EFE1-A3D7-48A2-A62C-26644FD43A83}" srcId="{1056A28D-0ED3-4BA4-A4A7-05F348B56F14}" destId="{D81EC2E3-7DA5-41DD-A903-DB51E53E1653}" srcOrd="0" destOrd="0" parTransId="{4568917D-6159-4663-B676-183BC52267AE}" sibTransId="{B0539E3D-F2EB-4155-9C58-DDD351A3A3D8}"/>
    <dgm:cxn modelId="{3DCAF883-215A-4A92-8EF5-6A640A6EAEBC}" type="presOf" srcId="{1056A28D-0ED3-4BA4-A4A7-05F348B56F14}" destId="{0F477653-733C-46A9-963F-FEDFCF90103F}" srcOrd="0" destOrd="0" presId="urn:microsoft.com/office/officeart/2005/8/layout/hierarchy2"/>
    <dgm:cxn modelId="{456974E4-E92D-4121-9D0A-4AACCCEBB913}" type="presOf" srcId="{3361025B-03B3-428C-9B85-4409A07BDD3D}" destId="{B91EF4AF-11FE-477E-852F-4BE0C064F7E9}" srcOrd="0" destOrd="0" presId="urn:microsoft.com/office/officeart/2005/8/layout/hierarchy2"/>
    <dgm:cxn modelId="{39619CF6-C8CE-4303-BE9E-F21FBDE4759D}" type="presParOf" srcId="{444D9E7A-D1A2-407E-B3C9-C6FF077065C5}" destId="{1C9EBB1C-F14D-4089-B99C-9F37663C0125}" srcOrd="0" destOrd="0" presId="urn:microsoft.com/office/officeart/2005/8/layout/hierarchy2"/>
    <dgm:cxn modelId="{23AB7F12-3DD7-4BDB-A4D6-14F78471539D}" type="presParOf" srcId="{1C9EBB1C-F14D-4089-B99C-9F37663C0125}" destId="{0F477653-733C-46A9-963F-FEDFCF90103F}" srcOrd="0" destOrd="0" presId="urn:microsoft.com/office/officeart/2005/8/layout/hierarchy2"/>
    <dgm:cxn modelId="{18A22D78-E049-4472-8CC7-DDB0FA2718DF}" type="presParOf" srcId="{1C9EBB1C-F14D-4089-B99C-9F37663C0125}" destId="{72F9353B-63A9-4EFC-9C21-0E08776BF30C}" srcOrd="1" destOrd="0" presId="urn:microsoft.com/office/officeart/2005/8/layout/hierarchy2"/>
    <dgm:cxn modelId="{4601B837-A9AB-4174-8A08-9A8F825F9B9A}" type="presParOf" srcId="{72F9353B-63A9-4EFC-9C21-0E08776BF30C}" destId="{12E8A444-99DB-47C8-95E6-AE40D2809128}" srcOrd="0" destOrd="0" presId="urn:microsoft.com/office/officeart/2005/8/layout/hierarchy2"/>
    <dgm:cxn modelId="{96242AE2-D798-4EE3-896B-A92E8696C1FB}" type="presParOf" srcId="{12E8A444-99DB-47C8-95E6-AE40D2809128}" destId="{B8367840-A458-4D1F-98BF-B80FDD36ED6A}" srcOrd="0" destOrd="0" presId="urn:microsoft.com/office/officeart/2005/8/layout/hierarchy2"/>
    <dgm:cxn modelId="{155D3BD1-9C94-47F2-8D3A-452C4C71F1C2}" type="presParOf" srcId="{72F9353B-63A9-4EFC-9C21-0E08776BF30C}" destId="{7F1F02E8-A91F-46FC-B457-8DEA44A7806E}" srcOrd="1" destOrd="0" presId="urn:microsoft.com/office/officeart/2005/8/layout/hierarchy2"/>
    <dgm:cxn modelId="{9E202506-42ED-4BF5-8E72-724CEC3AC4C9}" type="presParOf" srcId="{7F1F02E8-A91F-46FC-B457-8DEA44A7806E}" destId="{F0466C89-04B0-4130-AEC3-F751602EE981}" srcOrd="0" destOrd="0" presId="urn:microsoft.com/office/officeart/2005/8/layout/hierarchy2"/>
    <dgm:cxn modelId="{D33155DE-F6C0-4EDA-BAD0-0E975BF09E23}" type="presParOf" srcId="{7F1F02E8-A91F-46FC-B457-8DEA44A7806E}" destId="{499C26B3-D8D3-4FEE-B144-68E1C3596215}" srcOrd="1" destOrd="0" presId="urn:microsoft.com/office/officeart/2005/8/layout/hierarchy2"/>
    <dgm:cxn modelId="{B46F8CC6-7E84-487A-BED8-B335C6497955}" type="presParOf" srcId="{499C26B3-D8D3-4FEE-B144-68E1C3596215}" destId="{E0494706-BDA4-4FCB-8595-75EABA3CB4F0}" srcOrd="0" destOrd="0" presId="urn:microsoft.com/office/officeart/2005/8/layout/hierarchy2"/>
    <dgm:cxn modelId="{01AFE811-E867-4322-9D43-E24027FFF173}" type="presParOf" srcId="{E0494706-BDA4-4FCB-8595-75EABA3CB4F0}" destId="{E26A8780-CBF9-41F9-97CB-895C3B0B848B}" srcOrd="0" destOrd="0" presId="urn:microsoft.com/office/officeart/2005/8/layout/hierarchy2"/>
    <dgm:cxn modelId="{7DDC9F8F-92DB-49DB-810E-2F7041CE12B0}" type="presParOf" srcId="{499C26B3-D8D3-4FEE-B144-68E1C3596215}" destId="{DAFADF1C-1C5F-46BA-A886-CA5D5F496169}" srcOrd="1" destOrd="0" presId="urn:microsoft.com/office/officeart/2005/8/layout/hierarchy2"/>
    <dgm:cxn modelId="{68B46476-632D-44C2-B30A-CCBB4922BCCF}" type="presParOf" srcId="{DAFADF1C-1C5F-46BA-A886-CA5D5F496169}" destId="{3E4CBBA0-BE61-40BB-B482-3E03D93DC7F9}" srcOrd="0" destOrd="0" presId="urn:microsoft.com/office/officeart/2005/8/layout/hierarchy2"/>
    <dgm:cxn modelId="{D762C403-A798-4A40-B5BE-65A05AF8B696}" type="presParOf" srcId="{DAFADF1C-1C5F-46BA-A886-CA5D5F496169}" destId="{53223A56-9F13-49D0-8AC5-4E8BAEFA0EA3}" srcOrd="1" destOrd="0" presId="urn:microsoft.com/office/officeart/2005/8/layout/hierarchy2"/>
    <dgm:cxn modelId="{7AB88623-092B-41A6-A844-4C2877C55E8F}" type="presParOf" srcId="{499C26B3-D8D3-4FEE-B144-68E1C3596215}" destId="{B91EF4AF-11FE-477E-852F-4BE0C064F7E9}" srcOrd="2" destOrd="0" presId="urn:microsoft.com/office/officeart/2005/8/layout/hierarchy2"/>
    <dgm:cxn modelId="{E55921E9-7ACD-4ED0-9C8F-678A866B1479}" type="presParOf" srcId="{B91EF4AF-11FE-477E-852F-4BE0C064F7E9}" destId="{602A82D1-7FA9-4C08-B349-76EAA16E26A3}" srcOrd="0" destOrd="0" presId="urn:microsoft.com/office/officeart/2005/8/layout/hierarchy2"/>
    <dgm:cxn modelId="{625A350B-D3DA-4328-8215-D03C60FD5885}" type="presParOf" srcId="{499C26B3-D8D3-4FEE-B144-68E1C3596215}" destId="{1E8B5BDE-E159-4B78-AB88-E3AB4139C1FC}" srcOrd="3" destOrd="0" presId="urn:microsoft.com/office/officeart/2005/8/layout/hierarchy2"/>
    <dgm:cxn modelId="{6FB833DF-9329-4BBB-A687-6F0563DC0A88}" type="presParOf" srcId="{1E8B5BDE-E159-4B78-AB88-E3AB4139C1FC}" destId="{EEC94F44-E48D-4A37-AFF3-1095E7AFD81C}" srcOrd="0" destOrd="0" presId="urn:microsoft.com/office/officeart/2005/8/layout/hierarchy2"/>
    <dgm:cxn modelId="{E0678A3A-9CF9-47DE-9054-E3D98F381325}" type="presParOf" srcId="{1E8B5BDE-E159-4B78-AB88-E3AB4139C1FC}" destId="{1E79CF61-3F46-4E38-91B4-ED72F7B5EBDF}" srcOrd="1" destOrd="0" presId="urn:microsoft.com/office/officeart/2005/8/layout/hierarchy2"/>
    <dgm:cxn modelId="{27C364D1-B4D5-45FD-85C7-A7F0CF0B746A}" type="presParOf" srcId="{72F9353B-63A9-4EFC-9C21-0E08776BF30C}" destId="{1FF41E16-26FA-45A8-A31C-B2615BEF408C}" srcOrd="2" destOrd="0" presId="urn:microsoft.com/office/officeart/2005/8/layout/hierarchy2"/>
    <dgm:cxn modelId="{77B9D200-B705-4102-9128-15FF31C4AF81}" type="presParOf" srcId="{1FF41E16-26FA-45A8-A31C-B2615BEF408C}" destId="{0913E82A-CB35-443B-9ACC-69B4E64BC8EE}" srcOrd="0" destOrd="0" presId="urn:microsoft.com/office/officeart/2005/8/layout/hierarchy2"/>
    <dgm:cxn modelId="{869D3FB0-E92B-46F0-8004-0FFC90B25E92}" type="presParOf" srcId="{72F9353B-63A9-4EFC-9C21-0E08776BF30C}" destId="{CD78D0F5-32DD-45D2-95A7-C340C5B17399}" srcOrd="3" destOrd="0" presId="urn:microsoft.com/office/officeart/2005/8/layout/hierarchy2"/>
    <dgm:cxn modelId="{2926344A-A866-4498-B691-7995EAF7D0C1}" type="presParOf" srcId="{CD78D0F5-32DD-45D2-95A7-C340C5B17399}" destId="{3884A0AB-F20B-49FE-B4C9-F7B6E4B81227}" srcOrd="0" destOrd="0" presId="urn:microsoft.com/office/officeart/2005/8/layout/hierarchy2"/>
    <dgm:cxn modelId="{61AB7EBF-B3E4-47AC-8C85-AD95D96AD7BA}" type="presParOf" srcId="{CD78D0F5-32DD-45D2-95A7-C340C5B17399}" destId="{B92D3FB5-AC5D-43D5-A8CB-3B78C357E454}" srcOrd="1" destOrd="0" presId="urn:microsoft.com/office/officeart/2005/8/layout/hierarchy2"/>
    <dgm:cxn modelId="{179FE149-5011-4234-82D7-3394DD3F9998}" type="presParOf" srcId="{B92D3FB5-AC5D-43D5-A8CB-3B78C357E454}" destId="{FB180C64-E3A7-49A0-A331-A393630F425C}" srcOrd="0" destOrd="0" presId="urn:microsoft.com/office/officeart/2005/8/layout/hierarchy2"/>
    <dgm:cxn modelId="{7B843B8F-9035-41CD-9B88-9BE15D8A28B5}" type="presParOf" srcId="{FB180C64-E3A7-49A0-A331-A393630F425C}" destId="{E120F953-1014-479D-90D6-C2080566E1C7}" srcOrd="0" destOrd="0" presId="urn:microsoft.com/office/officeart/2005/8/layout/hierarchy2"/>
    <dgm:cxn modelId="{EF2C4375-F8CF-48F1-AE6F-309FB9A2A959}" type="presParOf" srcId="{B92D3FB5-AC5D-43D5-A8CB-3B78C357E454}" destId="{73D2F1CB-3AA5-46EB-B276-750EFE83DE34}" srcOrd="1" destOrd="0" presId="urn:microsoft.com/office/officeart/2005/8/layout/hierarchy2"/>
    <dgm:cxn modelId="{26610B87-732B-4C83-BC9C-7C3642FEC991}" type="presParOf" srcId="{73D2F1CB-3AA5-46EB-B276-750EFE83DE34}" destId="{C6D8CFCD-79EB-4452-9771-93E70DB876A3}" srcOrd="0" destOrd="0" presId="urn:microsoft.com/office/officeart/2005/8/layout/hierarchy2"/>
    <dgm:cxn modelId="{1EF601D4-F421-497E-A788-897690454A74}" type="presParOf" srcId="{73D2F1CB-3AA5-46EB-B276-750EFE83DE34}" destId="{E5E8A55E-EC36-4FF0-B225-CD2CD04CCEE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BF9C87-A9F3-43B6-8508-13BF82D54033}" type="doc">
      <dgm:prSet loTypeId="urn:microsoft.com/office/officeart/2005/8/layout/hList1" loCatId="list" qsTypeId="urn:microsoft.com/office/officeart/2005/8/quickstyle/simple4" qsCatId="simple" csTypeId="urn:microsoft.com/office/officeart/2005/8/colors/accent0_1" csCatId="mainScheme" phldr="1"/>
      <dgm:spPr/>
      <dgm:t>
        <a:bodyPr/>
        <a:lstStyle/>
        <a:p>
          <a:endParaRPr lang="en-US"/>
        </a:p>
      </dgm:t>
    </dgm:pt>
    <dgm:pt modelId="{6971FFD0-C1C7-46D4-BEFD-5D04C1A610E7}">
      <dgm:prSet phldrT="[Texte]" custT="1"/>
      <dgm:spPr>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fr-FR" sz="1800" b="1" smtClean="0">
              <a:latin typeface="Times New Roman" pitchFamily="18" charset="0"/>
              <a:cs typeface="Times New Roman" pitchFamily="18" charset="0"/>
            </a:rPr>
            <a:t>Pointcut</a:t>
          </a:r>
          <a:endParaRPr lang="en-US" sz="1800" b="1">
            <a:latin typeface="Times New Roman" pitchFamily="18" charset="0"/>
            <a:cs typeface="Times New Roman" pitchFamily="18" charset="0"/>
          </a:endParaRPr>
        </a:p>
      </dgm:t>
    </dgm:pt>
    <dgm:pt modelId="{0297F8E3-5137-4991-B038-7733B41070D8}" type="parTrans" cxnId="{5C4519C1-19FD-4563-AC06-BDDFBB889D6A}">
      <dgm:prSet/>
      <dgm:spPr/>
      <dgm:t>
        <a:bodyPr/>
        <a:lstStyle/>
        <a:p>
          <a:endParaRPr lang="en-US" sz="1800">
            <a:latin typeface="Times New Roman" pitchFamily="18" charset="0"/>
            <a:cs typeface="Times New Roman" pitchFamily="18" charset="0"/>
          </a:endParaRPr>
        </a:p>
      </dgm:t>
    </dgm:pt>
    <dgm:pt modelId="{6752F50D-5717-4224-B76A-189EBA610437}" type="sibTrans" cxnId="{5C4519C1-19FD-4563-AC06-BDDFBB889D6A}">
      <dgm:prSet/>
      <dgm:spPr/>
      <dgm:t>
        <a:bodyPr/>
        <a:lstStyle/>
        <a:p>
          <a:endParaRPr lang="en-US" sz="1800">
            <a:latin typeface="Times New Roman" pitchFamily="18" charset="0"/>
            <a:cs typeface="Times New Roman" pitchFamily="18" charset="0"/>
          </a:endParaRPr>
        </a:p>
      </dgm:t>
    </dgm:pt>
    <dgm:pt modelId="{23B341BE-B666-49FA-89F9-45BC035D479A}">
      <dgm:prSet phldrT="[Texte]" custT="1"/>
      <dgm:spPr/>
      <dgm:t>
        <a:bodyPr/>
        <a:lstStyle/>
        <a:p>
          <a:r>
            <a:rPr lang="fr-FR" sz="1600" smtClean="0">
              <a:latin typeface="Times New Roman" pitchFamily="18" charset="0"/>
              <a:cs typeface="Times New Roman" pitchFamily="18" charset="0"/>
            </a:rPr>
            <a:t>The protected method</a:t>
          </a:r>
          <a:endParaRPr lang="en-US" sz="1600">
            <a:latin typeface="Times New Roman" pitchFamily="18" charset="0"/>
            <a:cs typeface="Times New Roman" pitchFamily="18" charset="0"/>
          </a:endParaRPr>
        </a:p>
      </dgm:t>
    </dgm:pt>
    <dgm:pt modelId="{78F732D6-4C51-442D-AF64-190AD58605B3}" type="parTrans" cxnId="{5F208F56-A7C4-4CAD-9BA5-66418EDCF1FB}">
      <dgm:prSet/>
      <dgm:spPr/>
      <dgm:t>
        <a:bodyPr/>
        <a:lstStyle/>
        <a:p>
          <a:endParaRPr lang="en-US" sz="1800">
            <a:latin typeface="Times New Roman" pitchFamily="18" charset="0"/>
            <a:cs typeface="Times New Roman" pitchFamily="18" charset="0"/>
          </a:endParaRPr>
        </a:p>
      </dgm:t>
    </dgm:pt>
    <dgm:pt modelId="{48234FE3-271E-4567-AB99-B833F5690C99}" type="sibTrans" cxnId="{5F208F56-A7C4-4CAD-9BA5-66418EDCF1FB}">
      <dgm:prSet/>
      <dgm:spPr/>
      <dgm:t>
        <a:bodyPr/>
        <a:lstStyle/>
        <a:p>
          <a:endParaRPr lang="en-US" sz="1800">
            <a:latin typeface="Times New Roman" pitchFamily="18" charset="0"/>
            <a:cs typeface="Times New Roman" pitchFamily="18" charset="0"/>
          </a:endParaRPr>
        </a:p>
      </dgm:t>
    </dgm:pt>
    <dgm:pt modelId="{A061D9DE-5BB4-4B99-A552-44CCB6451A63}">
      <dgm:prSet phldrT="[Texte]" custT="1"/>
      <dgm:spPr>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fr-FR" sz="1800" b="1" smtClean="0">
              <a:latin typeface="Times New Roman" pitchFamily="18" charset="0"/>
              <a:cs typeface="Times New Roman" pitchFamily="18" charset="0"/>
            </a:rPr>
            <a:t>Advice</a:t>
          </a:r>
        </a:p>
        <a:p>
          <a:r>
            <a:rPr lang="fr-FR" sz="1800" smtClean="0">
              <a:latin typeface="Times New Roman" pitchFamily="18" charset="0"/>
              <a:cs typeface="Times New Roman" pitchFamily="18" charset="0"/>
            </a:rPr>
            <a:t>(</a:t>
          </a:r>
          <a:r>
            <a:rPr lang="fr-FR" sz="1800" i="1" smtClean="0">
              <a:latin typeface="Times New Roman" pitchFamily="18" charset="0"/>
              <a:cs typeface="Times New Roman" pitchFamily="18" charset="0"/>
            </a:rPr>
            <a:t>around)</a:t>
          </a:r>
          <a:endParaRPr lang="en-US" sz="1800">
            <a:latin typeface="Times New Roman" pitchFamily="18" charset="0"/>
            <a:cs typeface="Times New Roman" pitchFamily="18" charset="0"/>
          </a:endParaRPr>
        </a:p>
      </dgm:t>
    </dgm:pt>
    <dgm:pt modelId="{1AA793E8-3C56-4C34-83F6-34587FB8BCA0}" type="parTrans" cxnId="{ABB8D234-4F04-4C8E-8099-5A1AF6C37D8F}">
      <dgm:prSet/>
      <dgm:spPr/>
      <dgm:t>
        <a:bodyPr/>
        <a:lstStyle/>
        <a:p>
          <a:endParaRPr lang="en-US" sz="1800">
            <a:latin typeface="Times New Roman" pitchFamily="18" charset="0"/>
            <a:cs typeface="Times New Roman" pitchFamily="18" charset="0"/>
          </a:endParaRPr>
        </a:p>
      </dgm:t>
    </dgm:pt>
    <dgm:pt modelId="{1A32F890-9D51-49EA-AE49-24E75BC26E4D}" type="sibTrans" cxnId="{ABB8D234-4F04-4C8E-8099-5A1AF6C37D8F}">
      <dgm:prSet/>
      <dgm:spPr/>
      <dgm:t>
        <a:bodyPr/>
        <a:lstStyle/>
        <a:p>
          <a:endParaRPr lang="en-US" sz="1800">
            <a:latin typeface="Times New Roman" pitchFamily="18" charset="0"/>
            <a:cs typeface="Times New Roman" pitchFamily="18" charset="0"/>
          </a:endParaRPr>
        </a:p>
      </dgm:t>
    </dgm:pt>
    <dgm:pt modelId="{BD80F18D-E6D9-4797-9BEB-4FCCF3C8E57E}">
      <dgm:prSet phldrT="[Texte]" custT="1"/>
      <dgm:spPr/>
      <dgm:t>
        <a:bodyPr/>
        <a:lstStyle/>
        <a:p>
          <a:r>
            <a:rPr lang="fr-FR" sz="1600" smtClean="0">
              <a:latin typeface="Times New Roman" pitchFamily="18" charset="0"/>
              <a:cs typeface="Times New Roman" pitchFamily="18" charset="0"/>
            </a:rPr>
            <a:t>Call the security checks</a:t>
          </a:r>
          <a:endParaRPr lang="en-US" sz="1600">
            <a:latin typeface="Times New Roman" pitchFamily="18" charset="0"/>
            <a:cs typeface="Times New Roman" pitchFamily="18" charset="0"/>
          </a:endParaRPr>
        </a:p>
      </dgm:t>
    </dgm:pt>
    <dgm:pt modelId="{22BF685C-B184-414B-BA64-4D78DDA457DB}" type="parTrans" cxnId="{7F466FF3-F305-4738-9819-A0DEE6E48011}">
      <dgm:prSet/>
      <dgm:spPr/>
      <dgm:t>
        <a:bodyPr/>
        <a:lstStyle/>
        <a:p>
          <a:endParaRPr lang="en-US" sz="1800">
            <a:latin typeface="Times New Roman" pitchFamily="18" charset="0"/>
            <a:cs typeface="Times New Roman" pitchFamily="18" charset="0"/>
          </a:endParaRPr>
        </a:p>
      </dgm:t>
    </dgm:pt>
    <dgm:pt modelId="{64150779-070B-4A01-96E4-EB47A631B5EA}" type="sibTrans" cxnId="{7F466FF3-F305-4738-9819-A0DEE6E48011}">
      <dgm:prSet/>
      <dgm:spPr/>
      <dgm:t>
        <a:bodyPr/>
        <a:lstStyle/>
        <a:p>
          <a:endParaRPr lang="en-US" sz="1800">
            <a:latin typeface="Times New Roman" pitchFamily="18" charset="0"/>
            <a:cs typeface="Times New Roman" pitchFamily="18" charset="0"/>
          </a:endParaRPr>
        </a:p>
      </dgm:t>
    </dgm:pt>
    <dgm:pt modelId="{7F365AA1-C7C0-4C7E-AA75-639E59C88512}">
      <dgm:prSet phldrT="[Texte]" custT="1"/>
      <dgm:spPr/>
      <dgm:t>
        <a:bodyPr/>
        <a:lstStyle/>
        <a:p>
          <a:r>
            <a:rPr lang="fr-FR" sz="1600" smtClean="0">
              <a:latin typeface="Times New Roman" pitchFamily="18" charset="0"/>
              <a:cs typeface="Times New Roman" pitchFamily="18" charset="0"/>
            </a:rPr>
            <a:t>Execute the actual method</a:t>
          </a:r>
          <a:endParaRPr lang="en-US" sz="1600">
            <a:latin typeface="Times New Roman" pitchFamily="18" charset="0"/>
            <a:cs typeface="Times New Roman" pitchFamily="18" charset="0"/>
          </a:endParaRPr>
        </a:p>
      </dgm:t>
    </dgm:pt>
    <dgm:pt modelId="{9BD2EEFC-6C65-406D-B697-52F4027A200A}" type="parTrans" cxnId="{7CAC059C-6B72-4CB2-AD25-B3F91E81BEDB}">
      <dgm:prSet/>
      <dgm:spPr/>
      <dgm:t>
        <a:bodyPr/>
        <a:lstStyle/>
        <a:p>
          <a:endParaRPr lang="en-US" sz="1800">
            <a:latin typeface="Times New Roman" pitchFamily="18" charset="0"/>
            <a:cs typeface="Times New Roman" pitchFamily="18" charset="0"/>
          </a:endParaRPr>
        </a:p>
      </dgm:t>
    </dgm:pt>
    <dgm:pt modelId="{ACB12FFC-45CC-417C-B343-44DFEFDDD2E4}" type="sibTrans" cxnId="{7CAC059C-6B72-4CB2-AD25-B3F91E81BEDB}">
      <dgm:prSet/>
      <dgm:spPr/>
      <dgm:t>
        <a:bodyPr/>
        <a:lstStyle/>
        <a:p>
          <a:endParaRPr lang="en-US" sz="1800">
            <a:latin typeface="Times New Roman" pitchFamily="18" charset="0"/>
            <a:cs typeface="Times New Roman" pitchFamily="18" charset="0"/>
          </a:endParaRPr>
        </a:p>
      </dgm:t>
    </dgm:pt>
    <dgm:pt modelId="{44D26323-90D8-4D36-BE8C-5F8704E9D88B}">
      <dgm:prSet phldrT="[Texte]" custT="1"/>
      <dgm:spPr/>
      <dgm:t>
        <a:bodyPr/>
        <a:lstStyle/>
        <a:p>
          <a:r>
            <a:rPr lang="fr-FR" sz="1600" smtClean="0">
              <a:latin typeface="Times New Roman" pitchFamily="18" charset="0"/>
              <a:cs typeface="Times New Roman" pitchFamily="18" charset="0"/>
            </a:rPr>
            <a:t>Call the log</a:t>
          </a:r>
          <a:endParaRPr lang="en-US" sz="1600">
            <a:latin typeface="Times New Roman" pitchFamily="18" charset="0"/>
            <a:cs typeface="Times New Roman" pitchFamily="18" charset="0"/>
          </a:endParaRPr>
        </a:p>
      </dgm:t>
    </dgm:pt>
    <dgm:pt modelId="{A757252C-1660-4276-BD23-58C1E758EAED}" type="parTrans" cxnId="{0E839913-AA0F-4C12-A7A6-6FA7F8B973E0}">
      <dgm:prSet/>
      <dgm:spPr/>
      <dgm:t>
        <a:bodyPr/>
        <a:lstStyle/>
        <a:p>
          <a:endParaRPr lang="en-US" sz="1800">
            <a:latin typeface="Times New Roman" pitchFamily="18" charset="0"/>
            <a:cs typeface="Times New Roman" pitchFamily="18" charset="0"/>
          </a:endParaRPr>
        </a:p>
      </dgm:t>
    </dgm:pt>
    <dgm:pt modelId="{A71EB598-7590-432F-957C-45C48066F500}" type="sibTrans" cxnId="{0E839913-AA0F-4C12-A7A6-6FA7F8B973E0}">
      <dgm:prSet/>
      <dgm:spPr/>
      <dgm:t>
        <a:bodyPr/>
        <a:lstStyle/>
        <a:p>
          <a:endParaRPr lang="en-US" sz="1800">
            <a:latin typeface="Times New Roman" pitchFamily="18" charset="0"/>
            <a:cs typeface="Times New Roman" pitchFamily="18" charset="0"/>
          </a:endParaRPr>
        </a:p>
      </dgm:t>
    </dgm:pt>
    <dgm:pt modelId="{DCA0B2D2-B960-4709-A471-A68AE9E78EA1}" type="pres">
      <dgm:prSet presAssocID="{5BBF9C87-A9F3-43B6-8508-13BF82D54033}" presName="Name0" presStyleCnt="0">
        <dgm:presLayoutVars>
          <dgm:dir/>
          <dgm:animLvl val="lvl"/>
          <dgm:resizeHandles val="exact"/>
        </dgm:presLayoutVars>
      </dgm:prSet>
      <dgm:spPr/>
      <dgm:t>
        <a:bodyPr/>
        <a:lstStyle/>
        <a:p>
          <a:endParaRPr lang="en-US"/>
        </a:p>
      </dgm:t>
    </dgm:pt>
    <dgm:pt modelId="{AF833698-E070-4D3B-8940-F696072DF2A3}" type="pres">
      <dgm:prSet presAssocID="{6971FFD0-C1C7-46D4-BEFD-5D04C1A610E7}" presName="composite" presStyleCnt="0"/>
      <dgm:spPr/>
    </dgm:pt>
    <dgm:pt modelId="{2BCE3CBE-2F67-4A43-B1E1-D4DC697CF729}" type="pres">
      <dgm:prSet presAssocID="{6971FFD0-C1C7-46D4-BEFD-5D04C1A610E7}" presName="parTx" presStyleLbl="alignNode1" presStyleIdx="0" presStyleCnt="2">
        <dgm:presLayoutVars>
          <dgm:chMax val="0"/>
          <dgm:chPref val="0"/>
          <dgm:bulletEnabled val="1"/>
        </dgm:presLayoutVars>
      </dgm:prSet>
      <dgm:spPr/>
      <dgm:t>
        <a:bodyPr/>
        <a:lstStyle/>
        <a:p>
          <a:endParaRPr lang="en-US"/>
        </a:p>
      </dgm:t>
    </dgm:pt>
    <dgm:pt modelId="{708EC4F5-AC44-4B62-AD1D-A5A29CCB8607}" type="pres">
      <dgm:prSet presAssocID="{6971FFD0-C1C7-46D4-BEFD-5D04C1A610E7}" presName="desTx" presStyleLbl="alignAccFollowNode1" presStyleIdx="0" presStyleCnt="2">
        <dgm:presLayoutVars>
          <dgm:bulletEnabled val="1"/>
        </dgm:presLayoutVars>
      </dgm:prSet>
      <dgm:spPr/>
      <dgm:t>
        <a:bodyPr/>
        <a:lstStyle/>
        <a:p>
          <a:endParaRPr lang="en-US"/>
        </a:p>
      </dgm:t>
    </dgm:pt>
    <dgm:pt modelId="{D64E7C30-43F3-4F94-8810-066C26BE65EC}" type="pres">
      <dgm:prSet presAssocID="{6752F50D-5717-4224-B76A-189EBA610437}" presName="space" presStyleCnt="0"/>
      <dgm:spPr/>
    </dgm:pt>
    <dgm:pt modelId="{9F91CF9B-5EDF-4BF3-8F23-B6B6173B900B}" type="pres">
      <dgm:prSet presAssocID="{A061D9DE-5BB4-4B99-A552-44CCB6451A63}" presName="composite" presStyleCnt="0"/>
      <dgm:spPr/>
    </dgm:pt>
    <dgm:pt modelId="{F7968F75-0AF8-4C9A-8231-A742A7ACBEDC}" type="pres">
      <dgm:prSet presAssocID="{A061D9DE-5BB4-4B99-A552-44CCB6451A63}" presName="parTx" presStyleLbl="alignNode1" presStyleIdx="1" presStyleCnt="2">
        <dgm:presLayoutVars>
          <dgm:chMax val="0"/>
          <dgm:chPref val="0"/>
          <dgm:bulletEnabled val="1"/>
        </dgm:presLayoutVars>
      </dgm:prSet>
      <dgm:spPr/>
      <dgm:t>
        <a:bodyPr/>
        <a:lstStyle/>
        <a:p>
          <a:endParaRPr lang="en-US"/>
        </a:p>
      </dgm:t>
    </dgm:pt>
    <dgm:pt modelId="{D2B5E308-25AE-46F8-BBC8-2C3A30AE4BBE}" type="pres">
      <dgm:prSet presAssocID="{A061D9DE-5BB4-4B99-A552-44CCB6451A63}" presName="desTx" presStyleLbl="alignAccFollowNode1" presStyleIdx="1" presStyleCnt="2">
        <dgm:presLayoutVars>
          <dgm:bulletEnabled val="1"/>
        </dgm:presLayoutVars>
      </dgm:prSet>
      <dgm:spPr/>
      <dgm:t>
        <a:bodyPr/>
        <a:lstStyle/>
        <a:p>
          <a:endParaRPr lang="en-US"/>
        </a:p>
      </dgm:t>
    </dgm:pt>
  </dgm:ptLst>
  <dgm:cxnLst>
    <dgm:cxn modelId="{39C7DD65-2AFB-4DF2-AC2D-AA992DBAC957}" type="presOf" srcId="{A061D9DE-5BB4-4B99-A552-44CCB6451A63}" destId="{F7968F75-0AF8-4C9A-8231-A742A7ACBEDC}" srcOrd="0" destOrd="0" presId="urn:microsoft.com/office/officeart/2005/8/layout/hList1"/>
    <dgm:cxn modelId="{4418D4BC-3E8F-46B3-BD43-A97E14E01BB6}" type="presOf" srcId="{BD80F18D-E6D9-4797-9BEB-4FCCF3C8E57E}" destId="{D2B5E308-25AE-46F8-BBC8-2C3A30AE4BBE}" srcOrd="0" destOrd="0" presId="urn:microsoft.com/office/officeart/2005/8/layout/hList1"/>
    <dgm:cxn modelId="{B09A7B04-69D7-45CD-B6D1-0E8D77328E9A}" type="presOf" srcId="{23B341BE-B666-49FA-89F9-45BC035D479A}" destId="{708EC4F5-AC44-4B62-AD1D-A5A29CCB8607}" srcOrd="0" destOrd="0" presId="urn:microsoft.com/office/officeart/2005/8/layout/hList1"/>
    <dgm:cxn modelId="{6E352F1A-15BF-433F-838A-0C120D4CB2EB}" type="presOf" srcId="{7F365AA1-C7C0-4C7E-AA75-639E59C88512}" destId="{D2B5E308-25AE-46F8-BBC8-2C3A30AE4BBE}" srcOrd="0" destOrd="1" presId="urn:microsoft.com/office/officeart/2005/8/layout/hList1"/>
    <dgm:cxn modelId="{8AF91309-6333-485D-9FC8-36F6B545BFA0}" type="presOf" srcId="{44D26323-90D8-4D36-BE8C-5F8704E9D88B}" destId="{D2B5E308-25AE-46F8-BBC8-2C3A30AE4BBE}" srcOrd="0" destOrd="2" presId="urn:microsoft.com/office/officeart/2005/8/layout/hList1"/>
    <dgm:cxn modelId="{7CAC059C-6B72-4CB2-AD25-B3F91E81BEDB}" srcId="{A061D9DE-5BB4-4B99-A552-44CCB6451A63}" destId="{7F365AA1-C7C0-4C7E-AA75-639E59C88512}" srcOrd="1" destOrd="0" parTransId="{9BD2EEFC-6C65-406D-B697-52F4027A200A}" sibTransId="{ACB12FFC-45CC-417C-B343-44DFEFDDD2E4}"/>
    <dgm:cxn modelId="{ABB8D234-4F04-4C8E-8099-5A1AF6C37D8F}" srcId="{5BBF9C87-A9F3-43B6-8508-13BF82D54033}" destId="{A061D9DE-5BB4-4B99-A552-44CCB6451A63}" srcOrd="1" destOrd="0" parTransId="{1AA793E8-3C56-4C34-83F6-34587FB8BCA0}" sibTransId="{1A32F890-9D51-49EA-AE49-24E75BC26E4D}"/>
    <dgm:cxn modelId="{AE3A7280-2AEA-4CEC-9BF2-86DA9A29ABF2}" type="presOf" srcId="{5BBF9C87-A9F3-43B6-8508-13BF82D54033}" destId="{DCA0B2D2-B960-4709-A471-A68AE9E78EA1}" srcOrd="0" destOrd="0" presId="urn:microsoft.com/office/officeart/2005/8/layout/hList1"/>
    <dgm:cxn modelId="{5F208F56-A7C4-4CAD-9BA5-66418EDCF1FB}" srcId="{6971FFD0-C1C7-46D4-BEFD-5D04C1A610E7}" destId="{23B341BE-B666-49FA-89F9-45BC035D479A}" srcOrd="0" destOrd="0" parTransId="{78F732D6-4C51-442D-AF64-190AD58605B3}" sibTransId="{48234FE3-271E-4567-AB99-B833F5690C99}"/>
    <dgm:cxn modelId="{0E839913-AA0F-4C12-A7A6-6FA7F8B973E0}" srcId="{A061D9DE-5BB4-4B99-A552-44CCB6451A63}" destId="{44D26323-90D8-4D36-BE8C-5F8704E9D88B}" srcOrd="2" destOrd="0" parTransId="{A757252C-1660-4276-BD23-58C1E758EAED}" sibTransId="{A71EB598-7590-432F-957C-45C48066F500}"/>
    <dgm:cxn modelId="{7F466FF3-F305-4738-9819-A0DEE6E48011}" srcId="{A061D9DE-5BB4-4B99-A552-44CCB6451A63}" destId="{BD80F18D-E6D9-4797-9BEB-4FCCF3C8E57E}" srcOrd="0" destOrd="0" parTransId="{22BF685C-B184-414B-BA64-4D78DDA457DB}" sibTransId="{64150779-070B-4A01-96E4-EB47A631B5EA}"/>
    <dgm:cxn modelId="{5C4519C1-19FD-4563-AC06-BDDFBB889D6A}" srcId="{5BBF9C87-A9F3-43B6-8508-13BF82D54033}" destId="{6971FFD0-C1C7-46D4-BEFD-5D04C1A610E7}" srcOrd="0" destOrd="0" parTransId="{0297F8E3-5137-4991-B038-7733B41070D8}" sibTransId="{6752F50D-5717-4224-B76A-189EBA610437}"/>
    <dgm:cxn modelId="{327C5310-9EBC-430A-B36C-57AA24B071C8}" type="presOf" srcId="{6971FFD0-C1C7-46D4-BEFD-5D04C1A610E7}" destId="{2BCE3CBE-2F67-4A43-B1E1-D4DC697CF729}" srcOrd="0" destOrd="0" presId="urn:microsoft.com/office/officeart/2005/8/layout/hList1"/>
    <dgm:cxn modelId="{DB145D7B-7010-42E5-AA3E-5E85C21E43DC}" type="presParOf" srcId="{DCA0B2D2-B960-4709-A471-A68AE9E78EA1}" destId="{AF833698-E070-4D3B-8940-F696072DF2A3}" srcOrd="0" destOrd="0" presId="urn:microsoft.com/office/officeart/2005/8/layout/hList1"/>
    <dgm:cxn modelId="{20B51C9A-C3F3-4B5D-A8C5-13050111CAE8}" type="presParOf" srcId="{AF833698-E070-4D3B-8940-F696072DF2A3}" destId="{2BCE3CBE-2F67-4A43-B1E1-D4DC697CF729}" srcOrd="0" destOrd="0" presId="urn:microsoft.com/office/officeart/2005/8/layout/hList1"/>
    <dgm:cxn modelId="{285072BC-3719-45CF-BE35-46C5234487F6}" type="presParOf" srcId="{AF833698-E070-4D3B-8940-F696072DF2A3}" destId="{708EC4F5-AC44-4B62-AD1D-A5A29CCB8607}" srcOrd="1" destOrd="0" presId="urn:microsoft.com/office/officeart/2005/8/layout/hList1"/>
    <dgm:cxn modelId="{09EEC5E9-29DC-4B6F-B1D3-89D6B06E9640}" type="presParOf" srcId="{DCA0B2D2-B960-4709-A471-A68AE9E78EA1}" destId="{D64E7C30-43F3-4F94-8810-066C26BE65EC}" srcOrd="1" destOrd="0" presId="urn:microsoft.com/office/officeart/2005/8/layout/hList1"/>
    <dgm:cxn modelId="{DBFAB756-D114-42F9-A7E3-DFE27DA68A02}" type="presParOf" srcId="{DCA0B2D2-B960-4709-A471-A68AE9E78EA1}" destId="{9F91CF9B-5EDF-4BF3-8F23-B6B6173B900B}" srcOrd="2" destOrd="0" presId="urn:microsoft.com/office/officeart/2005/8/layout/hList1"/>
    <dgm:cxn modelId="{72E22289-E29B-4352-A1A0-7798AAB38442}" type="presParOf" srcId="{9F91CF9B-5EDF-4BF3-8F23-B6B6173B900B}" destId="{F7968F75-0AF8-4C9A-8231-A742A7ACBEDC}" srcOrd="0" destOrd="0" presId="urn:microsoft.com/office/officeart/2005/8/layout/hList1"/>
    <dgm:cxn modelId="{D3698419-6121-4DCE-8CB2-D6A798B10DF6}" type="presParOf" srcId="{9F91CF9B-5EDF-4BF3-8F23-B6B6173B900B}" destId="{D2B5E308-25AE-46F8-BBC8-2C3A30AE4BBE}" srcOrd="1" destOrd="0" presId="urn:microsoft.com/office/officeart/2005/8/layout/hList1"/>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B825C6-E555-4AE9-9442-603CC6FA898B}" type="doc">
      <dgm:prSet loTypeId="urn:microsoft.com/office/officeart/2005/8/layout/hierarchy3" loCatId="list" qsTypeId="urn:microsoft.com/office/officeart/2005/8/quickstyle/simple1" qsCatId="simple" csTypeId="urn:microsoft.com/office/officeart/2005/8/colors/accent0_3" csCatId="mainScheme" phldr="1"/>
      <dgm:spPr/>
      <dgm:t>
        <a:bodyPr/>
        <a:lstStyle/>
        <a:p>
          <a:endParaRPr lang="en-US"/>
        </a:p>
      </dgm:t>
    </dgm:pt>
    <dgm:pt modelId="{1B53B154-081E-442F-9CE4-C88AF7F423F9}">
      <dgm:prSet phldrT="[Texte]" custT="1">
        <dgm:style>
          <a:lnRef idx="1">
            <a:schemeClr val="accent6"/>
          </a:lnRef>
          <a:fillRef idx="2">
            <a:schemeClr val="accent6"/>
          </a:fillRef>
          <a:effectRef idx="1">
            <a:schemeClr val="accent6"/>
          </a:effectRef>
          <a:fontRef idx="minor">
            <a:schemeClr val="dk1"/>
          </a:fontRef>
        </dgm:style>
      </dgm:prSet>
      <dgm:spPr>
        <a:solidFill>
          <a:srgbClr val="00B0F0"/>
        </a:solidFill>
        <a:ln>
          <a:solidFill>
            <a:srgbClr val="0000FF"/>
          </a:solidFill>
        </a:ln>
      </dgm:spPr>
      <dgm:t>
        <a:bodyPr/>
        <a:lstStyle/>
        <a:p>
          <a:r>
            <a:rPr lang="fr-FR" sz="2400" b="1" i="0" smtClean="0">
              <a:solidFill>
                <a:schemeClr val="tx1">
                  <a:lumMod val="85000"/>
                  <a:lumOff val="15000"/>
                </a:schemeClr>
              </a:solidFill>
              <a:latin typeface="Times New Roman" pitchFamily="18" charset="0"/>
              <a:cs typeface="Times New Roman" pitchFamily="18" charset="0"/>
            </a:rPr>
            <a:t>Generator </a:t>
          </a:r>
          <a:endParaRPr lang="en-US" sz="2400" b="1" i="0">
            <a:solidFill>
              <a:schemeClr val="tx1">
                <a:lumMod val="85000"/>
                <a:lumOff val="15000"/>
              </a:schemeClr>
            </a:solidFill>
            <a:latin typeface="Times New Roman" pitchFamily="18" charset="0"/>
            <a:cs typeface="Times New Roman" pitchFamily="18" charset="0"/>
          </a:endParaRPr>
        </a:p>
      </dgm:t>
    </dgm:pt>
    <dgm:pt modelId="{54F8ED4E-C99E-44F3-9581-9F344A031600}" type="parTrans" cxnId="{D6E91CBC-D6C8-47FA-9318-C8230C6E5C17}">
      <dgm:prSet/>
      <dgm:spPr/>
      <dgm:t>
        <a:bodyPr/>
        <a:lstStyle/>
        <a:p>
          <a:endParaRPr lang="en-US" b="0" i="0">
            <a:latin typeface="Times New Roman" pitchFamily="18" charset="0"/>
            <a:cs typeface="Times New Roman" pitchFamily="18" charset="0"/>
          </a:endParaRPr>
        </a:p>
      </dgm:t>
    </dgm:pt>
    <dgm:pt modelId="{96074262-6C81-4651-8B2C-97E72A150CCB}" type="sibTrans" cxnId="{D6E91CBC-D6C8-47FA-9318-C8230C6E5C17}">
      <dgm:prSet/>
      <dgm:spPr/>
      <dgm:t>
        <a:bodyPr/>
        <a:lstStyle/>
        <a:p>
          <a:endParaRPr lang="en-US" b="0" i="0">
            <a:latin typeface="Times New Roman" pitchFamily="18" charset="0"/>
            <a:cs typeface="Times New Roman" pitchFamily="18" charset="0"/>
          </a:endParaRPr>
        </a:p>
      </dgm:t>
    </dgm:pt>
    <dgm:pt modelId="{5A389D2F-A5CE-40EF-A646-8D8F7F5FF3A7}">
      <dgm:prSet phldrT="[Texte]" custT="1"/>
      <dgm:spPr>
        <a:solidFill>
          <a:srgbClr val="FFFF00">
            <a:alpha val="9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fr-FR" sz="1600" b="0" i="0" smtClean="0">
              <a:latin typeface="Times New Roman" pitchFamily="18" charset="0"/>
              <a:cs typeface="Times New Roman" pitchFamily="18" charset="0"/>
            </a:rPr>
            <a:t>B structure </a:t>
          </a:r>
          <a:r>
            <a:rPr lang="fr-FR" sz="1600" b="0" i="0" smtClean="0">
              <a:latin typeface="Times New Roman" pitchFamily="18" charset="0"/>
              <a:cs typeface="Times New Roman" pitchFamily="18" charset="0"/>
              <a:sym typeface="Wingdings" pitchFamily="2" charset="2"/>
            </a:rPr>
            <a:t> </a:t>
          </a:r>
          <a:r>
            <a:rPr lang="fr-FR" sz="1600" b="0" i="0" smtClean="0">
              <a:latin typeface="Times New Roman" pitchFamily="18" charset="0"/>
              <a:cs typeface="Times New Roman" pitchFamily="18" charset="0"/>
            </a:rPr>
            <a:t> SQL table</a:t>
          </a:r>
          <a:endParaRPr lang="en-US" sz="1600" b="0" i="0">
            <a:latin typeface="Times New Roman" pitchFamily="18" charset="0"/>
            <a:cs typeface="Times New Roman" pitchFamily="18" charset="0"/>
          </a:endParaRPr>
        </a:p>
      </dgm:t>
    </dgm:pt>
    <dgm:pt modelId="{D09883D1-B993-44AF-A15E-AC8BE6D3BD0A}" type="parTrans" cxnId="{007F0AE4-9391-4217-B13B-58E58C4399EE}">
      <dgm:prSet/>
      <dgm:spPr/>
      <dgm:t>
        <a:bodyPr/>
        <a:lstStyle/>
        <a:p>
          <a:endParaRPr lang="en-US" b="0" i="0">
            <a:latin typeface="Times New Roman" pitchFamily="18" charset="0"/>
            <a:cs typeface="Times New Roman" pitchFamily="18" charset="0"/>
          </a:endParaRPr>
        </a:p>
      </dgm:t>
    </dgm:pt>
    <dgm:pt modelId="{9BD76C33-B092-4571-8C39-DC82CE596462}" type="sibTrans" cxnId="{007F0AE4-9391-4217-B13B-58E58C4399EE}">
      <dgm:prSet/>
      <dgm:spPr/>
      <dgm:t>
        <a:bodyPr/>
        <a:lstStyle/>
        <a:p>
          <a:endParaRPr lang="en-US" b="0" i="0">
            <a:latin typeface="Times New Roman" pitchFamily="18" charset="0"/>
            <a:cs typeface="Times New Roman" pitchFamily="18" charset="0"/>
          </a:endParaRPr>
        </a:p>
      </dgm:t>
    </dgm:pt>
    <dgm:pt modelId="{BCE5BB97-17A9-49D5-A50F-FF42D83B1122}">
      <dgm:prSet phldrT="[Texte]" custT="1"/>
      <dgm:spPr>
        <a:solidFill>
          <a:srgbClr val="FFFF00">
            <a:alpha val="9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fr-FR" sz="1600" b="0" i="0" smtClean="0">
              <a:latin typeface="Times New Roman" pitchFamily="18" charset="0"/>
              <a:cs typeface="Times New Roman" pitchFamily="18" charset="0"/>
            </a:rPr>
            <a:t>B operation </a:t>
          </a:r>
          <a:r>
            <a:rPr lang="fr-FR" sz="1600" b="0" i="0" smtClean="0">
              <a:latin typeface="Times New Roman" pitchFamily="18" charset="0"/>
              <a:cs typeface="Times New Roman" pitchFamily="18" charset="0"/>
              <a:sym typeface="Wingdings" pitchFamily="2" charset="2"/>
            </a:rPr>
            <a:t> </a:t>
          </a:r>
          <a:r>
            <a:rPr lang="fr-FR" sz="1600" b="0" i="0" smtClean="0">
              <a:latin typeface="Times New Roman" pitchFamily="18" charset="0"/>
              <a:cs typeface="Times New Roman" pitchFamily="18" charset="0"/>
            </a:rPr>
            <a:t>SQL stored procedure</a:t>
          </a:r>
          <a:endParaRPr lang="en-US" sz="1600" b="0" i="0">
            <a:latin typeface="Times New Roman" pitchFamily="18" charset="0"/>
            <a:cs typeface="Times New Roman" pitchFamily="18" charset="0"/>
          </a:endParaRPr>
        </a:p>
      </dgm:t>
    </dgm:pt>
    <dgm:pt modelId="{3CD1ADB0-AA9E-47C7-B349-6800417801F3}" type="parTrans" cxnId="{EAE6EC4E-4E24-44F6-94EE-BE339AC2225F}">
      <dgm:prSet/>
      <dgm:spPr/>
      <dgm:t>
        <a:bodyPr/>
        <a:lstStyle/>
        <a:p>
          <a:endParaRPr lang="en-US" b="0" i="0">
            <a:latin typeface="Times New Roman" pitchFamily="18" charset="0"/>
            <a:cs typeface="Times New Roman" pitchFamily="18" charset="0"/>
          </a:endParaRPr>
        </a:p>
      </dgm:t>
    </dgm:pt>
    <dgm:pt modelId="{611E3C53-EA00-4F0C-A1C1-CACD8961777C}" type="sibTrans" cxnId="{EAE6EC4E-4E24-44F6-94EE-BE339AC2225F}">
      <dgm:prSet/>
      <dgm:spPr/>
      <dgm:t>
        <a:bodyPr/>
        <a:lstStyle/>
        <a:p>
          <a:endParaRPr lang="en-US" b="0" i="0">
            <a:latin typeface="Times New Roman" pitchFamily="18" charset="0"/>
            <a:cs typeface="Times New Roman" pitchFamily="18" charset="0"/>
          </a:endParaRPr>
        </a:p>
      </dgm:t>
    </dgm:pt>
    <dgm:pt modelId="{14900F47-A1AB-4303-B210-20EB6FF4DB20}">
      <dgm:prSet custT="1"/>
      <dgm:spPr>
        <a:solidFill>
          <a:srgbClr val="FFFF00">
            <a:alpha val="9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fr-FR" sz="1600" b="0" i="0" smtClean="0">
              <a:latin typeface="Times New Roman" pitchFamily="18" charset="0"/>
              <a:cs typeface="Times New Roman" pitchFamily="18" charset="0"/>
            </a:rPr>
            <a:t>Static specification  </a:t>
          </a:r>
          <a:r>
            <a:rPr lang="fr-FR" sz="1600" b="0" i="0" smtClean="0">
              <a:latin typeface="Times New Roman" pitchFamily="18" charset="0"/>
              <a:cs typeface="Times New Roman" pitchFamily="18" charset="0"/>
              <a:sym typeface="Wingdings" pitchFamily="2" charset="2"/>
            </a:rPr>
            <a:t> D</a:t>
          </a:r>
          <a:r>
            <a:rPr lang="fr-FR" sz="1600" b="0" i="0" smtClean="0">
              <a:latin typeface="Times New Roman" pitchFamily="18" charset="0"/>
              <a:cs typeface="Times New Roman" pitchFamily="18" charset="0"/>
            </a:rPr>
            <a:t>atabase security</a:t>
          </a:r>
          <a:endParaRPr lang="en-US" sz="1600" b="0" i="0">
            <a:latin typeface="Times New Roman" pitchFamily="18" charset="0"/>
            <a:cs typeface="Times New Roman" pitchFamily="18" charset="0"/>
          </a:endParaRPr>
        </a:p>
      </dgm:t>
    </dgm:pt>
    <dgm:pt modelId="{FCE2DD92-0A25-4508-83B3-955BD4B7BBE8}" type="parTrans" cxnId="{BBD36908-AB40-4568-AAC3-F31D7084002B}">
      <dgm:prSet/>
      <dgm:spPr/>
      <dgm:t>
        <a:bodyPr/>
        <a:lstStyle/>
        <a:p>
          <a:endParaRPr lang="en-US" b="0" i="0">
            <a:latin typeface="Times New Roman" pitchFamily="18" charset="0"/>
            <a:cs typeface="Times New Roman" pitchFamily="18" charset="0"/>
          </a:endParaRPr>
        </a:p>
      </dgm:t>
    </dgm:pt>
    <dgm:pt modelId="{7A84F4A7-1F61-4358-9C90-D67C55DDF9FD}" type="sibTrans" cxnId="{BBD36908-AB40-4568-AAC3-F31D7084002B}">
      <dgm:prSet/>
      <dgm:spPr/>
      <dgm:t>
        <a:bodyPr/>
        <a:lstStyle/>
        <a:p>
          <a:endParaRPr lang="en-US" b="0" i="0">
            <a:latin typeface="Times New Roman" pitchFamily="18" charset="0"/>
            <a:cs typeface="Times New Roman" pitchFamily="18" charset="0"/>
          </a:endParaRPr>
        </a:p>
      </dgm:t>
    </dgm:pt>
    <dgm:pt modelId="{52A4956B-9E67-4387-88ED-B7D3BDCCD546}">
      <dgm:prSet custT="1"/>
      <dgm:spPr>
        <a:solidFill>
          <a:srgbClr val="FFFF00">
            <a:alpha val="9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en-US" sz="1600" b="0" i="0" smtClean="0">
              <a:latin typeface="Times New Roman" pitchFamily="18" charset="0"/>
              <a:cs typeface="Times New Roman" pitchFamily="18" charset="0"/>
            </a:rPr>
            <a:t>AC filter  </a:t>
          </a:r>
          <a:r>
            <a:rPr lang="en-US" sz="1600" b="0" i="0" smtClean="0">
              <a:latin typeface="Times New Roman" pitchFamily="18" charset="0"/>
              <a:cs typeface="Times New Roman" pitchFamily="18" charset="0"/>
              <a:sym typeface="Wingdings" pitchFamily="2" charset="2"/>
            </a:rPr>
            <a:t> </a:t>
          </a:r>
          <a:r>
            <a:rPr lang="en-US" sz="1600" b="0" i="0" smtClean="0">
              <a:latin typeface="Times New Roman" pitchFamily="18" charset="0"/>
              <a:cs typeface="Times New Roman" pitchFamily="18" charset="0"/>
            </a:rPr>
            <a:t>AspectJ class</a:t>
          </a:r>
          <a:endParaRPr lang="en-US" sz="1600" b="0" i="0">
            <a:latin typeface="Times New Roman" pitchFamily="18" charset="0"/>
            <a:cs typeface="Times New Roman" pitchFamily="18" charset="0"/>
          </a:endParaRPr>
        </a:p>
      </dgm:t>
    </dgm:pt>
    <dgm:pt modelId="{132EFC6A-3D58-4D6C-86CB-F283F4C9763A}" type="parTrans" cxnId="{BBFD5D1D-E490-4F4D-A44F-311519B20CFB}">
      <dgm:prSet/>
      <dgm:spPr/>
      <dgm:t>
        <a:bodyPr/>
        <a:lstStyle/>
        <a:p>
          <a:endParaRPr lang="en-US" b="0" i="0">
            <a:latin typeface="Times New Roman" pitchFamily="18" charset="0"/>
            <a:cs typeface="Times New Roman" pitchFamily="18" charset="0"/>
          </a:endParaRPr>
        </a:p>
      </dgm:t>
    </dgm:pt>
    <dgm:pt modelId="{3A7230CD-4B5B-4762-8F1C-BB12E075CE80}" type="sibTrans" cxnId="{BBFD5D1D-E490-4F4D-A44F-311519B20CFB}">
      <dgm:prSet/>
      <dgm:spPr/>
      <dgm:t>
        <a:bodyPr/>
        <a:lstStyle/>
        <a:p>
          <a:endParaRPr lang="en-US" b="0" i="0">
            <a:latin typeface="Times New Roman" pitchFamily="18" charset="0"/>
            <a:cs typeface="Times New Roman" pitchFamily="18" charset="0"/>
          </a:endParaRPr>
        </a:p>
      </dgm:t>
    </dgm:pt>
    <dgm:pt modelId="{32F62D33-D245-4096-8411-A7FC453AEB01}">
      <dgm:prSet phldrT="[Texte]" custT="1"/>
      <dgm:spPr>
        <a:solidFill>
          <a:srgbClr val="FFFF00">
            <a:alpha val="9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l"/>
          <a:r>
            <a:rPr lang="fr-FR" sz="1600" b="0" i="0" smtClean="0">
              <a:latin typeface="Times New Roman" pitchFamily="18" charset="0"/>
              <a:cs typeface="Times New Roman" pitchFamily="18" charset="0"/>
            </a:rPr>
            <a:t>B operation </a:t>
          </a:r>
          <a:r>
            <a:rPr lang="fr-FR" sz="1600" b="0" i="0" smtClean="0">
              <a:latin typeface="Times New Roman" pitchFamily="18" charset="0"/>
              <a:cs typeface="Times New Roman" pitchFamily="18" charset="0"/>
              <a:sym typeface="Wingdings" pitchFamily="2" charset="2"/>
            </a:rPr>
            <a:t> </a:t>
          </a:r>
          <a:r>
            <a:rPr lang="fr-FR" sz="1600" b="0" i="0" smtClean="0">
              <a:latin typeface="Times New Roman" pitchFamily="18" charset="0"/>
              <a:cs typeface="Times New Roman" pitchFamily="18" charset="0"/>
            </a:rPr>
            <a:t>Java method</a:t>
          </a:r>
          <a:endParaRPr lang="en-US" sz="1600" b="0" i="0">
            <a:latin typeface="Times New Roman" pitchFamily="18" charset="0"/>
            <a:cs typeface="Times New Roman" pitchFamily="18" charset="0"/>
          </a:endParaRPr>
        </a:p>
      </dgm:t>
    </dgm:pt>
    <dgm:pt modelId="{ABC4B663-79D5-4B75-968E-61F51299BA44}" type="parTrans" cxnId="{08198CE0-9987-4B38-9CBE-3C8E7B7BDD02}">
      <dgm:prSet/>
      <dgm:spPr/>
      <dgm:t>
        <a:bodyPr/>
        <a:lstStyle/>
        <a:p>
          <a:endParaRPr lang="en-US" b="0" i="0">
            <a:latin typeface="Times New Roman" pitchFamily="18" charset="0"/>
            <a:cs typeface="Times New Roman" pitchFamily="18" charset="0"/>
          </a:endParaRPr>
        </a:p>
      </dgm:t>
    </dgm:pt>
    <dgm:pt modelId="{EDEE608A-7CAF-4C84-83B7-236A5F02CF3B}" type="sibTrans" cxnId="{08198CE0-9987-4B38-9CBE-3C8E7B7BDD02}">
      <dgm:prSet/>
      <dgm:spPr/>
      <dgm:t>
        <a:bodyPr/>
        <a:lstStyle/>
        <a:p>
          <a:endParaRPr lang="en-US" b="0" i="0">
            <a:latin typeface="Times New Roman" pitchFamily="18" charset="0"/>
            <a:cs typeface="Times New Roman" pitchFamily="18" charset="0"/>
          </a:endParaRPr>
        </a:p>
      </dgm:t>
    </dgm:pt>
    <dgm:pt modelId="{61B6A53E-24EC-4C34-847F-85B8100E45B5}" type="pres">
      <dgm:prSet presAssocID="{ECB825C6-E555-4AE9-9442-603CC6FA898B}" presName="diagram" presStyleCnt="0">
        <dgm:presLayoutVars>
          <dgm:chPref val="1"/>
          <dgm:dir/>
          <dgm:animOne val="branch"/>
          <dgm:animLvl val="lvl"/>
          <dgm:resizeHandles/>
        </dgm:presLayoutVars>
      </dgm:prSet>
      <dgm:spPr/>
      <dgm:t>
        <a:bodyPr/>
        <a:lstStyle/>
        <a:p>
          <a:endParaRPr lang="en-US"/>
        </a:p>
      </dgm:t>
    </dgm:pt>
    <dgm:pt modelId="{D78DF3B5-E006-4A14-9AEF-518274847A7A}" type="pres">
      <dgm:prSet presAssocID="{1B53B154-081E-442F-9CE4-C88AF7F423F9}" presName="root" presStyleCnt="0"/>
      <dgm:spPr/>
      <dgm:t>
        <a:bodyPr/>
        <a:lstStyle/>
        <a:p>
          <a:endParaRPr lang="en-US"/>
        </a:p>
      </dgm:t>
    </dgm:pt>
    <dgm:pt modelId="{CDD0E71D-702E-4362-BDCC-CF9AE9FCD35C}" type="pres">
      <dgm:prSet presAssocID="{1B53B154-081E-442F-9CE4-C88AF7F423F9}" presName="rootComposite" presStyleCnt="0"/>
      <dgm:spPr/>
      <dgm:t>
        <a:bodyPr/>
        <a:lstStyle/>
        <a:p>
          <a:endParaRPr lang="en-US"/>
        </a:p>
      </dgm:t>
    </dgm:pt>
    <dgm:pt modelId="{56EF4997-20EF-430D-8217-528BA45195B4}" type="pres">
      <dgm:prSet presAssocID="{1B53B154-081E-442F-9CE4-C88AF7F423F9}" presName="rootText" presStyleLbl="node1" presStyleIdx="0" presStyleCnt="1" custScaleX="169218" custScaleY="117176"/>
      <dgm:spPr/>
      <dgm:t>
        <a:bodyPr/>
        <a:lstStyle/>
        <a:p>
          <a:endParaRPr lang="en-US"/>
        </a:p>
      </dgm:t>
    </dgm:pt>
    <dgm:pt modelId="{AFB16798-BAA1-4129-8815-4A93C22CDBCC}" type="pres">
      <dgm:prSet presAssocID="{1B53B154-081E-442F-9CE4-C88AF7F423F9}" presName="rootConnector" presStyleLbl="node1" presStyleIdx="0" presStyleCnt="1"/>
      <dgm:spPr/>
      <dgm:t>
        <a:bodyPr/>
        <a:lstStyle/>
        <a:p>
          <a:endParaRPr lang="en-US"/>
        </a:p>
      </dgm:t>
    </dgm:pt>
    <dgm:pt modelId="{C02C9124-FE5F-4F04-A934-FCC1F08A9FE7}" type="pres">
      <dgm:prSet presAssocID="{1B53B154-081E-442F-9CE4-C88AF7F423F9}" presName="childShape" presStyleCnt="0"/>
      <dgm:spPr/>
      <dgm:t>
        <a:bodyPr/>
        <a:lstStyle/>
        <a:p>
          <a:endParaRPr lang="en-US"/>
        </a:p>
      </dgm:t>
    </dgm:pt>
    <dgm:pt modelId="{04AB7BA5-66BE-4403-84F4-98FB35309AD3}" type="pres">
      <dgm:prSet presAssocID="{D09883D1-B993-44AF-A15E-AC8BE6D3BD0A}" presName="Name13" presStyleLbl="parChTrans1D2" presStyleIdx="0" presStyleCnt="5"/>
      <dgm:spPr/>
      <dgm:t>
        <a:bodyPr/>
        <a:lstStyle/>
        <a:p>
          <a:endParaRPr lang="en-US"/>
        </a:p>
      </dgm:t>
    </dgm:pt>
    <dgm:pt modelId="{73E85A3F-1860-4288-ADB0-A632CCE9649F}" type="pres">
      <dgm:prSet presAssocID="{5A389D2F-A5CE-40EF-A646-8D8F7F5FF3A7}" presName="childText" presStyleLbl="bgAcc1" presStyleIdx="0" presStyleCnt="5" custScaleX="448202">
        <dgm:presLayoutVars>
          <dgm:bulletEnabled val="1"/>
        </dgm:presLayoutVars>
      </dgm:prSet>
      <dgm:spPr/>
      <dgm:t>
        <a:bodyPr/>
        <a:lstStyle/>
        <a:p>
          <a:endParaRPr lang="en-US"/>
        </a:p>
      </dgm:t>
    </dgm:pt>
    <dgm:pt modelId="{EA48588D-6F4F-49B3-9BD6-77C3A3FA1005}" type="pres">
      <dgm:prSet presAssocID="{ABC4B663-79D5-4B75-968E-61F51299BA44}" presName="Name13" presStyleLbl="parChTrans1D2" presStyleIdx="1" presStyleCnt="5"/>
      <dgm:spPr/>
      <dgm:t>
        <a:bodyPr/>
        <a:lstStyle/>
        <a:p>
          <a:endParaRPr lang="en-US"/>
        </a:p>
      </dgm:t>
    </dgm:pt>
    <dgm:pt modelId="{9E2787FD-86C1-4F32-A7E2-C2A124C7A872}" type="pres">
      <dgm:prSet presAssocID="{32F62D33-D245-4096-8411-A7FC453AEB01}" presName="childText" presStyleLbl="bgAcc1" presStyleIdx="1" presStyleCnt="5" custScaleX="448202">
        <dgm:presLayoutVars>
          <dgm:bulletEnabled val="1"/>
        </dgm:presLayoutVars>
      </dgm:prSet>
      <dgm:spPr/>
      <dgm:t>
        <a:bodyPr/>
        <a:lstStyle/>
        <a:p>
          <a:endParaRPr lang="en-US"/>
        </a:p>
      </dgm:t>
    </dgm:pt>
    <dgm:pt modelId="{6606DBB7-13BA-4BF9-9C10-B1D276F25DC1}" type="pres">
      <dgm:prSet presAssocID="{3CD1ADB0-AA9E-47C7-B349-6800417801F3}" presName="Name13" presStyleLbl="parChTrans1D2" presStyleIdx="2" presStyleCnt="5"/>
      <dgm:spPr/>
      <dgm:t>
        <a:bodyPr/>
        <a:lstStyle/>
        <a:p>
          <a:endParaRPr lang="en-US"/>
        </a:p>
      </dgm:t>
    </dgm:pt>
    <dgm:pt modelId="{3B2C6B53-4E2E-4F01-A7DD-F3B7D7D1C827}" type="pres">
      <dgm:prSet presAssocID="{BCE5BB97-17A9-49D5-A50F-FF42D83B1122}" presName="childText" presStyleLbl="bgAcc1" presStyleIdx="2" presStyleCnt="5" custScaleX="448202">
        <dgm:presLayoutVars>
          <dgm:bulletEnabled val="1"/>
        </dgm:presLayoutVars>
      </dgm:prSet>
      <dgm:spPr/>
      <dgm:t>
        <a:bodyPr/>
        <a:lstStyle/>
        <a:p>
          <a:endParaRPr lang="en-US"/>
        </a:p>
      </dgm:t>
    </dgm:pt>
    <dgm:pt modelId="{E690F884-16D1-473D-B964-A1EF570B5079}" type="pres">
      <dgm:prSet presAssocID="{FCE2DD92-0A25-4508-83B3-955BD4B7BBE8}" presName="Name13" presStyleLbl="parChTrans1D2" presStyleIdx="3" presStyleCnt="5"/>
      <dgm:spPr/>
      <dgm:t>
        <a:bodyPr/>
        <a:lstStyle/>
        <a:p>
          <a:endParaRPr lang="en-US"/>
        </a:p>
      </dgm:t>
    </dgm:pt>
    <dgm:pt modelId="{A5287835-0EED-4CE1-AFE7-8A1FF129FDA9}" type="pres">
      <dgm:prSet presAssocID="{14900F47-A1AB-4303-B210-20EB6FF4DB20}" presName="childText" presStyleLbl="bgAcc1" presStyleIdx="3" presStyleCnt="5" custScaleX="448202">
        <dgm:presLayoutVars>
          <dgm:bulletEnabled val="1"/>
        </dgm:presLayoutVars>
      </dgm:prSet>
      <dgm:spPr/>
      <dgm:t>
        <a:bodyPr/>
        <a:lstStyle/>
        <a:p>
          <a:endParaRPr lang="en-US"/>
        </a:p>
      </dgm:t>
    </dgm:pt>
    <dgm:pt modelId="{89E08A60-410D-4C26-91C9-5B12469A712A}" type="pres">
      <dgm:prSet presAssocID="{132EFC6A-3D58-4D6C-86CB-F283F4C9763A}" presName="Name13" presStyleLbl="parChTrans1D2" presStyleIdx="4" presStyleCnt="5"/>
      <dgm:spPr/>
      <dgm:t>
        <a:bodyPr/>
        <a:lstStyle/>
        <a:p>
          <a:endParaRPr lang="en-US"/>
        </a:p>
      </dgm:t>
    </dgm:pt>
    <dgm:pt modelId="{06763F5E-5009-43C2-BF47-464FBF1932A1}" type="pres">
      <dgm:prSet presAssocID="{52A4956B-9E67-4387-88ED-B7D3BDCCD546}" presName="childText" presStyleLbl="bgAcc1" presStyleIdx="4" presStyleCnt="5" custScaleX="448202">
        <dgm:presLayoutVars>
          <dgm:bulletEnabled val="1"/>
        </dgm:presLayoutVars>
      </dgm:prSet>
      <dgm:spPr/>
      <dgm:t>
        <a:bodyPr/>
        <a:lstStyle/>
        <a:p>
          <a:endParaRPr lang="en-US"/>
        </a:p>
      </dgm:t>
    </dgm:pt>
  </dgm:ptLst>
  <dgm:cxnLst>
    <dgm:cxn modelId="{ED1E4C74-0D41-4699-BB6A-207AC4880FA7}" type="presOf" srcId="{52A4956B-9E67-4387-88ED-B7D3BDCCD546}" destId="{06763F5E-5009-43C2-BF47-464FBF1932A1}" srcOrd="0" destOrd="0" presId="urn:microsoft.com/office/officeart/2005/8/layout/hierarchy3"/>
    <dgm:cxn modelId="{9FE6AE93-3F2D-4038-837B-EA4DD28CC0F2}" type="presOf" srcId="{D09883D1-B993-44AF-A15E-AC8BE6D3BD0A}" destId="{04AB7BA5-66BE-4403-84F4-98FB35309AD3}" srcOrd="0" destOrd="0" presId="urn:microsoft.com/office/officeart/2005/8/layout/hierarchy3"/>
    <dgm:cxn modelId="{1088C905-1DD0-4D3C-98ED-6113B943855B}" type="presOf" srcId="{FCE2DD92-0A25-4508-83B3-955BD4B7BBE8}" destId="{E690F884-16D1-473D-B964-A1EF570B5079}" srcOrd="0" destOrd="0" presId="urn:microsoft.com/office/officeart/2005/8/layout/hierarchy3"/>
    <dgm:cxn modelId="{E224A4AB-3DD8-42AC-9106-2980754AEB79}" type="presOf" srcId="{1B53B154-081E-442F-9CE4-C88AF7F423F9}" destId="{56EF4997-20EF-430D-8217-528BA45195B4}" srcOrd="0" destOrd="0" presId="urn:microsoft.com/office/officeart/2005/8/layout/hierarchy3"/>
    <dgm:cxn modelId="{9F109787-A203-4AEC-8B91-B7F94D6346A8}" type="presOf" srcId="{1B53B154-081E-442F-9CE4-C88AF7F423F9}" destId="{AFB16798-BAA1-4129-8815-4A93C22CDBCC}" srcOrd="1" destOrd="0" presId="urn:microsoft.com/office/officeart/2005/8/layout/hierarchy3"/>
    <dgm:cxn modelId="{D6E91CBC-D6C8-47FA-9318-C8230C6E5C17}" srcId="{ECB825C6-E555-4AE9-9442-603CC6FA898B}" destId="{1B53B154-081E-442F-9CE4-C88AF7F423F9}" srcOrd="0" destOrd="0" parTransId="{54F8ED4E-C99E-44F3-9581-9F344A031600}" sibTransId="{96074262-6C81-4651-8B2C-97E72A150CCB}"/>
    <dgm:cxn modelId="{179753C2-B5BE-45D1-B432-8E558F167122}" type="presOf" srcId="{BCE5BB97-17A9-49D5-A50F-FF42D83B1122}" destId="{3B2C6B53-4E2E-4F01-A7DD-F3B7D7D1C827}" srcOrd="0" destOrd="0" presId="urn:microsoft.com/office/officeart/2005/8/layout/hierarchy3"/>
    <dgm:cxn modelId="{29DBB270-17D7-4FED-ADB0-C005E82CC651}" type="presOf" srcId="{3CD1ADB0-AA9E-47C7-B349-6800417801F3}" destId="{6606DBB7-13BA-4BF9-9C10-B1D276F25DC1}" srcOrd="0" destOrd="0" presId="urn:microsoft.com/office/officeart/2005/8/layout/hierarchy3"/>
    <dgm:cxn modelId="{B21BE76D-0461-450B-A3FD-31873F3DC680}" type="presOf" srcId="{32F62D33-D245-4096-8411-A7FC453AEB01}" destId="{9E2787FD-86C1-4F32-A7E2-C2A124C7A872}" srcOrd="0" destOrd="0" presId="urn:microsoft.com/office/officeart/2005/8/layout/hierarchy3"/>
    <dgm:cxn modelId="{BBD36908-AB40-4568-AAC3-F31D7084002B}" srcId="{1B53B154-081E-442F-9CE4-C88AF7F423F9}" destId="{14900F47-A1AB-4303-B210-20EB6FF4DB20}" srcOrd="3" destOrd="0" parTransId="{FCE2DD92-0A25-4508-83B3-955BD4B7BBE8}" sibTransId="{7A84F4A7-1F61-4358-9C90-D67C55DDF9FD}"/>
    <dgm:cxn modelId="{BBFD5D1D-E490-4F4D-A44F-311519B20CFB}" srcId="{1B53B154-081E-442F-9CE4-C88AF7F423F9}" destId="{52A4956B-9E67-4387-88ED-B7D3BDCCD546}" srcOrd="4" destOrd="0" parTransId="{132EFC6A-3D58-4D6C-86CB-F283F4C9763A}" sibTransId="{3A7230CD-4B5B-4762-8F1C-BB12E075CE80}"/>
    <dgm:cxn modelId="{CBE0543B-B843-4892-B978-E2F19FE69FDD}" type="presOf" srcId="{ECB825C6-E555-4AE9-9442-603CC6FA898B}" destId="{61B6A53E-24EC-4C34-847F-85B8100E45B5}" srcOrd="0" destOrd="0" presId="urn:microsoft.com/office/officeart/2005/8/layout/hierarchy3"/>
    <dgm:cxn modelId="{C19AC91E-FE8D-4D21-B41A-71B8A1734E5A}" type="presOf" srcId="{ABC4B663-79D5-4B75-968E-61F51299BA44}" destId="{EA48588D-6F4F-49B3-9BD6-77C3A3FA1005}" srcOrd="0" destOrd="0" presId="urn:microsoft.com/office/officeart/2005/8/layout/hierarchy3"/>
    <dgm:cxn modelId="{08198CE0-9987-4B38-9CBE-3C8E7B7BDD02}" srcId="{1B53B154-081E-442F-9CE4-C88AF7F423F9}" destId="{32F62D33-D245-4096-8411-A7FC453AEB01}" srcOrd="1" destOrd="0" parTransId="{ABC4B663-79D5-4B75-968E-61F51299BA44}" sibTransId="{EDEE608A-7CAF-4C84-83B7-236A5F02CF3B}"/>
    <dgm:cxn modelId="{007F0AE4-9391-4217-B13B-58E58C4399EE}" srcId="{1B53B154-081E-442F-9CE4-C88AF7F423F9}" destId="{5A389D2F-A5CE-40EF-A646-8D8F7F5FF3A7}" srcOrd="0" destOrd="0" parTransId="{D09883D1-B993-44AF-A15E-AC8BE6D3BD0A}" sibTransId="{9BD76C33-B092-4571-8C39-DC82CE596462}"/>
    <dgm:cxn modelId="{EAE6EC4E-4E24-44F6-94EE-BE339AC2225F}" srcId="{1B53B154-081E-442F-9CE4-C88AF7F423F9}" destId="{BCE5BB97-17A9-49D5-A50F-FF42D83B1122}" srcOrd="2" destOrd="0" parTransId="{3CD1ADB0-AA9E-47C7-B349-6800417801F3}" sibTransId="{611E3C53-EA00-4F0C-A1C1-CACD8961777C}"/>
    <dgm:cxn modelId="{A0F3A7CD-C171-4D4A-B6A2-4CD460436702}" type="presOf" srcId="{14900F47-A1AB-4303-B210-20EB6FF4DB20}" destId="{A5287835-0EED-4CE1-AFE7-8A1FF129FDA9}" srcOrd="0" destOrd="0" presId="urn:microsoft.com/office/officeart/2005/8/layout/hierarchy3"/>
    <dgm:cxn modelId="{176E4ABD-DCEA-4FC4-9C53-352117AE7896}" type="presOf" srcId="{132EFC6A-3D58-4D6C-86CB-F283F4C9763A}" destId="{89E08A60-410D-4C26-91C9-5B12469A712A}" srcOrd="0" destOrd="0" presId="urn:microsoft.com/office/officeart/2005/8/layout/hierarchy3"/>
    <dgm:cxn modelId="{3CDF92CE-3D5A-4441-8734-AEE28D606C7B}" type="presOf" srcId="{5A389D2F-A5CE-40EF-A646-8D8F7F5FF3A7}" destId="{73E85A3F-1860-4288-ADB0-A632CCE9649F}" srcOrd="0" destOrd="0" presId="urn:microsoft.com/office/officeart/2005/8/layout/hierarchy3"/>
    <dgm:cxn modelId="{A44474F8-F14C-44FE-9B16-29910B1E30F4}" type="presParOf" srcId="{61B6A53E-24EC-4C34-847F-85B8100E45B5}" destId="{D78DF3B5-E006-4A14-9AEF-518274847A7A}" srcOrd="0" destOrd="0" presId="urn:microsoft.com/office/officeart/2005/8/layout/hierarchy3"/>
    <dgm:cxn modelId="{175987BE-BE98-4544-8C25-9FCA4EFB9D16}" type="presParOf" srcId="{D78DF3B5-E006-4A14-9AEF-518274847A7A}" destId="{CDD0E71D-702E-4362-BDCC-CF9AE9FCD35C}" srcOrd="0" destOrd="0" presId="urn:microsoft.com/office/officeart/2005/8/layout/hierarchy3"/>
    <dgm:cxn modelId="{B526E3DB-9A0B-491A-9F88-76E027D44B56}" type="presParOf" srcId="{CDD0E71D-702E-4362-BDCC-CF9AE9FCD35C}" destId="{56EF4997-20EF-430D-8217-528BA45195B4}" srcOrd="0" destOrd="0" presId="urn:microsoft.com/office/officeart/2005/8/layout/hierarchy3"/>
    <dgm:cxn modelId="{A0362551-B115-41EA-B6A8-6C5C6C240A68}" type="presParOf" srcId="{CDD0E71D-702E-4362-BDCC-CF9AE9FCD35C}" destId="{AFB16798-BAA1-4129-8815-4A93C22CDBCC}" srcOrd="1" destOrd="0" presId="urn:microsoft.com/office/officeart/2005/8/layout/hierarchy3"/>
    <dgm:cxn modelId="{31465FC2-89E2-4993-8E8C-E9865F108355}" type="presParOf" srcId="{D78DF3B5-E006-4A14-9AEF-518274847A7A}" destId="{C02C9124-FE5F-4F04-A934-FCC1F08A9FE7}" srcOrd="1" destOrd="0" presId="urn:microsoft.com/office/officeart/2005/8/layout/hierarchy3"/>
    <dgm:cxn modelId="{B8BB4A35-5803-4CD8-9BA7-843174BB92D2}" type="presParOf" srcId="{C02C9124-FE5F-4F04-A934-FCC1F08A9FE7}" destId="{04AB7BA5-66BE-4403-84F4-98FB35309AD3}" srcOrd="0" destOrd="0" presId="urn:microsoft.com/office/officeart/2005/8/layout/hierarchy3"/>
    <dgm:cxn modelId="{95912E04-EBCA-416C-B19A-27C3EFD241D3}" type="presParOf" srcId="{C02C9124-FE5F-4F04-A934-FCC1F08A9FE7}" destId="{73E85A3F-1860-4288-ADB0-A632CCE9649F}" srcOrd="1" destOrd="0" presId="urn:microsoft.com/office/officeart/2005/8/layout/hierarchy3"/>
    <dgm:cxn modelId="{81521ECE-3F05-4689-A553-7741A1F2E8D5}" type="presParOf" srcId="{C02C9124-FE5F-4F04-A934-FCC1F08A9FE7}" destId="{EA48588D-6F4F-49B3-9BD6-77C3A3FA1005}" srcOrd="2" destOrd="0" presId="urn:microsoft.com/office/officeart/2005/8/layout/hierarchy3"/>
    <dgm:cxn modelId="{C67D648B-CBEE-4A5A-A03A-BD8A98F11B0C}" type="presParOf" srcId="{C02C9124-FE5F-4F04-A934-FCC1F08A9FE7}" destId="{9E2787FD-86C1-4F32-A7E2-C2A124C7A872}" srcOrd="3" destOrd="0" presId="urn:microsoft.com/office/officeart/2005/8/layout/hierarchy3"/>
    <dgm:cxn modelId="{325B0A17-0B02-43A5-886F-5DBB4C279718}" type="presParOf" srcId="{C02C9124-FE5F-4F04-A934-FCC1F08A9FE7}" destId="{6606DBB7-13BA-4BF9-9C10-B1D276F25DC1}" srcOrd="4" destOrd="0" presId="urn:microsoft.com/office/officeart/2005/8/layout/hierarchy3"/>
    <dgm:cxn modelId="{E50DB8FD-24DE-49EA-A74E-F6127AF0184D}" type="presParOf" srcId="{C02C9124-FE5F-4F04-A934-FCC1F08A9FE7}" destId="{3B2C6B53-4E2E-4F01-A7DD-F3B7D7D1C827}" srcOrd="5" destOrd="0" presId="urn:microsoft.com/office/officeart/2005/8/layout/hierarchy3"/>
    <dgm:cxn modelId="{D624C783-F824-4713-8692-EF8BD8A922CC}" type="presParOf" srcId="{C02C9124-FE5F-4F04-A934-FCC1F08A9FE7}" destId="{E690F884-16D1-473D-B964-A1EF570B5079}" srcOrd="6" destOrd="0" presId="urn:microsoft.com/office/officeart/2005/8/layout/hierarchy3"/>
    <dgm:cxn modelId="{8743983F-D5CB-4B14-9369-8BB52F87CBC0}" type="presParOf" srcId="{C02C9124-FE5F-4F04-A934-FCC1F08A9FE7}" destId="{A5287835-0EED-4CE1-AFE7-8A1FF129FDA9}" srcOrd="7" destOrd="0" presId="urn:microsoft.com/office/officeart/2005/8/layout/hierarchy3"/>
    <dgm:cxn modelId="{D2D5FFB8-7A8B-41D9-83B8-E760594E615A}" type="presParOf" srcId="{C02C9124-FE5F-4F04-A934-FCC1F08A9FE7}" destId="{89E08A60-410D-4C26-91C9-5B12469A712A}" srcOrd="8" destOrd="0" presId="urn:microsoft.com/office/officeart/2005/8/layout/hierarchy3"/>
    <dgm:cxn modelId="{62CE2EC5-85A6-4261-90AA-4080E58C3F32}" type="presParOf" srcId="{C02C9124-FE5F-4F04-A934-FCC1F08A9FE7}" destId="{06763F5E-5009-43C2-BF47-464FBF1932A1}" srcOrd="9"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7631D1-86C5-4148-BCDE-1F04D15B2F5F}" type="doc">
      <dgm:prSet loTypeId="urn:microsoft.com/office/officeart/2005/8/layout/equation2" loCatId="process" qsTypeId="urn:microsoft.com/office/officeart/2005/8/quickstyle/simple1" qsCatId="simple" csTypeId="urn:microsoft.com/office/officeart/2005/8/colors/accent0_2" csCatId="mainScheme" phldr="1"/>
      <dgm:spPr/>
      <dgm:t>
        <a:bodyPr/>
        <a:lstStyle/>
        <a:p>
          <a:endParaRPr lang="en-US"/>
        </a:p>
      </dgm:t>
    </dgm:pt>
    <dgm:pt modelId="{E801DC46-0AC4-49AB-B353-77C3DBEEECD4}">
      <dgm:prSet phldrT="[Texte]" custT="1"/>
      <dgm:spPr>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fr-FR" sz="1600" smtClean="0">
              <a:solidFill>
                <a:schemeClr val="tx1">
                  <a:lumMod val="85000"/>
                  <a:lumOff val="15000"/>
                </a:schemeClr>
              </a:solidFill>
              <a:latin typeface="Times New Roman" pitchFamily="18" charset="0"/>
              <a:cs typeface="Times New Roman" pitchFamily="18" charset="0"/>
            </a:rPr>
            <a:t>B grammars</a:t>
          </a:r>
          <a:endParaRPr lang="en-US" sz="1600">
            <a:solidFill>
              <a:schemeClr val="tx1">
                <a:lumMod val="85000"/>
                <a:lumOff val="15000"/>
              </a:schemeClr>
            </a:solidFill>
            <a:latin typeface="Times New Roman" pitchFamily="18" charset="0"/>
            <a:cs typeface="Times New Roman" pitchFamily="18" charset="0"/>
          </a:endParaRPr>
        </a:p>
      </dgm:t>
    </dgm:pt>
    <dgm:pt modelId="{DB5F9102-77F6-4CC8-B53B-BD64205E3D1F}" type="parTrans" cxnId="{DD7ACF69-DAB8-4051-8B3D-D727DE35D1D7}">
      <dgm:prSet/>
      <dgm:spPr/>
      <dgm:t>
        <a:bodyPr/>
        <a:lstStyle/>
        <a:p>
          <a:endParaRPr lang="en-US" sz="1600">
            <a:latin typeface="Times New Roman" pitchFamily="18" charset="0"/>
            <a:cs typeface="Times New Roman" pitchFamily="18" charset="0"/>
          </a:endParaRPr>
        </a:p>
      </dgm:t>
    </dgm:pt>
    <dgm:pt modelId="{BF7540FB-7FC9-49F1-B206-F58B604B004F}" type="sibTrans" cxnId="{DD7ACF69-DAB8-4051-8B3D-D727DE35D1D7}">
      <dgm:prSet custT="1">
        <dgm:style>
          <a:lnRef idx="2">
            <a:schemeClr val="accent1"/>
          </a:lnRef>
          <a:fillRef idx="1">
            <a:schemeClr val="lt1"/>
          </a:fillRef>
          <a:effectRef idx="0">
            <a:schemeClr val="accent1"/>
          </a:effectRef>
          <a:fontRef idx="minor">
            <a:schemeClr val="dk1"/>
          </a:fontRef>
        </dgm:style>
      </dgm:prSet>
      <dgm:spPr/>
      <dgm:t>
        <a:bodyPr/>
        <a:lstStyle/>
        <a:p>
          <a:endParaRPr lang="en-US" sz="1600">
            <a:latin typeface="Times New Roman" pitchFamily="18" charset="0"/>
            <a:cs typeface="Times New Roman" pitchFamily="18" charset="0"/>
          </a:endParaRPr>
        </a:p>
      </dgm:t>
    </dgm:pt>
    <dgm:pt modelId="{C169B47B-C912-4CB5-BCC3-E4B2BC4ED4B2}">
      <dgm:prSet phldrT="[Texte]" custT="1"/>
      <dgm:spPr>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fr-FR" sz="2000" smtClean="0">
              <a:solidFill>
                <a:schemeClr val="tx1">
                  <a:lumMod val="85000"/>
                  <a:lumOff val="15000"/>
                </a:schemeClr>
              </a:solidFill>
              <a:latin typeface="Times New Roman" pitchFamily="18" charset="0"/>
              <a:cs typeface="Times New Roman" pitchFamily="18" charset="0"/>
            </a:rPr>
            <a:t>Generator </a:t>
          </a:r>
          <a:endParaRPr lang="en-US" sz="1600">
            <a:solidFill>
              <a:schemeClr val="tx1">
                <a:lumMod val="85000"/>
                <a:lumOff val="15000"/>
              </a:schemeClr>
            </a:solidFill>
            <a:latin typeface="Times New Roman" pitchFamily="18" charset="0"/>
            <a:cs typeface="Times New Roman" pitchFamily="18" charset="0"/>
          </a:endParaRPr>
        </a:p>
      </dgm:t>
    </dgm:pt>
    <dgm:pt modelId="{1F2259DD-543A-4C9C-91E0-87AD97BB07F3}" type="parTrans" cxnId="{4B630E3F-DA5B-4F38-9E23-2AB3456AF855}">
      <dgm:prSet/>
      <dgm:spPr/>
      <dgm:t>
        <a:bodyPr/>
        <a:lstStyle/>
        <a:p>
          <a:endParaRPr lang="en-US" sz="1600">
            <a:latin typeface="Times New Roman" pitchFamily="18" charset="0"/>
            <a:cs typeface="Times New Roman" pitchFamily="18" charset="0"/>
          </a:endParaRPr>
        </a:p>
      </dgm:t>
    </dgm:pt>
    <dgm:pt modelId="{A80B41F6-BBBC-438F-9C84-935152C52109}" type="sibTrans" cxnId="{4B630E3F-DA5B-4F38-9E23-2AB3456AF855}">
      <dgm:prSet custT="1">
        <dgm:style>
          <a:lnRef idx="2">
            <a:schemeClr val="accent1"/>
          </a:lnRef>
          <a:fillRef idx="1">
            <a:schemeClr val="lt1"/>
          </a:fillRef>
          <a:effectRef idx="0">
            <a:schemeClr val="accent1"/>
          </a:effectRef>
          <a:fontRef idx="minor">
            <a:schemeClr val="dk1"/>
          </a:fontRef>
        </dgm:style>
      </dgm:prSet>
      <dgm:spPr/>
      <dgm:t>
        <a:bodyPr/>
        <a:lstStyle/>
        <a:p>
          <a:endParaRPr lang="en-US" sz="1600">
            <a:latin typeface="Times New Roman" pitchFamily="18" charset="0"/>
            <a:cs typeface="Times New Roman" pitchFamily="18" charset="0"/>
          </a:endParaRPr>
        </a:p>
      </dgm:t>
    </dgm:pt>
    <dgm:pt modelId="{97289E28-BA36-4833-9C05-B6193D4437DE}">
      <dgm:prSet phldrT="[Texte]" custT="1"/>
      <dgm:spPr>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fr-FR" sz="1600" smtClean="0">
              <a:solidFill>
                <a:schemeClr val="tx1">
                  <a:lumMod val="85000"/>
                  <a:lumOff val="15000"/>
                </a:schemeClr>
              </a:solidFill>
              <a:latin typeface="Times New Roman" pitchFamily="18" charset="0"/>
              <a:cs typeface="Times New Roman" pitchFamily="18" charset="0"/>
            </a:rPr>
            <a:t>B spec</a:t>
          </a:r>
          <a:endParaRPr lang="en-US" sz="1600">
            <a:solidFill>
              <a:schemeClr val="tx1">
                <a:lumMod val="85000"/>
                <a:lumOff val="15000"/>
              </a:schemeClr>
            </a:solidFill>
            <a:latin typeface="Times New Roman" pitchFamily="18" charset="0"/>
            <a:cs typeface="Times New Roman" pitchFamily="18" charset="0"/>
          </a:endParaRPr>
        </a:p>
      </dgm:t>
    </dgm:pt>
    <dgm:pt modelId="{81C3A9B7-30C2-43DA-A403-EE277D3A094D}" type="parTrans" cxnId="{F00F86BD-763D-4004-BDCD-B00802FB68BA}">
      <dgm:prSet/>
      <dgm:spPr/>
      <dgm:t>
        <a:bodyPr/>
        <a:lstStyle/>
        <a:p>
          <a:endParaRPr lang="en-US" sz="1600">
            <a:latin typeface="Times New Roman" pitchFamily="18" charset="0"/>
            <a:cs typeface="Times New Roman" pitchFamily="18" charset="0"/>
          </a:endParaRPr>
        </a:p>
      </dgm:t>
    </dgm:pt>
    <dgm:pt modelId="{5F4EA2C2-D95E-45F7-851C-CE3DCAEFC26A}" type="sibTrans" cxnId="{F00F86BD-763D-4004-BDCD-B00802FB68BA}">
      <dgm:prSet custT="1"/>
      <dgm:spPr>
        <a:solidFill>
          <a:srgbClr val="FF3300"/>
        </a:solidFill>
      </dgm:spPr>
      <dgm:t>
        <a:bodyPr/>
        <a:lstStyle/>
        <a:p>
          <a:endParaRPr lang="en-US" sz="1600">
            <a:latin typeface="Times New Roman" pitchFamily="18" charset="0"/>
            <a:cs typeface="Times New Roman" pitchFamily="18" charset="0"/>
          </a:endParaRPr>
        </a:p>
      </dgm:t>
    </dgm:pt>
    <dgm:pt modelId="{6B7245C6-60BB-4B3B-984E-6F3AED8216A5}">
      <dgm:prSet phldrT="[Texte]" custT="1"/>
      <dgm:spPr>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fr-FR" sz="1600" smtClean="0">
              <a:solidFill>
                <a:schemeClr val="tx1">
                  <a:lumMod val="85000"/>
                  <a:lumOff val="15000"/>
                </a:schemeClr>
              </a:solidFill>
              <a:latin typeface="Times New Roman" pitchFamily="18" charset="0"/>
              <a:cs typeface="Times New Roman" pitchFamily="18" charset="0"/>
            </a:rPr>
            <a:t>Code</a:t>
          </a:r>
        </a:p>
        <a:p>
          <a:r>
            <a:rPr lang="fr-FR" sz="1400" smtClean="0">
              <a:solidFill>
                <a:schemeClr val="tx1">
                  <a:lumMod val="85000"/>
                  <a:lumOff val="15000"/>
                </a:schemeClr>
              </a:solidFill>
              <a:latin typeface="Times New Roman" pitchFamily="18" charset="0"/>
              <a:cs typeface="Times New Roman" pitchFamily="18" charset="0"/>
            </a:rPr>
            <a:t>(Java/SQL/AspectJ)</a:t>
          </a:r>
          <a:endParaRPr lang="en-US" sz="1400">
            <a:solidFill>
              <a:schemeClr val="tx1">
                <a:lumMod val="85000"/>
                <a:lumOff val="15000"/>
              </a:schemeClr>
            </a:solidFill>
            <a:latin typeface="Times New Roman" pitchFamily="18" charset="0"/>
            <a:cs typeface="Times New Roman" pitchFamily="18" charset="0"/>
          </a:endParaRPr>
        </a:p>
      </dgm:t>
    </dgm:pt>
    <dgm:pt modelId="{93F3C2D1-2A46-457E-B006-B32CCB7EC569}" type="parTrans" cxnId="{D335748F-9052-424B-A572-2062D27A4A1C}">
      <dgm:prSet/>
      <dgm:spPr/>
      <dgm:t>
        <a:bodyPr/>
        <a:lstStyle/>
        <a:p>
          <a:endParaRPr lang="en-US" sz="1600">
            <a:latin typeface="Times New Roman" pitchFamily="18" charset="0"/>
            <a:cs typeface="Times New Roman" pitchFamily="18" charset="0"/>
          </a:endParaRPr>
        </a:p>
      </dgm:t>
    </dgm:pt>
    <dgm:pt modelId="{120E450E-C1FC-4C8C-9CA9-C624A0333E8F}" type="sibTrans" cxnId="{D335748F-9052-424B-A572-2062D27A4A1C}">
      <dgm:prSet/>
      <dgm:spPr/>
      <dgm:t>
        <a:bodyPr/>
        <a:lstStyle/>
        <a:p>
          <a:endParaRPr lang="en-US" sz="1600">
            <a:latin typeface="Times New Roman" pitchFamily="18" charset="0"/>
            <a:cs typeface="Times New Roman" pitchFamily="18" charset="0"/>
          </a:endParaRPr>
        </a:p>
      </dgm:t>
    </dgm:pt>
    <dgm:pt modelId="{A25379A6-C17C-421A-A59D-83584D702C20}" type="pres">
      <dgm:prSet presAssocID="{897631D1-86C5-4148-BCDE-1F04D15B2F5F}" presName="Name0" presStyleCnt="0">
        <dgm:presLayoutVars>
          <dgm:dir/>
          <dgm:resizeHandles val="exact"/>
        </dgm:presLayoutVars>
      </dgm:prSet>
      <dgm:spPr/>
      <dgm:t>
        <a:bodyPr/>
        <a:lstStyle/>
        <a:p>
          <a:endParaRPr lang="en-US"/>
        </a:p>
      </dgm:t>
    </dgm:pt>
    <dgm:pt modelId="{0FDD1ECD-41BB-49A0-9B04-D33F632C8F5B}" type="pres">
      <dgm:prSet presAssocID="{897631D1-86C5-4148-BCDE-1F04D15B2F5F}" presName="vNodes" presStyleCnt="0"/>
      <dgm:spPr/>
    </dgm:pt>
    <dgm:pt modelId="{0735B3A2-1A74-495E-A06D-520973234955}" type="pres">
      <dgm:prSet presAssocID="{E801DC46-0AC4-49AB-B353-77C3DBEEECD4}" presName="node" presStyleLbl="node1" presStyleIdx="0" presStyleCnt="4" custScaleX="153100" custScaleY="103980">
        <dgm:presLayoutVars>
          <dgm:bulletEnabled val="1"/>
        </dgm:presLayoutVars>
      </dgm:prSet>
      <dgm:spPr/>
      <dgm:t>
        <a:bodyPr/>
        <a:lstStyle/>
        <a:p>
          <a:endParaRPr lang="en-US"/>
        </a:p>
      </dgm:t>
    </dgm:pt>
    <dgm:pt modelId="{CF592BFF-E1B8-4149-8D6D-9D6A359D6723}" type="pres">
      <dgm:prSet presAssocID="{BF7540FB-7FC9-49F1-B206-F58B604B004F}" presName="spacerT" presStyleCnt="0"/>
      <dgm:spPr/>
    </dgm:pt>
    <dgm:pt modelId="{F98CD5D8-55A0-441A-9C36-7A75CD0EA8AB}" type="pres">
      <dgm:prSet presAssocID="{BF7540FB-7FC9-49F1-B206-F58B604B004F}" presName="sibTrans" presStyleLbl="sibTrans2D1" presStyleIdx="0" presStyleCnt="3" custScaleX="67906"/>
      <dgm:spPr>
        <a:prstGeom prst="downArrow">
          <a:avLst/>
        </a:prstGeom>
      </dgm:spPr>
      <dgm:t>
        <a:bodyPr/>
        <a:lstStyle/>
        <a:p>
          <a:endParaRPr lang="en-US"/>
        </a:p>
      </dgm:t>
    </dgm:pt>
    <dgm:pt modelId="{9B3FAED5-5877-4D36-BE70-FB44E16F94A0}" type="pres">
      <dgm:prSet presAssocID="{BF7540FB-7FC9-49F1-B206-F58B604B004F}" presName="spacerB" presStyleCnt="0"/>
      <dgm:spPr/>
    </dgm:pt>
    <dgm:pt modelId="{6F5CD72B-54E4-45BE-B010-E806DC0742BD}" type="pres">
      <dgm:prSet presAssocID="{C169B47B-C912-4CB5-BCC3-E4B2BC4ED4B2}" presName="node" presStyleLbl="node1" presStyleIdx="1" presStyleCnt="4" custScaleX="141344" custScaleY="78704">
        <dgm:presLayoutVars>
          <dgm:bulletEnabled val="1"/>
        </dgm:presLayoutVars>
      </dgm:prSet>
      <dgm:spPr>
        <a:prstGeom prst="roundRect">
          <a:avLst/>
        </a:prstGeom>
      </dgm:spPr>
      <dgm:t>
        <a:bodyPr/>
        <a:lstStyle/>
        <a:p>
          <a:endParaRPr lang="en-US"/>
        </a:p>
      </dgm:t>
    </dgm:pt>
    <dgm:pt modelId="{3E768470-C076-440E-B16C-19C7074688B6}" type="pres">
      <dgm:prSet presAssocID="{A80B41F6-BBBC-438F-9C84-935152C52109}" presName="spacerT" presStyleCnt="0"/>
      <dgm:spPr/>
    </dgm:pt>
    <dgm:pt modelId="{8325C56E-3093-4D52-B557-124525422449}" type="pres">
      <dgm:prSet presAssocID="{A80B41F6-BBBC-438F-9C84-935152C52109}" presName="sibTrans" presStyleLbl="sibTrans2D1" presStyleIdx="1" presStyleCnt="3" custScaleX="67906"/>
      <dgm:spPr>
        <a:prstGeom prst="upArrow">
          <a:avLst/>
        </a:prstGeom>
      </dgm:spPr>
      <dgm:t>
        <a:bodyPr/>
        <a:lstStyle/>
        <a:p>
          <a:endParaRPr lang="en-US"/>
        </a:p>
      </dgm:t>
    </dgm:pt>
    <dgm:pt modelId="{B1E739DB-F4B2-4628-8A02-67017147DBA2}" type="pres">
      <dgm:prSet presAssocID="{A80B41F6-BBBC-438F-9C84-935152C52109}" presName="spacerB" presStyleCnt="0"/>
      <dgm:spPr/>
    </dgm:pt>
    <dgm:pt modelId="{6921EEBE-AFF8-4732-B4F4-6A2530CB312F}" type="pres">
      <dgm:prSet presAssocID="{97289E28-BA36-4833-9C05-B6193D4437DE}" presName="node" presStyleLbl="node1" presStyleIdx="2" presStyleCnt="4" custScaleX="142029" custScaleY="102686">
        <dgm:presLayoutVars>
          <dgm:bulletEnabled val="1"/>
        </dgm:presLayoutVars>
      </dgm:prSet>
      <dgm:spPr/>
      <dgm:t>
        <a:bodyPr/>
        <a:lstStyle/>
        <a:p>
          <a:endParaRPr lang="en-US"/>
        </a:p>
      </dgm:t>
    </dgm:pt>
    <dgm:pt modelId="{FE81CAC9-7A81-4A1B-97D9-7A8BC325E8B8}" type="pres">
      <dgm:prSet presAssocID="{897631D1-86C5-4148-BCDE-1F04D15B2F5F}" presName="sibTransLast" presStyleLbl="sibTrans2D1" presStyleIdx="2" presStyleCnt="3" custScaleX="176789" custScaleY="186600" custLinFactNeighborX="-14429"/>
      <dgm:spPr>
        <a:prstGeom prst="rightArrow">
          <a:avLst/>
        </a:prstGeom>
      </dgm:spPr>
      <dgm:t>
        <a:bodyPr/>
        <a:lstStyle/>
        <a:p>
          <a:endParaRPr lang="en-US"/>
        </a:p>
      </dgm:t>
    </dgm:pt>
    <dgm:pt modelId="{8C05AA6C-6877-4993-AD3E-4F076A760D60}" type="pres">
      <dgm:prSet presAssocID="{897631D1-86C5-4148-BCDE-1F04D15B2F5F}" presName="connectorText" presStyleLbl="sibTrans2D1" presStyleIdx="2" presStyleCnt="3"/>
      <dgm:spPr/>
      <dgm:t>
        <a:bodyPr/>
        <a:lstStyle/>
        <a:p>
          <a:endParaRPr lang="en-US"/>
        </a:p>
      </dgm:t>
    </dgm:pt>
    <dgm:pt modelId="{146A212A-31CA-4A69-94FA-83D2CCACE2F5}" type="pres">
      <dgm:prSet presAssocID="{897631D1-86C5-4148-BCDE-1F04D15B2F5F}" presName="lastNode" presStyleLbl="node1" presStyleIdx="3" presStyleCnt="4" custScaleX="143400">
        <dgm:presLayoutVars>
          <dgm:bulletEnabled val="1"/>
        </dgm:presLayoutVars>
      </dgm:prSet>
      <dgm:spPr/>
      <dgm:t>
        <a:bodyPr/>
        <a:lstStyle/>
        <a:p>
          <a:endParaRPr lang="en-US"/>
        </a:p>
      </dgm:t>
    </dgm:pt>
  </dgm:ptLst>
  <dgm:cxnLst>
    <dgm:cxn modelId="{A493A6D3-CA0C-4E75-B736-A412BF37F5A7}" type="presOf" srcId="{E801DC46-0AC4-49AB-B353-77C3DBEEECD4}" destId="{0735B3A2-1A74-495E-A06D-520973234955}" srcOrd="0" destOrd="0" presId="urn:microsoft.com/office/officeart/2005/8/layout/equation2"/>
    <dgm:cxn modelId="{3642A3DD-D3C5-46F6-BCD1-0615B456EA50}" type="presOf" srcId="{97289E28-BA36-4833-9C05-B6193D4437DE}" destId="{6921EEBE-AFF8-4732-B4F4-6A2530CB312F}" srcOrd="0" destOrd="0" presId="urn:microsoft.com/office/officeart/2005/8/layout/equation2"/>
    <dgm:cxn modelId="{D335748F-9052-424B-A572-2062D27A4A1C}" srcId="{897631D1-86C5-4148-BCDE-1F04D15B2F5F}" destId="{6B7245C6-60BB-4B3B-984E-6F3AED8216A5}" srcOrd="3" destOrd="0" parTransId="{93F3C2D1-2A46-457E-B006-B32CCB7EC569}" sibTransId="{120E450E-C1FC-4C8C-9CA9-C624A0333E8F}"/>
    <dgm:cxn modelId="{082402A9-7A6C-4BDA-990F-B0A8EAD6D37E}" type="presOf" srcId="{897631D1-86C5-4148-BCDE-1F04D15B2F5F}" destId="{A25379A6-C17C-421A-A59D-83584D702C20}" srcOrd="0" destOrd="0" presId="urn:microsoft.com/office/officeart/2005/8/layout/equation2"/>
    <dgm:cxn modelId="{F00F86BD-763D-4004-BDCD-B00802FB68BA}" srcId="{897631D1-86C5-4148-BCDE-1F04D15B2F5F}" destId="{97289E28-BA36-4833-9C05-B6193D4437DE}" srcOrd="2" destOrd="0" parTransId="{81C3A9B7-30C2-43DA-A403-EE277D3A094D}" sibTransId="{5F4EA2C2-D95E-45F7-851C-CE3DCAEFC26A}"/>
    <dgm:cxn modelId="{B6E667B7-F9E2-4F4C-8243-C0942FB21FE3}" type="presOf" srcId="{5F4EA2C2-D95E-45F7-851C-CE3DCAEFC26A}" destId="{FE81CAC9-7A81-4A1B-97D9-7A8BC325E8B8}" srcOrd="0" destOrd="0" presId="urn:microsoft.com/office/officeart/2005/8/layout/equation2"/>
    <dgm:cxn modelId="{EF424300-72F0-467C-BFFD-A607A946F305}" type="presOf" srcId="{A80B41F6-BBBC-438F-9C84-935152C52109}" destId="{8325C56E-3093-4D52-B557-124525422449}" srcOrd="0" destOrd="0" presId="urn:microsoft.com/office/officeart/2005/8/layout/equation2"/>
    <dgm:cxn modelId="{4D29C37C-18D8-4135-A995-913905E96F55}" type="presOf" srcId="{6B7245C6-60BB-4B3B-984E-6F3AED8216A5}" destId="{146A212A-31CA-4A69-94FA-83D2CCACE2F5}" srcOrd="0" destOrd="0" presId="urn:microsoft.com/office/officeart/2005/8/layout/equation2"/>
    <dgm:cxn modelId="{4B630E3F-DA5B-4F38-9E23-2AB3456AF855}" srcId="{897631D1-86C5-4148-BCDE-1F04D15B2F5F}" destId="{C169B47B-C912-4CB5-BCC3-E4B2BC4ED4B2}" srcOrd="1" destOrd="0" parTransId="{1F2259DD-543A-4C9C-91E0-87AD97BB07F3}" sibTransId="{A80B41F6-BBBC-438F-9C84-935152C52109}"/>
    <dgm:cxn modelId="{943B2836-3E83-43EF-8177-60BBCD5A2A9B}" type="presOf" srcId="{BF7540FB-7FC9-49F1-B206-F58B604B004F}" destId="{F98CD5D8-55A0-441A-9C36-7A75CD0EA8AB}" srcOrd="0" destOrd="0" presId="urn:microsoft.com/office/officeart/2005/8/layout/equation2"/>
    <dgm:cxn modelId="{DD7ACF69-DAB8-4051-8B3D-D727DE35D1D7}" srcId="{897631D1-86C5-4148-BCDE-1F04D15B2F5F}" destId="{E801DC46-0AC4-49AB-B353-77C3DBEEECD4}" srcOrd="0" destOrd="0" parTransId="{DB5F9102-77F6-4CC8-B53B-BD64205E3D1F}" sibTransId="{BF7540FB-7FC9-49F1-B206-F58B604B004F}"/>
    <dgm:cxn modelId="{EB83C09D-A55D-45B0-92F7-2816C5A0EF2F}" type="presOf" srcId="{5F4EA2C2-D95E-45F7-851C-CE3DCAEFC26A}" destId="{8C05AA6C-6877-4993-AD3E-4F076A760D60}" srcOrd="1" destOrd="0" presId="urn:microsoft.com/office/officeart/2005/8/layout/equation2"/>
    <dgm:cxn modelId="{B61D4560-18BB-4476-BD46-6DE2FB7A6A66}" type="presOf" srcId="{C169B47B-C912-4CB5-BCC3-E4B2BC4ED4B2}" destId="{6F5CD72B-54E4-45BE-B010-E806DC0742BD}" srcOrd="0" destOrd="0" presId="urn:microsoft.com/office/officeart/2005/8/layout/equation2"/>
    <dgm:cxn modelId="{A57AE265-47E7-4702-8B2B-B2C68A0CD5CC}" type="presParOf" srcId="{A25379A6-C17C-421A-A59D-83584D702C20}" destId="{0FDD1ECD-41BB-49A0-9B04-D33F632C8F5B}" srcOrd="0" destOrd="0" presId="urn:microsoft.com/office/officeart/2005/8/layout/equation2"/>
    <dgm:cxn modelId="{F1F727AF-918C-4824-B82E-C68B26AE9A6B}" type="presParOf" srcId="{0FDD1ECD-41BB-49A0-9B04-D33F632C8F5B}" destId="{0735B3A2-1A74-495E-A06D-520973234955}" srcOrd="0" destOrd="0" presId="urn:microsoft.com/office/officeart/2005/8/layout/equation2"/>
    <dgm:cxn modelId="{4701ED57-A99A-42B5-9908-5ED504C1AC2D}" type="presParOf" srcId="{0FDD1ECD-41BB-49A0-9B04-D33F632C8F5B}" destId="{CF592BFF-E1B8-4149-8D6D-9D6A359D6723}" srcOrd="1" destOrd="0" presId="urn:microsoft.com/office/officeart/2005/8/layout/equation2"/>
    <dgm:cxn modelId="{AED5C53D-1309-4977-813D-82D7CB2AE6FC}" type="presParOf" srcId="{0FDD1ECD-41BB-49A0-9B04-D33F632C8F5B}" destId="{F98CD5D8-55A0-441A-9C36-7A75CD0EA8AB}" srcOrd="2" destOrd="0" presId="urn:microsoft.com/office/officeart/2005/8/layout/equation2"/>
    <dgm:cxn modelId="{3592C3CF-2469-43C0-8969-C67C14FEE040}" type="presParOf" srcId="{0FDD1ECD-41BB-49A0-9B04-D33F632C8F5B}" destId="{9B3FAED5-5877-4D36-BE70-FB44E16F94A0}" srcOrd="3" destOrd="0" presId="urn:microsoft.com/office/officeart/2005/8/layout/equation2"/>
    <dgm:cxn modelId="{F1036C85-4882-42E9-961C-5E3B2481B0C3}" type="presParOf" srcId="{0FDD1ECD-41BB-49A0-9B04-D33F632C8F5B}" destId="{6F5CD72B-54E4-45BE-B010-E806DC0742BD}" srcOrd="4" destOrd="0" presId="urn:microsoft.com/office/officeart/2005/8/layout/equation2"/>
    <dgm:cxn modelId="{7D98E234-7F9B-4A2A-965B-E03725753876}" type="presParOf" srcId="{0FDD1ECD-41BB-49A0-9B04-D33F632C8F5B}" destId="{3E768470-C076-440E-B16C-19C7074688B6}" srcOrd="5" destOrd="0" presId="urn:microsoft.com/office/officeart/2005/8/layout/equation2"/>
    <dgm:cxn modelId="{5B811C9F-9957-45C7-86B9-F0098E7756B3}" type="presParOf" srcId="{0FDD1ECD-41BB-49A0-9B04-D33F632C8F5B}" destId="{8325C56E-3093-4D52-B557-124525422449}" srcOrd="6" destOrd="0" presId="urn:microsoft.com/office/officeart/2005/8/layout/equation2"/>
    <dgm:cxn modelId="{60719E69-AC81-4764-9287-E6A067650133}" type="presParOf" srcId="{0FDD1ECD-41BB-49A0-9B04-D33F632C8F5B}" destId="{B1E739DB-F4B2-4628-8A02-67017147DBA2}" srcOrd="7" destOrd="0" presId="urn:microsoft.com/office/officeart/2005/8/layout/equation2"/>
    <dgm:cxn modelId="{1C1AD693-AE76-4ED1-B3D2-F3B328793445}" type="presParOf" srcId="{0FDD1ECD-41BB-49A0-9B04-D33F632C8F5B}" destId="{6921EEBE-AFF8-4732-B4F4-6A2530CB312F}" srcOrd="8" destOrd="0" presId="urn:microsoft.com/office/officeart/2005/8/layout/equation2"/>
    <dgm:cxn modelId="{64A134EC-A539-4309-98B6-AC05FAD96FDE}" type="presParOf" srcId="{A25379A6-C17C-421A-A59D-83584D702C20}" destId="{FE81CAC9-7A81-4A1B-97D9-7A8BC325E8B8}" srcOrd="1" destOrd="0" presId="urn:microsoft.com/office/officeart/2005/8/layout/equation2"/>
    <dgm:cxn modelId="{F94FC410-AAD9-4339-A06F-4137AC1B8F85}" type="presParOf" srcId="{FE81CAC9-7A81-4A1B-97D9-7A8BC325E8B8}" destId="{8C05AA6C-6877-4993-AD3E-4F076A760D60}" srcOrd="0" destOrd="0" presId="urn:microsoft.com/office/officeart/2005/8/layout/equation2"/>
    <dgm:cxn modelId="{DB32E202-1652-44B0-A087-F0899A2A7C72}" type="presParOf" srcId="{A25379A6-C17C-421A-A59D-83584D702C20}" destId="{146A212A-31CA-4A69-94FA-83D2CCACE2F5}" srcOrd="2" destOrd="0" presId="urn:microsoft.com/office/officeart/2005/8/layout/equati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AD914C-B470-40CA-8C45-BFBD8B12DC1A}">
      <dsp:nvSpPr>
        <dsp:cNvPr id="0" name=""/>
        <dsp:cNvSpPr/>
      </dsp:nvSpPr>
      <dsp:spPr>
        <a:xfrm rot="16200000">
          <a:off x="211460" y="-211460"/>
          <a:ext cx="1224136" cy="1647057"/>
        </a:xfrm>
        <a:prstGeom prst="round1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fr-FR" sz="2000" kern="1200" smtClean="0"/>
            <a:t>UML</a:t>
          </a:r>
        </a:p>
        <a:p>
          <a:pPr lvl="0" algn="ctr" defTabSz="889000">
            <a:lnSpc>
              <a:spcPct val="90000"/>
            </a:lnSpc>
            <a:spcBef>
              <a:spcPct val="0"/>
            </a:spcBef>
            <a:spcAft>
              <a:spcPct val="35000"/>
            </a:spcAft>
          </a:pPr>
          <a:r>
            <a:rPr lang="fr-FR" sz="2000" kern="1200" smtClean="0"/>
            <a:t> metamodel</a:t>
          </a:r>
          <a:endParaRPr lang="en-US" sz="2000" kern="1200"/>
        </a:p>
      </dsp:txBody>
      <dsp:txXfrm rot="16200000">
        <a:off x="364477" y="-364477"/>
        <a:ext cx="918102" cy="1647057"/>
      </dsp:txXfrm>
    </dsp:sp>
    <dsp:sp modelId="{C8DE1C41-BE77-4DBB-A7AF-1FF54E2256BF}">
      <dsp:nvSpPr>
        <dsp:cNvPr id="0" name=""/>
        <dsp:cNvSpPr/>
      </dsp:nvSpPr>
      <dsp:spPr>
        <a:xfrm>
          <a:off x="1647057" y="0"/>
          <a:ext cx="1647057" cy="1224136"/>
        </a:xfrm>
        <a:prstGeom prst="round1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fr-FR" sz="2000" kern="1200" smtClean="0"/>
            <a:t>B </a:t>
          </a:r>
        </a:p>
        <a:p>
          <a:pPr lvl="0" algn="ctr" defTabSz="889000">
            <a:lnSpc>
              <a:spcPct val="90000"/>
            </a:lnSpc>
            <a:spcBef>
              <a:spcPct val="0"/>
            </a:spcBef>
            <a:spcAft>
              <a:spcPct val="35000"/>
            </a:spcAft>
          </a:pPr>
          <a:r>
            <a:rPr lang="fr-FR" sz="2000" kern="1200" smtClean="0"/>
            <a:t>metamodel</a:t>
          </a:r>
          <a:endParaRPr lang="en-US" sz="2000" kern="1200"/>
        </a:p>
      </dsp:txBody>
      <dsp:txXfrm>
        <a:off x="1647057" y="0"/>
        <a:ext cx="1647057" cy="918102"/>
      </dsp:txXfrm>
    </dsp:sp>
    <dsp:sp modelId="{974BD66C-1F42-44CA-9726-4FA7C7F0AE5D}">
      <dsp:nvSpPr>
        <dsp:cNvPr id="0" name=""/>
        <dsp:cNvSpPr/>
      </dsp:nvSpPr>
      <dsp:spPr>
        <a:xfrm rot="10800000">
          <a:off x="0" y="1224136"/>
          <a:ext cx="1647057" cy="1224136"/>
        </a:xfrm>
        <a:prstGeom prst="round1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fr-FR" sz="2000" kern="1200" smtClean="0"/>
            <a:t>UML </a:t>
          </a:r>
        </a:p>
        <a:p>
          <a:pPr lvl="0" algn="ctr" defTabSz="889000">
            <a:lnSpc>
              <a:spcPct val="90000"/>
            </a:lnSpc>
            <a:spcBef>
              <a:spcPct val="0"/>
            </a:spcBef>
            <a:spcAft>
              <a:spcPct val="35000"/>
            </a:spcAft>
          </a:pPr>
          <a:r>
            <a:rPr lang="fr-FR" sz="2000" kern="1200" smtClean="0"/>
            <a:t>model</a:t>
          </a:r>
          <a:endParaRPr lang="en-US" sz="2000" kern="1200"/>
        </a:p>
      </dsp:txBody>
      <dsp:txXfrm rot="10800000">
        <a:off x="0" y="1530169"/>
        <a:ext cx="1647057" cy="918102"/>
      </dsp:txXfrm>
    </dsp:sp>
    <dsp:sp modelId="{6F9FDD49-63FD-46D5-A6BC-3FC25FA278F5}">
      <dsp:nvSpPr>
        <dsp:cNvPr id="0" name=""/>
        <dsp:cNvSpPr/>
      </dsp:nvSpPr>
      <dsp:spPr>
        <a:xfrm rot="5400000">
          <a:off x="1858517" y="1012675"/>
          <a:ext cx="1224136" cy="1647057"/>
        </a:xfrm>
        <a:prstGeom prst="round1Rect">
          <a:avLst/>
        </a:prstGeom>
        <a:solidFill>
          <a:schemeClr val="accent3">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fr-FR" sz="2000" kern="1200" smtClean="0"/>
            <a:t>B</a:t>
          </a:r>
        </a:p>
        <a:p>
          <a:pPr lvl="0" algn="ctr" defTabSz="889000">
            <a:lnSpc>
              <a:spcPct val="90000"/>
            </a:lnSpc>
            <a:spcBef>
              <a:spcPct val="0"/>
            </a:spcBef>
            <a:spcAft>
              <a:spcPct val="35000"/>
            </a:spcAft>
          </a:pPr>
          <a:r>
            <a:rPr lang="fr-FR" sz="2000" kern="1200" smtClean="0"/>
            <a:t>model</a:t>
          </a:r>
          <a:endParaRPr lang="en-US" sz="2000" kern="1200"/>
        </a:p>
      </dsp:txBody>
      <dsp:txXfrm rot="5400000">
        <a:off x="2011534" y="1165692"/>
        <a:ext cx="918102" cy="1647057"/>
      </dsp:txXfrm>
    </dsp:sp>
    <dsp:sp modelId="{39F1DFA8-35BB-483A-AB51-9074FE5C68B5}">
      <dsp:nvSpPr>
        <dsp:cNvPr id="0" name=""/>
        <dsp:cNvSpPr/>
      </dsp:nvSpPr>
      <dsp:spPr>
        <a:xfrm>
          <a:off x="630756" y="944188"/>
          <a:ext cx="2032600" cy="559895"/>
        </a:xfrm>
        <a:prstGeom prst="roundRect">
          <a:avLst/>
        </a:prstGeom>
        <a:solidFill>
          <a:srgbClr val="00B050"/>
        </a:solidFill>
        <a:ln w="9525"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2">
          <a:scrgbClr r="0" g="0" b="0"/>
        </a:fillRef>
        <a:effectRef idx="1">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smtClean="0"/>
            <a:t>B4MSecure</a:t>
          </a:r>
          <a:endParaRPr lang="en-US" sz="2000" kern="1200"/>
        </a:p>
      </dsp:txBody>
      <dsp:txXfrm>
        <a:off x="630756" y="944188"/>
        <a:ext cx="2032600" cy="55989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EF4997-20EF-430D-8217-528BA45195B4}">
      <dsp:nvSpPr>
        <dsp:cNvPr id="0" name=""/>
        <dsp:cNvSpPr/>
      </dsp:nvSpPr>
      <dsp:spPr>
        <a:xfrm>
          <a:off x="1134" y="145500"/>
          <a:ext cx="1008513" cy="388240"/>
        </a:xfrm>
        <a:prstGeom prst="roundRect">
          <a:avLst>
            <a:gd name="adj" fmla="val 10000"/>
          </a:avLst>
        </a:prstGeom>
        <a:solidFill>
          <a:schemeClr val="accent6">
            <a:lumMod val="20000"/>
            <a:lumOff val="8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b="1" kern="1200" smtClean="0">
              <a:solidFill>
                <a:schemeClr val="tx1">
                  <a:lumMod val="85000"/>
                  <a:lumOff val="15000"/>
                </a:schemeClr>
              </a:solidFill>
              <a:latin typeface="Times New Roman" pitchFamily="18" charset="0"/>
              <a:cs typeface="Times New Roman" pitchFamily="18" charset="0"/>
            </a:rPr>
            <a:t>Tool</a:t>
          </a:r>
          <a:endParaRPr lang="en-US" sz="2400" b="1" kern="1200">
            <a:solidFill>
              <a:schemeClr val="tx1">
                <a:lumMod val="85000"/>
                <a:lumOff val="15000"/>
              </a:schemeClr>
            </a:solidFill>
            <a:latin typeface="Times New Roman" pitchFamily="18" charset="0"/>
            <a:cs typeface="Times New Roman" pitchFamily="18" charset="0"/>
          </a:endParaRPr>
        </a:p>
      </dsp:txBody>
      <dsp:txXfrm>
        <a:off x="1134" y="145500"/>
        <a:ext cx="1008513" cy="388240"/>
      </dsp:txXfrm>
    </dsp:sp>
    <dsp:sp modelId="{04AB7BA5-66BE-4403-84F4-98FB35309AD3}">
      <dsp:nvSpPr>
        <dsp:cNvPr id="0" name=""/>
        <dsp:cNvSpPr/>
      </dsp:nvSpPr>
      <dsp:spPr>
        <a:xfrm>
          <a:off x="101986" y="533740"/>
          <a:ext cx="100851" cy="540785"/>
        </a:xfrm>
        <a:custGeom>
          <a:avLst/>
          <a:gdLst/>
          <a:ahLst/>
          <a:cxnLst/>
          <a:rect l="0" t="0" r="0" b="0"/>
          <a:pathLst>
            <a:path>
              <a:moveTo>
                <a:pt x="0" y="0"/>
              </a:moveTo>
              <a:lnTo>
                <a:pt x="0" y="540785"/>
              </a:lnTo>
              <a:lnTo>
                <a:pt x="100851" y="54078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85A3F-1860-4288-ADB0-A632CCE9649F}">
      <dsp:nvSpPr>
        <dsp:cNvPr id="0" name=""/>
        <dsp:cNvSpPr/>
      </dsp:nvSpPr>
      <dsp:spPr>
        <a:xfrm>
          <a:off x="202837" y="714002"/>
          <a:ext cx="4459357" cy="721046"/>
        </a:xfrm>
        <a:prstGeom prst="roundRect">
          <a:avLst>
            <a:gd name="adj" fmla="val 10000"/>
          </a:avLst>
        </a:prstGeom>
        <a:solidFill>
          <a:schemeClr val="accent3">
            <a:lumMod val="20000"/>
            <a:lumOff val="80000"/>
            <a:alpha val="9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fr-FR" sz="2000" b="1" kern="1200" smtClean="0">
              <a:solidFill>
                <a:srgbClr val="0000FF"/>
              </a:solidFill>
              <a:latin typeface="Times New Roman" pitchFamily="18" charset="0"/>
              <a:cs typeface="Times New Roman" pitchFamily="18" charset="0"/>
            </a:rPr>
            <a:t>Translate</a:t>
          </a:r>
          <a:r>
            <a:rPr lang="fr-FR" sz="2000" b="0" kern="1200" smtClean="0">
              <a:solidFill>
                <a:schemeClr val="tx1">
                  <a:lumMod val="85000"/>
                  <a:lumOff val="15000"/>
                </a:schemeClr>
              </a:solidFill>
              <a:latin typeface="Times New Roman" pitchFamily="18" charset="0"/>
              <a:cs typeface="Times New Roman" pitchFamily="18" charset="0"/>
            </a:rPr>
            <a:t> </a:t>
          </a:r>
          <a:r>
            <a:rPr lang="fr-FR" sz="2000" b="0" i="1" kern="1200" smtClean="0">
              <a:solidFill>
                <a:schemeClr val="tx1">
                  <a:lumMod val="85000"/>
                  <a:lumOff val="15000"/>
                </a:schemeClr>
              </a:solidFill>
              <a:latin typeface="Times New Roman" pitchFamily="18" charset="0"/>
              <a:cs typeface="Times New Roman" pitchFamily="18" charset="0"/>
            </a:rPr>
            <a:t>UML class diagrams </a:t>
          </a:r>
          <a:r>
            <a:rPr lang="fr-FR" sz="2000" b="0" kern="1200" smtClean="0">
              <a:solidFill>
                <a:schemeClr val="tx1">
                  <a:lumMod val="85000"/>
                  <a:lumOff val="15000"/>
                </a:schemeClr>
              </a:solidFill>
              <a:latin typeface="Times New Roman" pitchFamily="18" charset="0"/>
              <a:cs typeface="Times New Roman" pitchFamily="18" charset="0"/>
            </a:rPr>
            <a:t>into the </a:t>
          </a:r>
          <a:r>
            <a:rPr lang="fr-FR" sz="2000" b="0" i="1" kern="1200" smtClean="0">
              <a:solidFill>
                <a:schemeClr val="tx1">
                  <a:lumMod val="85000"/>
                  <a:lumOff val="15000"/>
                </a:schemeClr>
              </a:solidFill>
              <a:latin typeface="Times New Roman" pitchFamily="18" charset="0"/>
              <a:cs typeface="Times New Roman" pitchFamily="18" charset="0"/>
            </a:rPr>
            <a:t>B functional specification</a:t>
          </a:r>
          <a:endParaRPr lang="en-US" sz="2000" b="0" i="1" kern="1200">
            <a:solidFill>
              <a:schemeClr val="tx1">
                <a:lumMod val="85000"/>
                <a:lumOff val="15000"/>
              </a:schemeClr>
            </a:solidFill>
            <a:latin typeface="Times New Roman" pitchFamily="18" charset="0"/>
            <a:cs typeface="Times New Roman" pitchFamily="18" charset="0"/>
          </a:endParaRPr>
        </a:p>
      </dsp:txBody>
      <dsp:txXfrm>
        <a:off x="202837" y="714002"/>
        <a:ext cx="4459357" cy="721046"/>
      </dsp:txXfrm>
    </dsp:sp>
    <dsp:sp modelId="{6606DBB7-13BA-4BF9-9C10-B1D276F25DC1}">
      <dsp:nvSpPr>
        <dsp:cNvPr id="0" name=""/>
        <dsp:cNvSpPr/>
      </dsp:nvSpPr>
      <dsp:spPr>
        <a:xfrm>
          <a:off x="101986" y="533740"/>
          <a:ext cx="100851" cy="1442093"/>
        </a:xfrm>
        <a:custGeom>
          <a:avLst/>
          <a:gdLst/>
          <a:ahLst/>
          <a:cxnLst/>
          <a:rect l="0" t="0" r="0" b="0"/>
          <a:pathLst>
            <a:path>
              <a:moveTo>
                <a:pt x="0" y="0"/>
              </a:moveTo>
              <a:lnTo>
                <a:pt x="0" y="1442093"/>
              </a:lnTo>
              <a:lnTo>
                <a:pt x="100851" y="1442093"/>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C6B53-4E2E-4F01-A7DD-F3B7D7D1C827}">
      <dsp:nvSpPr>
        <dsp:cNvPr id="0" name=""/>
        <dsp:cNvSpPr/>
      </dsp:nvSpPr>
      <dsp:spPr>
        <a:xfrm>
          <a:off x="202837" y="1615311"/>
          <a:ext cx="4443206" cy="721046"/>
        </a:xfrm>
        <a:prstGeom prst="roundRect">
          <a:avLst>
            <a:gd name="adj" fmla="val 10000"/>
          </a:avLst>
        </a:prstGeom>
        <a:solidFill>
          <a:schemeClr val="accent3">
            <a:lumMod val="20000"/>
            <a:lumOff val="80000"/>
            <a:alpha val="9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fr-FR" sz="2000" b="1" kern="1200" smtClean="0">
              <a:solidFill>
                <a:srgbClr val="0000FF"/>
              </a:solidFill>
              <a:latin typeface="Times New Roman" pitchFamily="18" charset="0"/>
              <a:cs typeface="Times New Roman" pitchFamily="18" charset="0"/>
            </a:rPr>
            <a:t>Translate</a:t>
          </a:r>
          <a:r>
            <a:rPr lang="fr-FR" sz="2000" b="0" kern="1200" smtClean="0">
              <a:solidFill>
                <a:schemeClr val="tx1">
                  <a:lumMod val="85000"/>
                  <a:lumOff val="15000"/>
                </a:schemeClr>
              </a:solidFill>
              <a:latin typeface="Times New Roman" pitchFamily="18" charset="0"/>
              <a:cs typeface="Times New Roman" pitchFamily="18" charset="0"/>
            </a:rPr>
            <a:t> </a:t>
          </a:r>
          <a:r>
            <a:rPr lang="fr-FR" sz="2000" b="0" i="1" kern="1200" smtClean="0">
              <a:solidFill>
                <a:schemeClr val="tx1">
                  <a:lumMod val="85000"/>
                  <a:lumOff val="15000"/>
                </a:schemeClr>
              </a:solidFill>
              <a:latin typeface="Times New Roman" pitchFamily="18" charset="0"/>
              <a:cs typeface="Times New Roman" pitchFamily="18" charset="0"/>
            </a:rPr>
            <a:t>SecureUML diagrams </a:t>
          </a:r>
          <a:r>
            <a:rPr lang="fr-FR" sz="2000" b="0" kern="1200" smtClean="0">
              <a:solidFill>
                <a:schemeClr val="tx1">
                  <a:lumMod val="85000"/>
                  <a:lumOff val="15000"/>
                </a:schemeClr>
              </a:solidFill>
              <a:latin typeface="Times New Roman" pitchFamily="18" charset="0"/>
              <a:cs typeface="Times New Roman" pitchFamily="18" charset="0"/>
            </a:rPr>
            <a:t>into the </a:t>
          </a:r>
          <a:r>
            <a:rPr lang="fr-FR" sz="2000" b="0" i="1" kern="1200" smtClean="0">
              <a:solidFill>
                <a:schemeClr val="tx1">
                  <a:lumMod val="85000"/>
                  <a:lumOff val="15000"/>
                </a:schemeClr>
              </a:solidFill>
              <a:latin typeface="Times New Roman" pitchFamily="18" charset="0"/>
              <a:cs typeface="Times New Roman" pitchFamily="18" charset="0"/>
            </a:rPr>
            <a:t>B static security specification</a:t>
          </a:r>
          <a:endParaRPr lang="en-US" sz="2000" b="0" i="1" kern="1200">
            <a:solidFill>
              <a:schemeClr val="tx1">
                <a:lumMod val="85000"/>
                <a:lumOff val="15000"/>
              </a:schemeClr>
            </a:solidFill>
            <a:latin typeface="Times New Roman" pitchFamily="18" charset="0"/>
            <a:cs typeface="Times New Roman" pitchFamily="18" charset="0"/>
          </a:endParaRPr>
        </a:p>
      </dsp:txBody>
      <dsp:txXfrm>
        <a:off x="202837" y="1615311"/>
        <a:ext cx="4443206" cy="721046"/>
      </dsp:txXfrm>
    </dsp:sp>
    <dsp:sp modelId="{E690F884-16D1-473D-B964-A1EF570B5079}">
      <dsp:nvSpPr>
        <dsp:cNvPr id="0" name=""/>
        <dsp:cNvSpPr/>
      </dsp:nvSpPr>
      <dsp:spPr>
        <a:xfrm>
          <a:off x="101986" y="533740"/>
          <a:ext cx="100851" cy="2343402"/>
        </a:xfrm>
        <a:custGeom>
          <a:avLst/>
          <a:gdLst/>
          <a:ahLst/>
          <a:cxnLst/>
          <a:rect l="0" t="0" r="0" b="0"/>
          <a:pathLst>
            <a:path>
              <a:moveTo>
                <a:pt x="0" y="0"/>
              </a:moveTo>
              <a:lnTo>
                <a:pt x="0" y="2343402"/>
              </a:lnTo>
              <a:lnTo>
                <a:pt x="100851" y="2343402"/>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87835-0EED-4CE1-AFE7-8A1FF129FDA9}">
      <dsp:nvSpPr>
        <dsp:cNvPr id="0" name=""/>
        <dsp:cNvSpPr/>
      </dsp:nvSpPr>
      <dsp:spPr>
        <a:xfrm>
          <a:off x="202837" y="2516619"/>
          <a:ext cx="4476547" cy="721046"/>
        </a:xfrm>
        <a:prstGeom prst="roundRect">
          <a:avLst>
            <a:gd name="adj" fmla="val 10000"/>
          </a:avLst>
        </a:prstGeom>
        <a:solidFill>
          <a:srgbClr val="FFFF00">
            <a:alpha val="90000"/>
          </a:srgb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fr-FR" sz="2000" b="1" kern="1200" smtClean="0">
              <a:solidFill>
                <a:srgbClr val="0000FF"/>
              </a:solidFill>
              <a:latin typeface="Times New Roman" pitchFamily="18" charset="0"/>
              <a:cs typeface="Times New Roman" pitchFamily="18" charset="0"/>
            </a:rPr>
            <a:t>Translate</a:t>
          </a:r>
          <a:r>
            <a:rPr lang="fr-FR" sz="2000" b="0" kern="1200" smtClean="0">
              <a:solidFill>
                <a:schemeClr val="tx1">
                  <a:lumMod val="85000"/>
                  <a:lumOff val="15000"/>
                </a:schemeClr>
              </a:solidFill>
              <a:latin typeface="Times New Roman" pitchFamily="18" charset="0"/>
              <a:cs typeface="Times New Roman" pitchFamily="18" charset="0"/>
            </a:rPr>
            <a:t> </a:t>
          </a:r>
          <a:r>
            <a:rPr lang="fr-FR" sz="2000" b="0" i="1" kern="1200" smtClean="0">
              <a:solidFill>
                <a:schemeClr val="tx1">
                  <a:lumMod val="85000"/>
                  <a:lumOff val="15000"/>
                </a:schemeClr>
              </a:solidFill>
              <a:latin typeface="Times New Roman" pitchFamily="18" charset="0"/>
              <a:cs typeface="Times New Roman" pitchFamily="18" charset="0"/>
            </a:rPr>
            <a:t>UML activity diagrams </a:t>
          </a:r>
          <a:r>
            <a:rPr lang="fr-FR" sz="2000" b="0" kern="1200" smtClean="0">
              <a:solidFill>
                <a:schemeClr val="tx1">
                  <a:lumMod val="85000"/>
                  <a:lumOff val="15000"/>
                </a:schemeClr>
              </a:solidFill>
              <a:latin typeface="Times New Roman" pitchFamily="18" charset="0"/>
              <a:cs typeface="Times New Roman" pitchFamily="18" charset="0"/>
            </a:rPr>
            <a:t>into the </a:t>
          </a:r>
          <a:r>
            <a:rPr lang="fr-FR" sz="2000" b="0" i="1" kern="1200" smtClean="0">
              <a:solidFill>
                <a:schemeClr val="tx1">
                  <a:lumMod val="85000"/>
                  <a:lumOff val="15000"/>
                </a:schemeClr>
              </a:solidFill>
              <a:latin typeface="Times New Roman" pitchFamily="18" charset="0"/>
              <a:cs typeface="Times New Roman" pitchFamily="18" charset="0"/>
            </a:rPr>
            <a:t>B dynamic security specification</a:t>
          </a:r>
          <a:endParaRPr lang="en-US" sz="2000" b="0" i="1" kern="1200">
            <a:solidFill>
              <a:schemeClr val="tx1">
                <a:lumMod val="85000"/>
                <a:lumOff val="15000"/>
              </a:schemeClr>
            </a:solidFill>
            <a:latin typeface="Times New Roman" pitchFamily="18" charset="0"/>
            <a:cs typeface="Times New Roman" pitchFamily="18" charset="0"/>
          </a:endParaRPr>
        </a:p>
      </dsp:txBody>
      <dsp:txXfrm>
        <a:off x="202837" y="2516619"/>
        <a:ext cx="4476547" cy="721046"/>
      </dsp:txXfrm>
    </dsp:sp>
    <dsp:sp modelId="{89E08A60-410D-4C26-91C9-5B12469A712A}">
      <dsp:nvSpPr>
        <dsp:cNvPr id="0" name=""/>
        <dsp:cNvSpPr/>
      </dsp:nvSpPr>
      <dsp:spPr>
        <a:xfrm>
          <a:off x="101986" y="533740"/>
          <a:ext cx="100851" cy="3244711"/>
        </a:xfrm>
        <a:custGeom>
          <a:avLst/>
          <a:gdLst/>
          <a:ahLst/>
          <a:cxnLst/>
          <a:rect l="0" t="0" r="0" b="0"/>
          <a:pathLst>
            <a:path>
              <a:moveTo>
                <a:pt x="0" y="0"/>
              </a:moveTo>
              <a:lnTo>
                <a:pt x="0" y="3244711"/>
              </a:lnTo>
              <a:lnTo>
                <a:pt x="100851" y="324471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63F5E-5009-43C2-BF47-464FBF1932A1}">
      <dsp:nvSpPr>
        <dsp:cNvPr id="0" name=""/>
        <dsp:cNvSpPr/>
      </dsp:nvSpPr>
      <dsp:spPr>
        <a:xfrm>
          <a:off x="202837" y="3417928"/>
          <a:ext cx="4459357" cy="721046"/>
        </a:xfrm>
        <a:prstGeom prst="roundRect">
          <a:avLst>
            <a:gd name="adj" fmla="val 10000"/>
          </a:avLst>
        </a:prstGeom>
        <a:solidFill>
          <a:srgbClr val="FFFF00">
            <a:alpha val="90000"/>
          </a:srgb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l" defTabSz="889000">
            <a:lnSpc>
              <a:spcPct val="90000"/>
            </a:lnSpc>
            <a:spcBef>
              <a:spcPct val="0"/>
            </a:spcBef>
            <a:spcAft>
              <a:spcPct val="35000"/>
            </a:spcAft>
          </a:pPr>
          <a:r>
            <a:rPr lang="fr-FR" sz="2000" b="1" kern="1200" smtClean="0">
              <a:solidFill>
                <a:srgbClr val="0000FF"/>
              </a:solidFill>
              <a:latin typeface="Times New Roman" pitchFamily="18" charset="0"/>
              <a:cs typeface="Times New Roman" pitchFamily="18" charset="0"/>
            </a:rPr>
            <a:t>Generate</a:t>
          </a:r>
          <a:r>
            <a:rPr lang="fr-FR" sz="2000" b="0" kern="1200" smtClean="0">
              <a:solidFill>
                <a:schemeClr val="tx1">
                  <a:lumMod val="85000"/>
                  <a:lumOff val="15000"/>
                </a:schemeClr>
              </a:solidFill>
              <a:latin typeface="Times New Roman" pitchFamily="18" charset="0"/>
              <a:cs typeface="Times New Roman" pitchFamily="18" charset="0"/>
            </a:rPr>
            <a:t> the </a:t>
          </a:r>
          <a:r>
            <a:rPr lang="fr-FR" sz="2000" b="0" i="1" kern="1200" smtClean="0">
              <a:solidFill>
                <a:schemeClr val="tx1">
                  <a:lumMod val="85000"/>
                  <a:lumOff val="15000"/>
                </a:schemeClr>
              </a:solidFill>
              <a:latin typeface="Times New Roman" pitchFamily="18" charset="0"/>
              <a:cs typeface="Times New Roman" pitchFamily="18" charset="0"/>
            </a:rPr>
            <a:t>access control filter</a:t>
          </a:r>
          <a:endParaRPr lang="en-US" sz="2000" b="0" i="1" kern="1200">
            <a:solidFill>
              <a:schemeClr val="tx1">
                <a:lumMod val="85000"/>
                <a:lumOff val="15000"/>
              </a:schemeClr>
            </a:solidFill>
            <a:latin typeface="Times New Roman" pitchFamily="18" charset="0"/>
            <a:cs typeface="Times New Roman" pitchFamily="18" charset="0"/>
          </a:endParaRPr>
        </a:p>
      </dsp:txBody>
      <dsp:txXfrm>
        <a:off x="202837" y="3417928"/>
        <a:ext cx="4459357" cy="72104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477653-733C-46A9-963F-FEDFCF90103F}">
      <dsp:nvSpPr>
        <dsp:cNvPr id="0" name=""/>
        <dsp:cNvSpPr/>
      </dsp:nvSpPr>
      <dsp:spPr>
        <a:xfrm>
          <a:off x="801" y="1557278"/>
          <a:ext cx="1259718" cy="629859"/>
        </a:xfrm>
        <a:prstGeom prst="roundRect">
          <a:avLst>
            <a:gd name="adj" fmla="val 10000"/>
          </a:avLst>
        </a:prstGeom>
        <a:solidFill>
          <a:srgbClr val="92D050"/>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smtClean="0">
              <a:latin typeface="Times New Roman" pitchFamily="18" charset="0"/>
              <a:ea typeface="Tahoma" pitchFamily="34" charset="0"/>
              <a:cs typeface="Times New Roman" pitchFamily="18" charset="0"/>
            </a:rPr>
            <a:t>B </a:t>
          </a:r>
          <a:r>
            <a:rPr lang="fr-FR" sz="1600" kern="1200" smtClean="0">
              <a:latin typeface="Times New Roman" pitchFamily="18" charset="0"/>
              <a:ea typeface="Tahoma" pitchFamily="34" charset="0"/>
              <a:cs typeface="Times New Roman" pitchFamily="18" charset="0"/>
            </a:rPr>
            <a:t>functional </a:t>
          </a:r>
          <a:r>
            <a:rPr lang="fr-FR" sz="1600" kern="1200" smtClean="0">
              <a:latin typeface="Times New Roman" pitchFamily="18" charset="0"/>
              <a:ea typeface="Tahoma" pitchFamily="34" charset="0"/>
              <a:cs typeface="Times New Roman" pitchFamily="18" charset="0"/>
            </a:rPr>
            <a:t>specification</a:t>
          </a:r>
          <a:endParaRPr lang="en-US" sz="1600" kern="1200">
            <a:latin typeface="Times New Roman" pitchFamily="18" charset="0"/>
            <a:ea typeface="Tahoma" pitchFamily="34" charset="0"/>
            <a:cs typeface="Times New Roman" pitchFamily="18" charset="0"/>
          </a:endParaRPr>
        </a:p>
      </dsp:txBody>
      <dsp:txXfrm>
        <a:off x="801" y="1557278"/>
        <a:ext cx="1259718" cy="629859"/>
      </dsp:txXfrm>
    </dsp:sp>
    <dsp:sp modelId="{12E8A444-99DB-47C8-95E6-AE40D2809128}">
      <dsp:nvSpPr>
        <dsp:cNvPr id="0" name=""/>
        <dsp:cNvSpPr/>
      </dsp:nvSpPr>
      <dsp:spPr>
        <a:xfrm rot="18289469">
          <a:off x="1071280" y="1494899"/>
          <a:ext cx="882364" cy="30278"/>
        </a:xfrm>
        <a:custGeom>
          <a:avLst/>
          <a:gdLst/>
          <a:ahLst/>
          <a:cxnLst/>
          <a:rect l="0" t="0" r="0" b="0"/>
          <a:pathLst>
            <a:path>
              <a:moveTo>
                <a:pt x="0" y="15139"/>
              </a:moveTo>
              <a:lnTo>
                <a:pt x="882364" y="15139"/>
              </a:lnTo>
            </a:path>
          </a:pathLst>
        </a:custGeom>
        <a:noFill/>
        <a:ln w="25400" cap="flat" cmpd="sng" algn="ctr">
          <a:solidFill>
            <a:schemeClr val="tx1"/>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a:solidFill>
              <a:schemeClr val="tx1"/>
            </a:solidFill>
            <a:latin typeface="Times New Roman" pitchFamily="18" charset="0"/>
            <a:ea typeface="Tahoma" pitchFamily="34" charset="0"/>
            <a:cs typeface="Times New Roman" pitchFamily="18" charset="0"/>
          </a:endParaRPr>
        </a:p>
      </dsp:txBody>
      <dsp:txXfrm rot="18289469">
        <a:off x="1490404" y="1487979"/>
        <a:ext cx="44118" cy="44118"/>
      </dsp:txXfrm>
    </dsp:sp>
    <dsp:sp modelId="{F0466C89-04B0-4130-AEC3-F751602EE981}">
      <dsp:nvSpPr>
        <dsp:cNvPr id="0" name=""/>
        <dsp:cNvSpPr/>
      </dsp:nvSpPr>
      <dsp:spPr>
        <a:xfrm>
          <a:off x="1764406" y="832940"/>
          <a:ext cx="1259718" cy="629859"/>
        </a:xfrm>
        <a:prstGeom prst="roundRect">
          <a:avLst>
            <a:gd name="adj" fmla="val 10000"/>
          </a:avLst>
        </a:prstGeom>
        <a:solidFill>
          <a:schemeClr val="lt1"/>
        </a:solidFill>
        <a:ln w="25400" cap="flat" cmpd="sng" algn="ctr">
          <a:solidFill>
            <a:schemeClr val="tx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smtClean="0">
              <a:solidFill>
                <a:schemeClr val="tx1"/>
              </a:solidFill>
              <a:latin typeface="Times New Roman" pitchFamily="18" charset="0"/>
              <a:ea typeface="Tahoma" pitchFamily="34" charset="0"/>
              <a:cs typeface="Times New Roman" pitchFamily="18" charset="0"/>
            </a:rPr>
            <a:t>Data </a:t>
          </a:r>
          <a:endParaRPr lang="en-US" sz="1600" kern="1200">
            <a:solidFill>
              <a:schemeClr val="tx1"/>
            </a:solidFill>
            <a:latin typeface="Times New Roman" pitchFamily="18" charset="0"/>
            <a:ea typeface="Tahoma" pitchFamily="34" charset="0"/>
            <a:cs typeface="Times New Roman" pitchFamily="18" charset="0"/>
          </a:endParaRPr>
        </a:p>
      </dsp:txBody>
      <dsp:txXfrm>
        <a:off x="1764406" y="832940"/>
        <a:ext cx="1259718" cy="629859"/>
      </dsp:txXfrm>
    </dsp:sp>
    <dsp:sp modelId="{E0494706-BDA4-4FCB-8595-75EABA3CB4F0}">
      <dsp:nvSpPr>
        <dsp:cNvPr id="0" name=""/>
        <dsp:cNvSpPr/>
      </dsp:nvSpPr>
      <dsp:spPr>
        <a:xfrm rot="19457599">
          <a:off x="2965799" y="951646"/>
          <a:ext cx="620539" cy="30278"/>
        </a:xfrm>
        <a:custGeom>
          <a:avLst/>
          <a:gdLst/>
          <a:ahLst/>
          <a:cxnLst/>
          <a:rect l="0" t="0" r="0" b="0"/>
          <a:pathLst>
            <a:path>
              <a:moveTo>
                <a:pt x="0" y="15139"/>
              </a:moveTo>
              <a:lnTo>
                <a:pt x="620539" y="15139"/>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a:latin typeface="Times New Roman" pitchFamily="18" charset="0"/>
            <a:ea typeface="Tahoma" pitchFamily="34" charset="0"/>
            <a:cs typeface="Times New Roman" pitchFamily="18" charset="0"/>
          </a:endParaRPr>
        </a:p>
      </dsp:txBody>
      <dsp:txXfrm rot="19457599">
        <a:off x="3260555" y="951272"/>
        <a:ext cx="31026" cy="31026"/>
      </dsp:txXfrm>
    </dsp:sp>
    <dsp:sp modelId="{3E4CBBA0-BE61-40BB-B482-3E03D93DC7F9}">
      <dsp:nvSpPr>
        <dsp:cNvPr id="0" name=""/>
        <dsp:cNvSpPr/>
      </dsp:nvSpPr>
      <dsp:spPr>
        <a:xfrm>
          <a:off x="3528012" y="470771"/>
          <a:ext cx="1259718" cy="629859"/>
        </a:xfrm>
        <a:prstGeom prst="roundRect">
          <a:avLst>
            <a:gd name="adj" fmla="val 10000"/>
          </a:avLst>
        </a:prstGeom>
        <a:solidFill>
          <a:schemeClr val="accent3">
            <a:lumMod val="20000"/>
            <a:lumOff val="8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smtClean="0">
              <a:solidFill>
                <a:schemeClr val="tx1"/>
              </a:solidFill>
              <a:latin typeface="Times New Roman" pitchFamily="18" charset="0"/>
              <a:ea typeface="Tahoma" pitchFamily="34" charset="0"/>
              <a:cs typeface="Times New Roman" pitchFamily="18" charset="0"/>
            </a:rPr>
            <a:t>SQL table</a:t>
          </a:r>
          <a:endParaRPr lang="en-US" sz="1600" kern="1200">
            <a:solidFill>
              <a:schemeClr val="tx1"/>
            </a:solidFill>
            <a:latin typeface="Times New Roman" pitchFamily="18" charset="0"/>
            <a:ea typeface="Tahoma" pitchFamily="34" charset="0"/>
            <a:cs typeface="Times New Roman" pitchFamily="18" charset="0"/>
          </a:endParaRPr>
        </a:p>
      </dsp:txBody>
      <dsp:txXfrm>
        <a:off x="3528012" y="470771"/>
        <a:ext cx="1259718" cy="629859"/>
      </dsp:txXfrm>
    </dsp:sp>
    <dsp:sp modelId="{B91EF4AF-11FE-477E-852F-4BE0C064F7E9}">
      <dsp:nvSpPr>
        <dsp:cNvPr id="0" name=""/>
        <dsp:cNvSpPr/>
      </dsp:nvSpPr>
      <dsp:spPr>
        <a:xfrm rot="2142401">
          <a:off x="2965799" y="1313815"/>
          <a:ext cx="620539" cy="30278"/>
        </a:xfrm>
        <a:custGeom>
          <a:avLst/>
          <a:gdLst/>
          <a:ahLst/>
          <a:cxnLst/>
          <a:rect l="0" t="0" r="0" b="0"/>
          <a:pathLst>
            <a:path>
              <a:moveTo>
                <a:pt x="0" y="15139"/>
              </a:moveTo>
              <a:lnTo>
                <a:pt x="620539" y="15139"/>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a:latin typeface="Times New Roman" pitchFamily="18" charset="0"/>
            <a:ea typeface="Tahoma" pitchFamily="34" charset="0"/>
            <a:cs typeface="Times New Roman" pitchFamily="18" charset="0"/>
          </a:endParaRPr>
        </a:p>
      </dsp:txBody>
      <dsp:txXfrm rot="2142401">
        <a:off x="3260555" y="1313441"/>
        <a:ext cx="31026" cy="31026"/>
      </dsp:txXfrm>
    </dsp:sp>
    <dsp:sp modelId="{EEC94F44-E48D-4A37-AFF3-1095E7AFD81C}">
      <dsp:nvSpPr>
        <dsp:cNvPr id="0" name=""/>
        <dsp:cNvSpPr/>
      </dsp:nvSpPr>
      <dsp:spPr>
        <a:xfrm>
          <a:off x="3528012" y="1195109"/>
          <a:ext cx="1259718" cy="629859"/>
        </a:xfrm>
        <a:prstGeom prst="roundRect">
          <a:avLst>
            <a:gd name="adj" fmla="val 10000"/>
          </a:avLst>
        </a:prstGeom>
        <a:solidFill>
          <a:srgbClr val="FFC000"/>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smtClean="0">
              <a:solidFill>
                <a:schemeClr val="tx1"/>
              </a:solidFill>
              <a:latin typeface="Times New Roman" pitchFamily="18" charset="0"/>
              <a:ea typeface="Tahoma" pitchFamily="34" charset="0"/>
              <a:cs typeface="Times New Roman" pitchFamily="18" charset="0"/>
            </a:rPr>
            <a:t>Java class</a:t>
          </a:r>
          <a:endParaRPr lang="en-US" sz="1600" kern="1200">
            <a:solidFill>
              <a:schemeClr val="tx1"/>
            </a:solidFill>
            <a:latin typeface="Times New Roman" pitchFamily="18" charset="0"/>
            <a:ea typeface="Tahoma" pitchFamily="34" charset="0"/>
            <a:cs typeface="Times New Roman" pitchFamily="18" charset="0"/>
          </a:endParaRPr>
        </a:p>
      </dsp:txBody>
      <dsp:txXfrm>
        <a:off x="3528012" y="1195109"/>
        <a:ext cx="1259718" cy="629859"/>
      </dsp:txXfrm>
    </dsp:sp>
    <dsp:sp modelId="{1FF41E16-26FA-45A8-A31C-B2615BEF408C}">
      <dsp:nvSpPr>
        <dsp:cNvPr id="0" name=""/>
        <dsp:cNvSpPr/>
      </dsp:nvSpPr>
      <dsp:spPr>
        <a:xfrm rot="3310531">
          <a:off x="1071280" y="2219237"/>
          <a:ext cx="882364" cy="30278"/>
        </a:xfrm>
        <a:custGeom>
          <a:avLst/>
          <a:gdLst/>
          <a:ahLst/>
          <a:cxnLst/>
          <a:rect l="0" t="0" r="0" b="0"/>
          <a:pathLst>
            <a:path>
              <a:moveTo>
                <a:pt x="0" y="15139"/>
              </a:moveTo>
              <a:lnTo>
                <a:pt x="882364" y="15139"/>
              </a:lnTo>
            </a:path>
          </a:pathLst>
        </a:custGeom>
        <a:noFill/>
        <a:ln w="25400" cap="flat" cmpd="sng" algn="ctr">
          <a:solidFill>
            <a:scrgbClr r="0" g="0" b="0"/>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a:latin typeface="Times New Roman" pitchFamily="18" charset="0"/>
            <a:ea typeface="Tahoma" pitchFamily="34" charset="0"/>
            <a:cs typeface="Times New Roman" pitchFamily="18" charset="0"/>
          </a:endParaRPr>
        </a:p>
      </dsp:txBody>
      <dsp:txXfrm rot="3310531">
        <a:off x="1490404" y="2212317"/>
        <a:ext cx="44118" cy="44118"/>
      </dsp:txXfrm>
    </dsp:sp>
    <dsp:sp modelId="{3884A0AB-F20B-49FE-B4C9-F7B6E4B81227}">
      <dsp:nvSpPr>
        <dsp:cNvPr id="0" name=""/>
        <dsp:cNvSpPr/>
      </dsp:nvSpPr>
      <dsp:spPr>
        <a:xfrm>
          <a:off x="1764406" y="2281616"/>
          <a:ext cx="1259718" cy="629859"/>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smtClean="0">
              <a:latin typeface="Times New Roman" pitchFamily="18" charset="0"/>
              <a:ea typeface="Tahoma" pitchFamily="34" charset="0"/>
              <a:cs typeface="Times New Roman" pitchFamily="18" charset="0"/>
            </a:rPr>
            <a:t>Operation </a:t>
          </a:r>
          <a:endParaRPr lang="en-US" sz="1600" kern="1200">
            <a:latin typeface="Times New Roman" pitchFamily="18" charset="0"/>
            <a:ea typeface="Tahoma" pitchFamily="34" charset="0"/>
            <a:cs typeface="Times New Roman" pitchFamily="18" charset="0"/>
          </a:endParaRPr>
        </a:p>
      </dsp:txBody>
      <dsp:txXfrm>
        <a:off x="1764406" y="2281616"/>
        <a:ext cx="1259718" cy="629859"/>
      </dsp:txXfrm>
    </dsp:sp>
    <dsp:sp modelId="{8C96BC92-7E23-42AE-9701-CE0E27EF4B87}">
      <dsp:nvSpPr>
        <dsp:cNvPr id="0" name=""/>
        <dsp:cNvSpPr/>
      </dsp:nvSpPr>
      <dsp:spPr>
        <a:xfrm rot="19457599">
          <a:off x="2965799" y="2400322"/>
          <a:ext cx="620539" cy="30278"/>
        </a:xfrm>
        <a:custGeom>
          <a:avLst/>
          <a:gdLst/>
          <a:ahLst/>
          <a:cxnLst/>
          <a:rect l="0" t="0" r="0" b="0"/>
          <a:pathLst>
            <a:path>
              <a:moveTo>
                <a:pt x="0" y="15139"/>
              </a:moveTo>
              <a:lnTo>
                <a:pt x="620539" y="15139"/>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a:latin typeface="Times New Roman" pitchFamily="18" charset="0"/>
            <a:ea typeface="Tahoma" pitchFamily="34" charset="0"/>
            <a:cs typeface="Times New Roman" pitchFamily="18" charset="0"/>
          </a:endParaRPr>
        </a:p>
      </dsp:txBody>
      <dsp:txXfrm rot="19457599">
        <a:off x="3260555" y="2399947"/>
        <a:ext cx="31026" cy="31026"/>
      </dsp:txXfrm>
    </dsp:sp>
    <dsp:sp modelId="{7CE19C82-3C29-4A55-8173-E5825C2CDAE8}">
      <dsp:nvSpPr>
        <dsp:cNvPr id="0" name=""/>
        <dsp:cNvSpPr/>
      </dsp:nvSpPr>
      <dsp:spPr>
        <a:xfrm>
          <a:off x="3528012" y="1919447"/>
          <a:ext cx="1259718" cy="629859"/>
        </a:xfrm>
        <a:prstGeom prst="roundRect">
          <a:avLst>
            <a:gd name="adj" fmla="val 10000"/>
          </a:avLst>
        </a:prstGeom>
        <a:solidFill>
          <a:schemeClr val="accent3">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smtClean="0">
              <a:latin typeface="Times New Roman" pitchFamily="18" charset="0"/>
              <a:ea typeface="Tahoma" pitchFamily="34" charset="0"/>
              <a:cs typeface="Times New Roman" pitchFamily="18" charset="0"/>
            </a:rPr>
            <a:t>SQL stored procedure</a:t>
          </a:r>
          <a:endParaRPr lang="en-US" sz="1600" kern="1200">
            <a:latin typeface="Times New Roman" pitchFamily="18" charset="0"/>
            <a:ea typeface="Tahoma" pitchFamily="34" charset="0"/>
            <a:cs typeface="Times New Roman" pitchFamily="18" charset="0"/>
          </a:endParaRPr>
        </a:p>
      </dsp:txBody>
      <dsp:txXfrm>
        <a:off x="3528012" y="1919447"/>
        <a:ext cx="1259718" cy="629859"/>
      </dsp:txXfrm>
    </dsp:sp>
    <dsp:sp modelId="{FB180C64-E3A7-49A0-A331-A393630F425C}">
      <dsp:nvSpPr>
        <dsp:cNvPr id="0" name=""/>
        <dsp:cNvSpPr/>
      </dsp:nvSpPr>
      <dsp:spPr>
        <a:xfrm rot="2142401">
          <a:off x="2965799" y="2762491"/>
          <a:ext cx="620539" cy="30278"/>
        </a:xfrm>
        <a:custGeom>
          <a:avLst/>
          <a:gdLst/>
          <a:ahLst/>
          <a:cxnLst/>
          <a:rect l="0" t="0" r="0" b="0"/>
          <a:pathLst>
            <a:path>
              <a:moveTo>
                <a:pt x="0" y="15139"/>
              </a:moveTo>
              <a:lnTo>
                <a:pt x="620539" y="15139"/>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a:latin typeface="Times New Roman" pitchFamily="18" charset="0"/>
            <a:ea typeface="Tahoma" pitchFamily="34" charset="0"/>
            <a:cs typeface="Times New Roman" pitchFamily="18" charset="0"/>
          </a:endParaRPr>
        </a:p>
      </dsp:txBody>
      <dsp:txXfrm rot="2142401">
        <a:off x="3260555" y="2762116"/>
        <a:ext cx="31026" cy="31026"/>
      </dsp:txXfrm>
    </dsp:sp>
    <dsp:sp modelId="{C6D8CFCD-79EB-4452-9771-93E70DB876A3}">
      <dsp:nvSpPr>
        <dsp:cNvPr id="0" name=""/>
        <dsp:cNvSpPr/>
      </dsp:nvSpPr>
      <dsp:spPr>
        <a:xfrm>
          <a:off x="3528012" y="2643785"/>
          <a:ext cx="1259718" cy="629859"/>
        </a:xfrm>
        <a:prstGeom prst="roundRect">
          <a:avLst>
            <a:gd name="adj" fmla="val 10000"/>
          </a:avLst>
        </a:prstGeom>
        <a:solidFill>
          <a:srgbClr val="FFC0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smtClean="0">
              <a:latin typeface="Times New Roman" pitchFamily="18" charset="0"/>
              <a:ea typeface="Tahoma" pitchFamily="34" charset="0"/>
              <a:cs typeface="Times New Roman" pitchFamily="18" charset="0"/>
            </a:rPr>
            <a:t>Java method</a:t>
          </a:r>
          <a:endParaRPr lang="en-US" sz="1600" kern="1200">
            <a:latin typeface="Times New Roman" pitchFamily="18" charset="0"/>
            <a:ea typeface="Tahoma" pitchFamily="34" charset="0"/>
            <a:cs typeface="Times New Roman" pitchFamily="18" charset="0"/>
          </a:endParaRPr>
        </a:p>
      </dsp:txBody>
      <dsp:txXfrm>
        <a:off x="3528012" y="2643785"/>
        <a:ext cx="1259718" cy="62985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13FFDC-EF62-4EC3-B64B-657E4E81E76A}">
      <dsp:nvSpPr>
        <dsp:cNvPr id="0" name=""/>
        <dsp:cNvSpPr/>
      </dsp:nvSpPr>
      <dsp:spPr>
        <a:xfrm>
          <a:off x="2278" y="1137"/>
          <a:ext cx="7676403" cy="897111"/>
        </a:xfrm>
        <a:prstGeom prst="roundRect">
          <a:avLst>
            <a:gd name="adj" fmla="val 10000"/>
          </a:avLst>
        </a:prstGeom>
        <a:solidFill>
          <a:srgbClr val="92D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smtClean="0">
              <a:latin typeface="Times New Roman" pitchFamily="18" charset="0"/>
              <a:cs typeface="Times New Roman" pitchFamily="18" charset="0"/>
            </a:rPr>
            <a:t>B static security specification</a:t>
          </a:r>
          <a:endParaRPr lang="en-US" sz="2800" kern="1200">
            <a:latin typeface="Times New Roman" pitchFamily="18" charset="0"/>
            <a:cs typeface="Times New Roman" pitchFamily="18" charset="0"/>
          </a:endParaRPr>
        </a:p>
      </dsp:txBody>
      <dsp:txXfrm>
        <a:off x="2278" y="1137"/>
        <a:ext cx="7676403" cy="897111"/>
      </dsp:txXfrm>
    </dsp:sp>
    <dsp:sp modelId="{460E2974-2ECF-42BC-84B9-35F0F116433C}">
      <dsp:nvSpPr>
        <dsp:cNvPr id="0" name=""/>
        <dsp:cNvSpPr/>
      </dsp:nvSpPr>
      <dsp:spPr>
        <a:xfrm>
          <a:off x="9771" y="997485"/>
          <a:ext cx="2438278" cy="897111"/>
        </a:xfrm>
        <a:prstGeom prst="roundRect">
          <a:avLst>
            <a:gd name="adj" fmla="val 10000"/>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smtClean="0">
              <a:latin typeface="Times New Roman" pitchFamily="18" charset="0"/>
              <a:cs typeface="Times New Roman" pitchFamily="18" charset="0"/>
            </a:rPr>
            <a:t>Java class</a:t>
          </a:r>
          <a:endParaRPr lang="en-US" sz="2000" kern="1200">
            <a:latin typeface="Times New Roman" pitchFamily="18" charset="0"/>
            <a:cs typeface="Times New Roman" pitchFamily="18" charset="0"/>
          </a:endParaRPr>
        </a:p>
      </dsp:txBody>
      <dsp:txXfrm>
        <a:off x="9771" y="997485"/>
        <a:ext cx="2438278" cy="897111"/>
      </dsp:txXfrm>
    </dsp:sp>
    <dsp:sp modelId="{620E7445-D335-4A8D-9BD6-186CD1A7B5B2}">
      <dsp:nvSpPr>
        <dsp:cNvPr id="0" name=""/>
        <dsp:cNvSpPr/>
      </dsp:nvSpPr>
      <dsp:spPr>
        <a:xfrm>
          <a:off x="9868" y="1993834"/>
          <a:ext cx="1194063" cy="897111"/>
        </a:xfrm>
        <a:prstGeom prst="roundRect">
          <a:avLst>
            <a:gd name="adj" fmla="val 10000"/>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err="1" smtClean="0">
              <a:latin typeface="Times New Roman" pitchFamily="18" charset="0"/>
              <a:cs typeface="Times New Roman" pitchFamily="18" charset="0"/>
            </a:rPr>
            <a:t>Static</a:t>
          </a:r>
          <a:r>
            <a:rPr lang="fr-FR" sz="1600" kern="1200" dirty="0" smtClean="0">
              <a:latin typeface="Times New Roman" pitchFamily="18" charset="0"/>
              <a:cs typeface="Times New Roman" pitchFamily="18" charset="0"/>
            </a:rPr>
            <a:t> </a:t>
          </a:r>
          <a:r>
            <a:rPr lang="fr-FR" sz="1600" kern="1200" dirty="0" err="1" smtClean="0">
              <a:latin typeface="Times New Roman" pitchFamily="18" charset="0"/>
              <a:cs typeface="Times New Roman" pitchFamily="18" charset="0"/>
            </a:rPr>
            <a:t>security</a:t>
          </a:r>
          <a:r>
            <a:rPr lang="fr-FR" sz="1600" kern="1200" dirty="0" smtClean="0">
              <a:latin typeface="Times New Roman" pitchFamily="18" charset="0"/>
              <a:cs typeface="Times New Roman" pitchFamily="18" charset="0"/>
            </a:rPr>
            <a:t> </a:t>
          </a:r>
          <a:r>
            <a:rPr lang="fr-FR" sz="1600" kern="1200" dirty="0" smtClean="0">
              <a:latin typeface="Times New Roman" pitchFamily="18" charset="0"/>
              <a:cs typeface="Times New Roman" pitchFamily="18" charset="0"/>
            </a:rPr>
            <a:t>check</a:t>
          </a:r>
          <a:endParaRPr lang="en-US" sz="1600" kern="1200" dirty="0">
            <a:latin typeface="Times New Roman" pitchFamily="18" charset="0"/>
            <a:cs typeface="Times New Roman" pitchFamily="18" charset="0"/>
          </a:endParaRPr>
        </a:p>
      </dsp:txBody>
      <dsp:txXfrm>
        <a:off x="9868" y="1993834"/>
        <a:ext cx="1194063" cy="897111"/>
      </dsp:txXfrm>
    </dsp:sp>
    <dsp:sp modelId="{E8438BC2-2F1F-439D-A0DF-D811B2B402A5}">
      <dsp:nvSpPr>
        <dsp:cNvPr id="0" name=""/>
        <dsp:cNvSpPr/>
      </dsp:nvSpPr>
      <dsp:spPr>
        <a:xfrm>
          <a:off x="1253887" y="1993834"/>
          <a:ext cx="1194063" cy="897111"/>
        </a:xfrm>
        <a:prstGeom prst="roundRect">
          <a:avLst>
            <a:gd name="adj" fmla="val 10000"/>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err="1" smtClean="0">
              <a:latin typeface="Times New Roman" pitchFamily="18" charset="0"/>
              <a:cs typeface="Times New Roman" pitchFamily="18" charset="0"/>
            </a:rPr>
            <a:t>Database</a:t>
          </a:r>
          <a:r>
            <a:rPr lang="fr-FR" sz="1600" kern="1200" dirty="0" smtClean="0">
              <a:latin typeface="Times New Roman" pitchFamily="18" charset="0"/>
              <a:cs typeface="Times New Roman" pitchFamily="18" charset="0"/>
            </a:rPr>
            <a:t> </a:t>
          </a:r>
          <a:r>
            <a:rPr lang="fr-FR" sz="1600" kern="1200" dirty="0" err="1" smtClean="0">
              <a:latin typeface="Times New Roman" pitchFamily="18" charset="0"/>
              <a:cs typeface="Times New Roman" pitchFamily="18" charset="0"/>
            </a:rPr>
            <a:t>connection</a:t>
          </a:r>
          <a:endParaRPr lang="en-US" sz="1600" kern="1200" dirty="0">
            <a:latin typeface="Times New Roman" pitchFamily="18" charset="0"/>
            <a:cs typeface="Times New Roman" pitchFamily="18" charset="0"/>
          </a:endParaRPr>
        </a:p>
      </dsp:txBody>
      <dsp:txXfrm>
        <a:off x="1253887" y="1993834"/>
        <a:ext cx="1194063" cy="897111"/>
      </dsp:txXfrm>
    </dsp:sp>
    <dsp:sp modelId="{D3556C84-2641-4450-AE65-E67A0D8B2B9A}">
      <dsp:nvSpPr>
        <dsp:cNvPr id="0" name=""/>
        <dsp:cNvSpPr/>
      </dsp:nvSpPr>
      <dsp:spPr>
        <a:xfrm>
          <a:off x="2558024" y="997485"/>
          <a:ext cx="5122935" cy="897111"/>
        </a:xfrm>
        <a:prstGeom prst="roundRect">
          <a:avLst>
            <a:gd name="adj" fmla="val 10000"/>
          </a:avLst>
        </a:prstGeom>
        <a:solidFill>
          <a:schemeClr val="accent3">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smtClean="0">
              <a:latin typeface="Times New Roman" pitchFamily="18" charset="0"/>
              <a:cs typeface="Times New Roman" pitchFamily="18" charset="0"/>
            </a:rPr>
            <a:t>Database security</a:t>
          </a:r>
          <a:endParaRPr lang="en-US" sz="2000" kern="1200">
            <a:latin typeface="Times New Roman" pitchFamily="18" charset="0"/>
            <a:cs typeface="Times New Roman" pitchFamily="18" charset="0"/>
          </a:endParaRPr>
        </a:p>
      </dsp:txBody>
      <dsp:txXfrm>
        <a:off x="2558024" y="997485"/>
        <a:ext cx="5122935" cy="897111"/>
      </dsp:txXfrm>
    </dsp:sp>
    <dsp:sp modelId="{9AAB067E-EEBF-429F-9F3D-440BFFE900BF}">
      <dsp:nvSpPr>
        <dsp:cNvPr id="0" name=""/>
        <dsp:cNvSpPr/>
      </dsp:nvSpPr>
      <dsp:spPr>
        <a:xfrm>
          <a:off x="2568105" y="1993834"/>
          <a:ext cx="868468" cy="897111"/>
        </a:xfrm>
        <a:prstGeom prst="roundRect">
          <a:avLst>
            <a:gd name="adj" fmla="val 10000"/>
          </a:avLst>
        </a:prstGeom>
        <a:solidFill>
          <a:schemeClr val="accent3">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latin typeface="Times New Roman" pitchFamily="18" charset="0"/>
              <a:cs typeface="Times New Roman" pitchFamily="18" charset="0"/>
            </a:rPr>
            <a:t>Users </a:t>
          </a:r>
          <a:endParaRPr lang="en-US" sz="1600" kern="1200">
            <a:latin typeface="Times New Roman" pitchFamily="18" charset="0"/>
            <a:cs typeface="Times New Roman" pitchFamily="18" charset="0"/>
          </a:endParaRPr>
        </a:p>
      </dsp:txBody>
      <dsp:txXfrm>
        <a:off x="2568105" y="1993834"/>
        <a:ext cx="868468" cy="897111"/>
      </dsp:txXfrm>
    </dsp:sp>
    <dsp:sp modelId="{3AE0A4A1-BD54-48ED-B4E0-DA076F516B63}">
      <dsp:nvSpPr>
        <dsp:cNvPr id="0" name=""/>
        <dsp:cNvSpPr/>
      </dsp:nvSpPr>
      <dsp:spPr>
        <a:xfrm>
          <a:off x="3486529" y="1993834"/>
          <a:ext cx="735505" cy="897111"/>
        </a:xfrm>
        <a:prstGeom prst="roundRect">
          <a:avLst>
            <a:gd name="adj" fmla="val 10000"/>
          </a:avLst>
        </a:prstGeom>
        <a:solidFill>
          <a:schemeClr val="accent3">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latin typeface="Times New Roman" pitchFamily="18" charset="0"/>
              <a:cs typeface="Times New Roman" pitchFamily="18" charset="0"/>
            </a:rPr>
            <a:t>Roles </a:t>
          </a:r>
          <a:endParaRPr lang="en-US" sz="1600" kern="1200">
            <a:latin typeface="Times New Roman" pitchFamily="18" charset="0"/>
            <a:cs typeface="Times New Roman" pitchFamily="18" charset="0"/>
          </a:endParaRPr>
        </a:p>
      </dsp:txBody>
      <dsp:txXfrm>
        <a:off x="3486529" y="1993834"/>
        <a:ext cx="735505" cy="897111"/>
      </dsp:txXfrm>
    </dsp:sp>
    <dsp:sp modelId="{B6DE34F9-9174-4A4B-826E-5CD6603DB0CE}">
      <dsp:nvSpPr>
        <dsp:cNvPr id="0" name=""/>
        <dsp:cNvSpPr/>
      </dsp:nvSpPr>
      <dsp:spPr>
        <a:xfrm>
          <a:off x="4266123" y="1993834"/>
          <a:ext cx="1567010" cy="897111"/>
        </a:xfrm>
        <a:prstGeom prst="roundRect">
          <a:avLst>
            <a:gd name="adj" fmla="val 10000"/>
          </a:avLst>
        </a:prstGeom>
        <a:solidFill>
          <a:schemeClr val="accent3">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latin typeface="Times New Roman" pitchFamily="18" charset="0"/>
              <a:cs typeface="Times New Roman" pitchFamily="18" charset="0"/>
            </a:rPr>
            <a:t>User assignments</a:t>
          </a:r>
          <a:endParaRPr lang="en-US" sz="1600" kern="1200">
            <a:latin typeface="Times New Roman" pitchFamily="18" charset="0"/>
            <a:cs typeface="Times New Roman" pitchFamily="18" charset="0"/>
          </a:endParaRPr>
        </a:p>
      </dsp:txBody>
      <dsp:txXfrm>
        <a:off x="4266123" y="1993834"/>
        <a:ext cx="1567010" cy="897111"/>
      </dsp:txXfrm>
    </dsp:sp>
    <dsp:sp modelId="{EB5657E1-0FDE-487C-B3E9-5AF20DB9AE2E}">
      <dsp:nvSpPr>
        <dsp:cNvPr id="0" name=""/>
        <dsp:cNvSpPr/>
      </dsp:nvSpPr>
      <dsp:spPr>
        <a:xfrm>
          <a:off x="4309867" y="2990183"/>
          <a:ext cx="683266" cy="897111"/>
        </a:xfrm>
        <a:prstGeom prst="roundRect">
          <a:avLst>
            <a:gd name="adj" fmla="val 10000"/>
          </a:avLst>
        </a:prstGeom>
        <a:solidFill>
          <a:schemeClr val="lt1"/>
        </a:solidFill>
        <a:ln w="25400" cap="flat" cmpd="sng" algn="ctr">
          <a:solidFill>
            <a:schemeClr val="dk1"/>
          </a:solidFill>
          <a:prstDash val="solid"/>
        </a:ln>
        <a:effectLst>
          <a:outerShdw blurRad="50800" dist="38100" dir="2700000" algn="tl" rotWithShape="0">
            <a:prstClr val="black">
              <a:alpha val="40000"/>
            </a:prstClr>
          </a:outerShdw>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FR" sz="1100" kern="1200" smtClean="0">
              <a:latin typeface="Times New Roman" pitchFamily="18" charset="0"/>
              <a:cs typeface="Times New Roman" pitchFamily="18" charset="0"/>
            </a:rPr>
            <a:t>User </a:t>
          </a:r>
          <a:endParaRPr lang="en-US" sz="1100" kern="1200">
            <a:latin typeface="Times New Roman" pitchFamily="18" charset="0"/>
            <a:cs typeface="Times New Roman" pitchFamily="18" charset="0"/>
          </a:endParaRPr>
        </a:p>
      </dsp:txBody>
      <dsp:txXfrm>
        <a:off x="4309867" y="2990183"/>
        <a:ext cx="683266" cy="897111"/>
      </dsp:txXfrm>
    </dsp:sp>
    <dsp:sp modelId="{C768E802-8FFE-4443-AD4A-40C7078370F8}">
      <dsp:nvSpPr>
        <dsp:cNvPr id="0" name=""/>
        <dsp:cNvSpPr/>
      </dsp:nvSpPr>
      <dsp:spPr>
        <a:xfrm>
          <a:off x="5163314" y="2990183"/>
          <a:ext cx="665639" cy="897111"/>
        </a:xfrm>
        <a:prstGeom prst="roundRect">
          <a:avLst>
            <a:gd name="adj" fmla="val 10000"/>
          </a:avLst>
        </a:prstGeom>
        <a:solidFill>
          <a:schemeClr val="lt1"/>
        </a:solidFill>
        <a:ln w="25400" cap="flat" cmpd="sng" algn="ctr">
          <a:solidFill>
            <a:schemeClr val="dk1"/>
          </a:solidFill>
          <a:prstDash val="solid"/>
        </a:ln>
        <a:effectLst>
          <a:outerShdw blurRad="50800" dist="38100" dir="2700000" algn="tl" rotWithShape="0">
            <a:prstClr val="black">
              <a:alpha val="40000"/>
            </a:prstClr>
          </a:outerShdw>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FR" sz="1100" kern="1200" smtClean="0">
              <a:latin typeface="Times New Roman" pitchFamily="18" charset="0"/>
              <a:cs typeface="Times New Roman" pitchFamily="18" charset="0"/>
            </a:rPr>
            <a:t>Role </a:t>
          </a:r>
          <a:endParaRPr lang="en-US" sz="1100" kern="1200">
            <a:latin typeface="Times New Roman" pitchFamily="18" charset="0"/>
            <a:cs typeface="Times New Roman" pitchFamily="18" charset="0"/>
          </a:endParaRPr>
        </a:p>
      </dsp:txBody>
      <dsp:txXfrm>
        <a:off x="5163314" y="2990183"/>
        <a:ext cx="665639" cy="897111"/>
      </dsp:txXfrm>
    </dsp:sp>
    <dsp:sp modelId="{92CBCD0C-2B6A-44FA-AA71-6EB891D36206}">
      <dsp:nvSpPr>
        <dsp:cNvPr id="0" name=""/>
        <dsp:cNvSpPr/>
      </dsp:nvSpPr>
      <dsp:spPr>
        <a:xfrm>
          <a:off x="5918578" y="1997502"/>
          <a:ext cx="1762381" cy="897111"/>
        </a:xfrm>
        <a:prstGeom prst="roundRect">
          <a:avLst>
            <a:gd name="adj" fmla="val 10000"/>
          </a:avLst>
        </a:prstGeom>
        <a:solidFill>
          <a:schemeClr val="accent3">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latin typeface="Times New Roman" pitchFamily="18" charset="0"/>
              <a:cs typeface="Times New Roman" pitchFamily="18" charset="0"/>
            </a:rPr>
            <a:t>Permissions</a:t>
          </a:r>
          <a:endParaRPr lang="en-US" sz="1600" kern="1200">
            <a:latin typeface="Times New Roman" pitchFamily="18" charset="0"/>
            <a:cs typeface="Times New Roman" pitchFamily="18" charset="0"/>
          </a:endParaRPr>
        </a:p>
      </dsp:txBody>
      <dsp:txXfrm>
        <a:off x="5918578" y="1997502"/>
        <a:ext cx="1762381" cy="897111"/>
      </dsp:txXfrm>
    </dsp:sp>
    <dsp:sp modelId="{5306C943-B39B-43C4-A373-2264EF20C1D2}">
      <dsp:nvSpPr>
        <dsp:cNvPr id="0" name=""/>
        <dsp:cNvSpPr/>
      </dsp:nvSpPr>
      <dsp:spPr>
        <a:xfrm>
          <a:off x="7011161" y="2990183"/>
          <a:ext cx="627126" cy="897111"/>
        </a:xfrm>
        <a:prstGeom prst="roundRect">
          <a:avLst>
            <a:gd name="adj" fmla="val 10000"/>
          </a:avLst>
        </a:prstGeom>
        <a:solidFill>
          <a:schemeClr val="lt1"/>
        </a:solidFill>
        <a:ln w="25400" cap="flat" cmpd="sng" algn="ctr">
          <a:solidFill>
            <a:schemeClr val="dk1"/>
          </a:solidFill>
          <a:prstDash val="solid"/>
        </a:ln>
        <a:effectLst>
          <a:outerShdw blurRad="50800" dist="38100" dir="2700000" algn="tl" rotWithShape="0">
            <a:prstClr val="black">
              <a:alpha val="40000"/>
            </a:prstClr>
          </a:outerShdw>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FR" sz="1100" kern="1200" smtClean="0">
              <a:latin typeface="Times New Roman" pitchFamily="18" charset="0"/>
              <a:cs typeface="Times New Roman" pitchFamily="18" charset="0"/>
            </a:rPr>
            <a:t>Role </a:t>
          </a:r>
          <a:endParaRPr lang="en-US" sz="1100" kern="1200">
            <a:latin typeface="Times New Roman" pitchFamily="18" charset="0"/>
            <a:cs typeface="Times New Roman" pitchFamily="18" charset="0"/>
          </a:endParaRPr>
        </a:p>
      </dsp:txBody>
      <dsp:txXfrm>
        <a:off x="7011161" y="2990183"/>
        <a:ext cx="627126" cy="897111"/>
      </dsp:txXfrm>
    </dsp:sp>
    <dsp:sp modelId="{84239150-FA45-404D-9BD7-54D2E8990A7A}">
      <dsp:nvSpPr>
        <dsp:cNvPr id="0" name=""/>
        <dsp:cNvSpPr/>
      </dsp:nvSpPr>
      <dsp:spPr>
        <a:xfrm>
          <a:off x="5974081" y="2990183"/>
          <a:ext cx="861475" cy="897111"/>
        </a:xfrm>
        <a:prstGeom prst="roundRect">
          <a:avLst>
            <a:gd name="adj" fmla="val 10000"/>
          </a:avLst>
        </a:prstGeom>
        <a:solidFill>
          <a:schemeClr val="lt1"/>
        </a:solidFill>
        <a:ln w="25400" cap="flat" cmpd="sng" algn="ctr">
          <a:solidFill>
            <a:schemeClr val="dk1"/>
          </a:solidFill>
          <a:prstDash val="solid"/>
        </a:ln>
        <a:effectLst>
          <a:outerShdw blurRad="50800" dist="38100" dir="2700000" algn="tl" rotWithShape="0">
            <a:prstClr val="black">
              <a:alpha val="40000"/>
            </a:prstClr>
          </a:outerShdw>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FR" sz="1100" kern="1200" smtClean="0">
              <a:latin typeface="Times New Roman" pitchFamily="18" charset="0"/>
              <a:cs typeface="Times New Roman" pitchFamily="18" charset="0"/>
            </a:rPr>
            <a:t>Stored procedure</a:t>
          </a:r>
          <a:endParaRPr lang="en-US" sz="1100" kern="1200">
            <a:latin typeface="Times New Roman" pitchFamily="18" charset="0"/>
            <a:cs typeface="Times New Roman" pitchFamily="18" charset="0"/>
          </a:endParaRPr>
        </a:p>
      </dsp:txBody>
      <dsp:txXfrm>
        <a:off x="5974081" y="2990183"/>
        <a:ext cx="861475" cy="897111"/>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13FFDC-EF62-4EC3-B64B-657E4E81E76A}">
      <dsp:nvSpPr>
        <dsp:cNvPr id="0" name=""/>
        <dsp:cNvSpPr/>
      </dsp:nvSpPr>
      <dsp:spPr>
        <a:xfrm>
          <a:off x="2278" y="1137"/>
          <a:ext cx="7676403" cy="897111"/>
        </a:xfrm>
        <a:prstGeom prst="roundRect">
          <a:avLst>
            <a:gd name="adj" fmla="val 10000"/>
          </a:avLst>
        </a:prstGeom>
        <a:solidFill>
          <a:srgbClr val="92D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latin typeface="Times New Roman" pitchFamily="18" charset="0"/>
              <a:cs typeface="Times New Roman" pitchFamily="18" charset="0"/>
            </a:rPr>
            <a:t>B </a:t>
          </a:r>
          <a:r>
            <a:rPr lang="fr-FR" sz="2800" kern="1200" dirty="0" err="1" smtClean="0">
              <a:latin typeface="Times New Roman" pitchFamily="18" charset="0"/>
              <a:cs typeface="Times New Roman" pitchFamily="18" charset="0"/>
            </a:rPr>
            <a:t>static</a:t>
          </a:r>
          <a:r>
            <a:rPr lang="fr-FR" sz="2800" kern="1200" dirty="0" smtClean="0">
              <a:latin typeface="Times New Roman" pitchFamily="18" charset="0"/>
              <a:cs typeface="Times New Roman" pitchFamily="18" charset="0"/>
            </a:rPr>
            <a:t> </a:t>
          </a:r>
          <a:r>
            <a:rPr lang="fr-FR" sz="2800" kern="1200" dirty="0" err="1" smtClean="0">
              <a:latin typeface="Times New Roman" pitchFamily="18" charset="0"/>
              <a:cs typeface="Times New Roman" pitchFamily="18" charset="0"/>
            </a:rPr>
            <a:t>security</a:t>
          </a:r>
          <a:r>
            <a:rPr lang="fr-FR" sz="2800" kern="1200" dirty="0" smtClean="0">
              <a:latin typeface="Times New Roman" pitchFamily="18" charset="0"/>
              <a:cs typeface="Times New Roman" pitchFamily="18" charset="0"/>
            </a:rPr>
            <a:t> </a:t>
          </a:r>
          <a:r>
            <a:rPr lang="fr-FR" sz="2800" kern="1200" dirty="0" err="1" smtClean="0">
              <a:latin typeface="Times New Roman" pitchFamily="18" charset="0"/>
              <a:cs typeface="Times New Roman" pitchFamily="18" charset="0"/>
            </a:rPr>
            <a:t>specification</a:t>
          </a:r>
          <a:endParaRPr lang="en-US" sz="2800" kern="1200" dirty="0">
            <a:latin typeface="Times New Roman" pitchFamily="18" charset="0"/>
            <a:cs typeface="Times New Roman" pitchFamily="18" charset="0"/>
          </a:endParaRPr>
        </a:p>
      </dsp:txBody>
      <dsp:txXfrm>
        <a:off x="2278" y="1137"/>
        <a:ext cx="7676403" cy="897111"/>
      </dsp:txXfrm>
    </dsp:sp>
    <dsp:sp modelId="{460E2974-2ECF-42BC-84B9-35F0F116433C}">
      <dsp:nvSpPr>
        <dsp:cNvPr id="0" name=""/>
        <dsp:cNvSpPr/>
      </dsp:nvSpPr>
      <dsp:spPr>
        <a:xfrm>
          <a:off x="9771" y="997485"/>
          <a:ext cx="2438278" cy="897111"/>
        </a:xfrm>
        <a:prstGeom prst="roundRect">
          <a:avLst>
            <a:gd name="adj" fmla="val 10000"/>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latin typeface="Times New Roman" pitchFamily="18" charset="0"/>
              <a:cs typeface="Times New Roman" pitchFamily="18" charset="0"/>
            </a:rPr>
            <a:t>Java class</a:t>
          </a:r>
          <a:endParaRPr lang="en-US" sz="2000" kern="1200" dirty="0">
            <a:latin typeface="Times New Roman" pitchFamily="18" charset="0"/>
            <a:cs typeface="Times New Roman" pitchFamily="18" charset="0"/>
          </a:endParaRPr>
        </a:p>
      </dsp:txBody>
      <dsp:txXfrm>
        <a:off x="9771" y="997485"/>
        <a:ext cx="2438278" cy="897111"/>
      </dsp:txXfrm>
    </dsp:sp>
    <dsp:sp modelId="{620E7445-D335-4A8D-9BD6-186CD1A7B5B2}">
      <dsp:nvSpPr>
        <dsp:cNvPr id="0" name=""/>
        <dsp:cNvSpPr/>
      </dsp:nvSpPr>
      <dsp:spPr>
        <a:xfrm>
          <a:off x="9868" y="1993834"/>
          <a:ext cx="1194063" cy="897111"/>
        </a:xfrm>
        <a:prstGeom prst="roundRect">
          <a:avLst>
            <a:gd name="adj" fmla="val 10000"/>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err="1" smtClean="0">
              <a:latin typeface="Times New Roman" pitchFamily="18" charset="0"/>
              <a:cs typeface="Times New Roman" pitchFamily="18" charset="0"/>
            </a:rPr>
            <a:t>Static</a:t>
          </a:r>
          <a:r>
            <a:rPr lang="fr-FR" sz="1600" kern="1200" dirty="0" smtClean="0">
              <a:latin typeface="Times New Roman" pitchFamily="18" charset="0"/>
              <a:cs typeface="Times New Roman" pitchFamily="18" charset="0"/>
            </a:rPr>
            <a:t> </a:t>
          </a:r>
          <a:r>
            <a:rPr lang="fr-FR" sz="1600" kern="1200" dirty="0" err="1" smtClean="0">
              <a:latin typeface="Times New Roman" pitchFamily="18" charset="0"/>
              <a:cs typeface="Times New Roman" pitchFamily="18" charset="0"/>
            </a:rPr>
            <a:t>security</a:t>
          </a:r>
          <a:r>
            <a:rPr lang="fr-FR" sz="1600" kern="1200" dirty="0" smtClean="0">
              <a:latin typeface="Times New Roman" pitchFamily="18" charset="0"/>
              <a:cs typeface="Times New Roman" pitchFamily="18" charset="0"/>
            </a:rPr>
            <a:t> </a:t>
          </a:r>
          <a:r>
            <a:rPr lang="fr-FR" sz="1600" kern="1200" dirty="0" smtClean="0">
              <a:latin typeface="Times New Roman" pitchFamily="18" charset="0"/>
              <a:cs typeface="Times New Roman" pitchFamily="18" charset="0"/>
            </a:rPr>
            <a:t>check</a:t>
          </a:r>
          <a:endParaRPr lang="en-US" sz="1600" kern="1200" dirty="0">
            <a:latin typeface="Times New Roman" pitchFamily="18" charset="0"/>
            <a:cs typeface="Times New Roman" pitchFamily="18" charset="0"/>
          </a:endParaRPr>
        </a:p>
      </dsp:txBody>
      <dsp:txXfrm>
        <a:off x="9868" y="1993834"/>
        <a:ext cx="1194063" cy="897111"/>
      </dsp:txXfrm>
    </dsp:sp>
    <dsp:sp modelId="{E8438BC2-2F1F-439D-A0DF-D811B2B402A5}">
      <dsp:nvSpPr>
        <dsp:cNvPr id="0" name=""/>
        <dsp:cNvSpPr/>
      </dsp:nvSpPr>
      <dsp:spPr>
        <a:xfrm>
          <a:off x="1253887" y="1993834"/>
          <a:ext cx="1194063" cy="897111"/>
        </a:xfrm>
        <a:prstGeom prst="roundRect">
          <a:avLst>
            <a:gd name="adj" fmla="val 10000"/>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err="1" smtClean="0">
              <a:latin typeface="Times New Roman" pitchFamily="18" charset="0"/>
              <a:cs typeface="Times New Roman" pitchFamily="18" charset="0"/>
            </a:rPr>
            <a:t>Database</a:t>
          </a:r>
          <a:r>
            <a:rPr lang="fr-FR" sz="1600" kern="1200" dirty="0" smtClean="0">
              <a:latin typeface="Times New Roman" pitchFamily="18" charset="0"/>
              <a:cs typeface="Times New Roman" pitchFamily="18" charset="0"/>
            </a:rPr>
            <a:t> </a:t>
          </a:r>
          <a:r>
            <a:rPr lang="fr-FR" sz="1600" kern="1200" dirty="0" err="1" smtClean="0">
              <a:latin typeface="Times New Roman" pitchFamily="18" charset="0"/>
              <a:cs typeface="Times New Roman" pitchFamily="18" charset="0"/>
            </a:rPr>
            <a:t>connection</a:t>
          </a:r>
          <a:endParaRPr lang="en-US" sz="1600" kern="1200" dirty="0">
            <a:latin typeface="Times New Roman" pitchFamily="18" charset="0"/>
            <a:cs typeface="Times New Roman" pitchFamily="18" charset="0"/>
          </a:endParaRPr>
        </a:p>
      </dsp:txBody>
      <dsp:txXfrm>
        <a:off x="1253887" y="1993834"/>
        <a:ext cx="1194063" cy="897111"/>
      </dsp:txXfrm>
    </dsp:sp>
    <dsp:sp modelId="{D3556C84-2641-4450-AE65-E67A0D8B2B9A}">
      <dsp:nvSpPr>
        <dsp:cNvPr id="0" name=""/>
        <dsp:cNvSpPr/>
      </dsp:nvSpPr>
      <dsp:spPr>
        <a:xfrm>
          <a:off x="2558024" y="997485"/>
          <a:ext cx="5122935" cy="897111"/>
        </a:xfrm>
        <a:prstGeom prst="roundRect">
          <a:avLst>
            <a:gd name="adj" fmla="val 10000"/>
          </a:avLst>
        </a:prstGeom>
        <a:solidFill>
          <a:schemeClr val="accent3">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err="1" smtClean="0">
              <a:latin typeface="Times New Roman" pitchFamily="18" charset="0"/>
              <a:cs typeface="Times New Roman" pitchFamily="18" charset="0"/>
            </a:rPr>
            <a:t>Database</a:t>
          </a:r>
          <a:r>
            <a:rPr lang="fr-FR" sz="2000" kern="1200" dirty="0" smtClean="0">
              <a:latin typeface="Times New Roman" pitchFamily="18" charset="0"/>
              <a:cs typeface="Times New Roman" pitchFamily="18" charset="0"/>
            </a:rPr>
            <a:t> </a:t>
          </a:r>
          <a:r>
            <a:rPr lang="fr-FR" sz="2000" kern="1200" dirty="0" err="1" smtClean="0">
              <a:latin typeface="Times New Roman" pitchFamily="18" charset="0"/>
              <a:cs typeface="Times New Roman" pitchFamily="18" charset="0"/>
            </a:rPr>
            <a:t>security</a:t>
          </a:r>
          <a:endParaRPr lang="en-US" sz="2000" kern="1200" dirty="0">
            <a:latin typeface="Times New Roman" pitchFamily="18" charset="0"/>
            <a:cs typeface="Times New Roman" pitchFamily="18" charset="0"/>
          </a:endParaRPr>
        </a:p>
      </dsp:txBody>
      <dsp:txXfrm>
        <a:off x="2558024" y="997485"/>
        <a:ext cx="5122935" cy="897111"/>
      </dsp:txXfrm>
    </dsp:sp>
    <dsp:sp modelId="{9AAB067E-EEBF-429F-9F3D-440BFFE900BF}">
      <dsp:nvSpPr>
        <dsp:cNvPr id="0" name=""/>
        <dsp:cNvSpPr/>
      </dsp:nvSpPr>
      <dsp:spPr>
        <a:xfrm>
          <a:off x="2568105" y="1993834"/>
          <a:ext cx="868468" cy="897111"/>
        </a:xfrm>
        <a:prstGeom prst="roundRect">
          <a:avLst>
            <a:gd name="adj" fmla="val 10000"/>
          </a:avLst>
        </a:prstGeom>
        <a:solidFill>
          <a:schemeClr val="accent3">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err="1" smtClean="0">
              <a:latin typeface="Times New Roman" pitchFamily="18" charset="0"/>
              <a:cs typeface="Times New Roman" pitchFamily="18" charset="0"/>
            </a:rPr>
            <a:t>Users</a:t>
          </a:r>
          <a:r>
            <a:rPr lang="fr-FR" sz="1600" kern="1200" dirty="0" smtClean="0">
              <a:latin typeface="Times New Roman" pitchFamily="18" charset="0"/>
              <a:cs typeface="Times New Roman" pitchFamily="18" charset="0"/>
            </a:rPr>
            <a:t> </a:t>
          </a:r>
          <a:endParaRPr lang="en-US" sz="1600" kern="1200" dirty="0">
            <a:latin typeface="Times New Roman" pitchFamily="18" charset="0"/>
            <a:cs typeface="Times New Roman" pitchFamily="18" charset="0"/>
          </a:endParaRPr>
        </a:p>
      </dsp:txBody>
      <dsp:txXfrm>
        <a:off x="2568105" y="1993834"/>
        <a:ext cx="868468" cy="897111"/>
      </dsp:txXfrm>
    </dsp:sp>
    <dsp:sp modelId="{3AE0A4A1-BD54-48ED-B4E0-DA076F516B63}">
      <dsp:nvSpPr>
        <dsp:cNvPr id="0" name=""/>
        <dsp:cNvSpPr/>
      </dsp:nvSpPr>
      <dsp:spPr>
        <a:xfrm>
          <a:off x="3486529" y="1993834"/>
          <a:ext cx="735505" cy="897111"/>
        </a:xfrm>
        <a:prstGeom prst="roundRect">
          <a:avLst>
            <a:gd name="adj" fmla="val 10000"/>
          </a:avLst>
        </a:prstGeom>
        <a:solidFill>
          <a:schemeClr val="accent3">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err="1" smtClean="0">
              <a:latin typeface="Times New Roman" pitchFamily="18" charset="0"/>
              <a:cs typeface="Times New Roman" pitchFamily="18" charset="0"/>
            </a:rPr>
            <a:t>Roles</a:t>
          </a:r>
          <a:r>
            <a:rPr lang="fr-FR" sz="1600" kern="1200" dirty="0" smtClean="0">
              <a:latin typeface="Times New Roman" pitchFamily="18" charset="0"/>
              <a:cs typeface="Times New Roman" pitchFamily="18" charset="0"/>
            </a:rPr>
            <a:t> </a:t>
          </a:r>
          <a:endParaRPr lang="en-US" sz="1600" kern="1200" dirty="0">
            <a:latin typeface="Times New Roman" pitchFamily="18" charset="0"/>
            <a:cs typeface="Times New Roman" pitchFamily="18" charset="0"/>
          </a:endParaRPr>
        </a:p>
      </dsp:txBody>
      <dsp:txXfrm>
        <a:off x="3486529" y="1993834"/>
        <a:ext cx="735505" cy="897111"/>
      </dsp:txXfrm>
    </dsp:sp>
    <dsp:sp modelId="{B6DE34F9-9174-4A4B-826E-5CD6603DB0CE}">
      <dsp:nvSpPr>
        <dsp:cNvPr id="0" name=""/>
        <dsp:cNvSpPr/>
      </dsp:nvSpPr>
      <dsp:spPr>
        <a:xfrm>
          <a:off x="4266123" y="1993834"/>
          <a:ext cx="1567010" cy="897111"/>
        </a:xfrm>
        <a:prstGeom prst="roundRect">
          <a:avLst>
            <a:gd name="adj" fmla="val 10000"/>
          </a:avLst>
        </a:prstGeom>
        <a:solidFill>
          <a:schemeClr val="accent3">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latin typeface="Times New Roman" pitchFamily="18" charset="0"/>
              <a:cs typeface="Times New Roman" pitchFamily="18" charset="0"/>
            </a:rPr>
            <a:t>User </a:t>
          </a:r>
          <a:r>
            <a:rPr lang="fr-FR" sz="1600" kern="1200" dirty="0" err="1" smtClean="0">
              <a:latin typeface="Times New Roman" pitchFamily="18" charset="0"/>
              <a:cs typeface="Times New Roman" pitchFamily="18" charset="0"/>
            </a:rPr>
            <a:t>assignments</a:t>
          </a:r>
          <a:endParaRPr lang="en-US" sz="1600" kern="1200" dirty="0">
            <a:latin typeface="Times New Roman" pitchFamily="18" charset="0"/>
            <a:cs typeface="Times New Roman" pitchFamily="18" charset="0"/>
          </a:endParaRPr>
        </a:p>
      </dsp:txBody>
      <dsp:txXfrm>
        <a:off x="4266123" y="1993834"/>
        <a:ext cx="1567010" cy="897111"/>
      </dsp:txXfrm>
    </dsp:sp>
    <dsp:sp modelId="{EB5657E1-0FDE-487C-B3E9-5AF20DB9AE2E}">
      <dsp:nvSpPr>
        <dsp:cNvPr id="0" name=""/>
        <dsp:cNvSpPr/>
      </dsp:nvSpPr>
      <dsp:spPr>
        <a:xfrm>
          <a:off x="4309867" y="2990183"/>
          <a:ext cx="683266" cy="897111"/>
        </a:xfrm>
        <a:prstGeom prst="roundRect">
          <a:avLst>
            <a:gd name="adj" fmla="val 10000"/>
          </a:avLst>
        </a:prstGeom>
        <a:solidFill>
          <a:schemeClr val="lt1"/>
        </a:solidFill>
        <a:ln w="25400" cap="flat" cmpd="sng" algn="ctr">
          <a:solidFill>
            <a:schemeClr val="dk1"/>
          </a:solidFill>
          <a:prstDash val="solid"/>
        </a:ln>
        <a:effectLst>
          <a:outerShdw blurRad="50800" dist="38100" dir="2700000" algn="tl" rotWithShape="0">
            <a:prstClr val="black">
              <a:alpha val="40000"/>
            </a:prstClr>
          </a:outerShdw>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FR" sz="1100" kern="1200" dirty="0" smtClean="0">
              <a:latin typeface="Times New Roman" pitchFamily="18" charset="0"/>
              <a:cs typeface="Times New Roman" pitchFamily="18" charset="0"/>
            </a:rPr>
            <a:t>User </a:t>
          </a:r>
          <a:endParaRPr lang="en-US" sz="1100" kern="1200" dirty="0">
            <a:latin typeface="Times New Roman" pitchFamily="18" charset="0"/>
            <a:cs typeface="Times New Roman" pitchFamily="18" charset="0"/>
          </a:endParaRPr>
        </a:p>
      </dsp:txBody>
      <dsp:txXfrm>
        <a:off x="4309867" y="2990183"/>
        <a:ext cx="683266" cy="897111"/>
      </dsp:txXfrm>
    </dsp:sp>
    <dsp:sp modelId="{C768E802-8FFE-4443-AD4A-40C7078370F8}">
      <dsp:nvSpPr>
        <dsp:cNvPr id="0" name=""/>
        <dsp:cNvSpPr/>
      </dsp:nvSpPr>
      <dsp:spPr>
        <a:xfrm>
          <a:off x="5163314" y="2990183"/>
          <a:ext cx="665639" cy="897111"/>
        </a:xfrm>
        <a:prstGeom prst="roundRect">
          <a:avLst>
            <a:gd name="adj" fmla="val 10000"/>
          </a:avLst>
        </a:prstGeom>
        <a:solidFill>
          <a:schemeClr val="lt1"/>
        </a:solidFill>
        <a:ln w="25400" cap="flat" cmpd="sng" algn="ctr">
          <a:solidFill>
            <a:schemeClr val="dk1"/>
          </a:solidFill>
          <a:prstDash val="solid"/>
        </a:ln>
        <a:effectLst>
          <a:outerShdw blurRad="50800" dist="38100" dir="2700000" algn="tl" rotWithShape="0">
            <a:prstClr val="black">
              <a:alpha val="40000"/>
            </a:prstClr>
          </a:outerShdw>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FR" sz="1100" kern="1200" dirty="0" err="1" smtClean="0">
              <a:latin typeface="Times New Roman" pitchFamily="18" charset="0"/>
              <a:cs typeface="Times New Roman" pitchFamily="18" charset="0"/>
            </a:rPr>
            <a:t>Role</a:t>
          </a:r>
          <a:r>
            <a:rPr lang="fr-FR" sz="1100" kern="1200" dirty="0" smtClean="0">
              <a:latin typeface="Times New Roman" pitchFamily="18" charset="0"/>
              <a:cs typeface="Times New Roman" pitchFamily="18" charset="0"/>
            </a:rPr>
            <a:t> </a:t>
          </a:r>
          <a:endParaRPr lang="en-US" sz="1100" kern="1200" dirty="0">
            <a:latin typeface="Times New Roman" pitchFamily="18" charset="0"/>
            <a:cs typeface="Times New Roman" pitchFamily="18" charset="0"/>
          </a:endParaRPr>
        </a:p>
      </dsp:txBody>
      <dsp:txXfrm>
        <a:off x="5163314" y="2990183"/>
        <a:ext cx="665639" cy="897111"/>
      </dsp:txXfrm>
    </dsp:sp>
    <dsp:sp modelId="{92CBCD0C-2B6A-44FA-AA71-6EB891D36206}">
      <dsp:nvSpPr>
        <dsp:cNvPr id="0" name=""/>
        <dsp:cNvSpPr/>
      </dsp:nvSpPr>
      <dsp:spPr>
        <a:xfrm>
          <a:off x="5918578" y="1997502"/>
          <a:ext cx="1762381" cy="897111"/>
        </a:xfrm>
        <a:prstGeom prst="roundRect">
          <a:avLst>
            <a:gd name="adj" fmla="val 10000"/>
          </a:avLst>
        </a:prstGeom>
        <a:solidFill>
          <a:schemeClr val="accent3">
            <a:lumMod val="20000"/>
            <a:lumOff val="8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latin typeface="Times New Roman" pitchFamily="18" charset="0"/>
              <a:cs typeface="Times New Roman" pitchFamily="18" charset="0"/>
            </a:rPr>
            <a:t>Permissions</a:t>
          </a:r>
          <a:endParaRPr lang="en-US" sz="1600" kern="1200" dirty="0">
            <a:latin typeface="Times New Roman" pitchFamily="18" charset="0"/>
            <a:cs typeface="Times New Roman" pitchFamily="18" charset="0"/>
          </a:endParaRPr>
        </a:p>
      </dsp:txBody>
      <dsp:txXfrm>
        <a:off x="5918578" y="1997502"/>
        <a:ext cx="1762381" cy="897111"/>
      </dsp:txXfrm>
    </dsp:sp>
    <dsp:sp modelId="{5306C943-B39B-43C4-A373-2264EF20C1D2}">
      <dsp:nvSpPr>
        <dsp:cNvPr id="0" name=""/>
        <dsp:cNvSpPr/>
      </dsp:nvSpPr>
      <dsp:spPr>
        <a:xfrm>
          <a:off x="7011161" y="2990183"/>
          <a:ext cx="627126" cy="897111"/>
        </a:xfrm>
        <a:prstGeom prst="roundRect">
          <a:avLst>
            <a:gd name="adj" fmla="val 10000"/>
          </a:avLst>
        </a:prstGeom>
        <a:solidFill>
          <a:schemeClr val="lt1"/>
        </a:solidFill>
        <a:ln w="25400" cap="flat" cmpd="sng" algn="ctr">
          <a:solidFill>
            <a:schemeClr val="dk1"/>
          </a:solidFill>
          <a:prstDash val="solid"/>
        </a:ln>
        <a:effectLst>
          <a:outerShdw blurRad="50800" dist="38100" dir="2700000" algn="tl" rotWithShape="0">
            <a:prstClr val="black">
              <a:alpha val="40000"/>
            </a:prstClr>
          </a:outerShdw>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FR" sz="1100" kern="1200" dirty="0" err="1" smtClean="0">
              <a:latin typeface="Times New Roman" pitchFamily="18" charset="0"/>
              <a:cs typeface="Times New Roman" pitchFamily="18" charset="0"/>
            </a:rPr>
            <a:t>Role</a:t>
          </a:r>
          <a:r>
            <a:rPr lang="fr-FR" sz="1100" kern="1200" dirty="0" smtClean="0">
              <a:latin typeface="Times New Roman" pitchFamily="18" charset="0"/>
              <a:cs typeface="Times New Roman" pitchFamily="18" charset="0"/>
            </a:rPr>
            <a:t> </a:t>
          </a:r>
          <a:endParaRPr lang="en-US" sz="1100" kern="1200" dirty="0">
            <a:latin typeface="Times New Roman" pitchFamily="18" charset="0"/>
            <a:cs typeface="Times New Roman" pitchFamily="18" charset="0"/>
          </a:endParaRPr>
        </a:p>
      </dsp:txBody>
      <dsp:txXfrm>
        <a:off x="7011161" y="2990183"/>
        <a:ext cx="627126" cy="897111"/>
      </dsp:txXfrm>
    </dsp:sp>
    <dsp:sp modelId="{84239150-FA45-404D-9BD7-54D2E8990A7A}">
      <dsp:nvSpPr>
        <dsp:cNvPr id="0" name=""/>
        <dsp:cNvSpPr/>
      </dsp:nvSpPr>
      <dsp:spPr>
        <a:xfrm>
          <a:off x="5974081" y="2990183"/>
          <a:ext cx="861475" cy="897111"/>
        </a:xfrm>
        <a:prstGeom prst="roundRect">
          <a:avLst>
            <a:gd name="adj" fmla="val 10000"/>
          </a:avLst>
        </a:prstGeom>
        <a:solidFill>
          <a:schemeClr val="lt1"/>
        </a:solidFill>
        <a:ln w="25400" cap="flat" cmpd="sng" algn="ctr">
          <a:solidFill>
            <a:schemeClr val="dk1"/>
          </a:solidFill>
          <a:prstDash val="solid"/>
        </a:ln>
        <a:effectLst>
          <a:outerShdw blurRad="50800" dist="38100" dir="2700000" algn="tl" rotWithShape="0">
            <a:prstClr val="black">
              <a:alpha val="40000"/>
            </a:prstClr>
          </a:outerShdw>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fr-FR" sz="1100" kern="1200" dirty="0" err="1" smtClean="0">
              <a:latin typeface="Times New Roman" pitchFamily="18" charset="0"/>
              <a:cs typeface="Times New Roman" pitchFamily="18" charset="0"/>
            </a:rPr>
            <a:t>Stored</a:t>
          </a:r>
          <a:r>
            <a:rPr lang="fr-FR" sz="1100" kern="1200" dirty="0" smtClean="0">
              <a:latin typeface="Times New Roman" pitchFamily="18" charset="0"/>
              <a:cs typeface="Times New Roman" pitchFamily="18" charset="0"/>
            </a:rPr>
            <a:t> </a:t>
          </a:r>
          <a:r>
            <a:rPr lang="fr-FR" sz="1100" kern="1200" dirty="0" err="1" smtClean="0">
              <a:latin typeface="Times New Roman" pitchFamily="18" charset="0"/>
              <a:cs typeface="Times New Roman" pitchFamily="18" charset="0"/>
            </a:rPr>
            <a:t>procedure</a:t>
          </a:r>
          <a:endParaRPr lang="en-US" sz="1100" kern="1200" dirty="0">
            <a:latin typeface="Times New Roman" pitchFamily="18" charset="0"/>
            <a:cs typeface="Times New Roman" pitchFamily="18" charset="0"/>
          </a:endParaRPr>
        </a:p>
      </dsp:txBody>
      <dsp:txXfrm>
        <a:off x="5974081" y="2990183"/>
        <a:ext cx="861475" cy="897111"/>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477653-733C-46A9-963F-FEDFCF90103F}">
      <dsp:nvSpPr>
        <dsp:cNvPr id="0" name=""/>
        <dsp:cNvSpPr/>
      </dsp:nvSpPr>
      <dsp:spPr>
        <a:xfrm>
          <a:off x="421" y="1515270"/>
          <a:ext cx="1326241" cy="663120"/>
        </a:xfrm>
        <a:prstGeom prst="roundRect">
          <a:avLst>
            <a:gd name="adj" fmla="val 10000"/>
          </a:avLst>
        </a:prstGeom>
        <a:solidFill>
          <a:srgbClr val="92D050"/>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smtClean="0">
              <a:latin typeface="Times New Roman" pitchFamily="18" charset="0"/>
              <a:cs typeface="Times New Roman" pitchFamily="18" charset="0"/>
            </a:rPr>
            <a:t>B dynamic specification</a:t>
          </a:r>
          <a:endParaRPr lang="en-US" sz="1600" kern="1200">
            <a:latin typeface="Times New Roman" pitchFamily="18" charset="0"/>
            <a:cs typeface="Times New Roman" pitchFamily="18" charset="0"/>
          </a:endParaRPr>
        </a:p>
      </dsp:txBody>
      <dsp:txXfrm>
        <a:off x="421" y="1515270"/>
        <a:ext cx="1326241" cy="663120"/>
      </dsp:txXfrm>
    </dsp:sp>
    <dsp:sp modelId="{12E8A444-99DB-47C8-95E6-AE40D2809128}">
      <dsp:nvSpPr>
        <dsp:cNvPr id="0" name=""/>
        <dsp:cNvSpPr/>
      </dsp:nvSpPr>
      <dsp:spPr>
        <a:xfrm rot="18770822">
          <a:off x="1201865" y="1542842"/>
          <a:ext cx="780091" cy="36035"/>
        </a:xfrm>
        <a:custGeom>
          <a:avLst/>
          <a:gdLst/>
          <a:ahLst/>
          <a:cxnLst/>
          <a:rect l="0" t="0" r="0" b="0"/>
          <a:pathLst>
            <a:path>
              <a:moveTo>
                <a:pt x="0" y="18017"/>
              </a:moveTo>
              <a:lnTo>
                <a:pt x="780091" y="18017"/>
              </a:lnTo>
            </a:path>
          </a:pathLst>
        </a:custGeom>
        <a:noFill/>
        <a:ln w="25400" cap="flat" cmpd="sng" algn="ctr">
          <a:solidFill>
            <a:schemeClr val="tx1"/>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a:latin typeface="Times New Roman" pitchFamily="18" charset="0"/>
            <a:cs typeface="Times New Roman" pitchFamily="18" charset="0"/>
          </a:endParaRPr>
        </a:p>
      </dsp:txBody>
      <dsp:txXfrm rot="18770822">
        <a:off x="1572408" y="1541358"/>
        <a:ext cx="39004" cy="39004"/>
      </dsp:txXfrm>
    </dsp:sp>
    <dsp:sp modelId="{F0466C89-04B0-4130-AEC3-F751602EE981}">
      <dsp:nvSpPr>
        <dsp:cNvPr id="0" name=""/>
        <dsp:cNvSpPr/>
      </dsp:nvSpPr>
      <dsp:spPr>
        <a:xfrm>
          <a:off x="1857159" y="943329"/>
          <a:ext cx="1326241" cy="6631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smtClean="0">
              <a:solidFill>
                <a:schemeClr val="tx1"/>
              </a:solidFill>
              <a:latin typeface="Times New Roman" pitchFamily="18" charset="0"/>
              <a:cs typeface="Times New Roman" pitchFamily="18" charset="0"/>
            </a:rPr>
            <a:t>Log </a:t>
          </a:r>
          <a:endParaRPr lang="en-US" sz="1600" kern="1200">
            <a:solidFill>
              <a:schemeClr val="tx1"/>
            </a:solidFill>
            <a:latin typeface="Times New Roman" pitchFamily="18" charset="0"/>
            <a:cs typeface="Times New Roman" pitchFamily="18" charset="0"/>
          </a:endParaRPr>
        </a:p>
      </dsp:txBody>
      <dsp:txXfrm>
        <a:off x="1857159" y="943329"/>
        <a:ext cx="1326241" cy="663120"/>
      </dsp:txXfrm>
    </dsp:sp>
    <dsp:sp modelId="{E0494706-BDA4-4FCB-8595-75EABA3CB4F0}">
      <dsp:nvSpPr>
        <dsp:cNvPr id="0" name=""/>
        <dsp:cNvSpPr/>
      </dsp:nvSpPr>
      <dsp:spPr>
        <a:xfrm rot="19457599">
          <a:off x="3121994" y="1066224"/>
          <a:ext cx="653308" cy="36035"/>
        </a:xfrm>
        <a:custGeom>
          <a:avLst/>
          <a:gdLst/>
          <a:ahLst/>
          <a:cxnLst/>
          <a:rect l="0" t="0" r="0" b="0"/>
          <a:pathLst>
            <a:path>
              <a:moveTo>
                <a:pt x="0" y="18017"/>
              </a:moveTo>
              <a:lnTo>
                <a:pt x="653308" y="18017"/>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a:latin typeface="Times New Roman" pitchFamily="18" charset="0"/>
            <a:cs typeface="Times New Roman" pitchFamily="18" charset="0"/>
          </a:endParaRPr>
        </a:p>
      </dsp:txBody>
      <dsp:txXfrm rot="19457599">
        <a:off x="3432316" y="1067909"/>
        <a:ext cx="32665" cy="32665"/>
      </dsp:txXfrm>
    </dsp:sp>
    <dsp:sp modelId="{3E4CBBA0-BE61-40BB-B482-3E03D93DC7F9}">
      <dsp:nvSpPr>
        <dsp:cNvPr id="0" name=""/>
        <dsp:cNvSpPr/>
      </dsp:nvSpPr>
      <dsp:spPr>
        <a:xfrm>
          <a:off x="3713896" y="562035"/>
          <a:ext cx="1326241" cy="663120"/>
        </a:xfrm>
        <a:prstGeom prst="roundRect">
          <a:avLst>
            <a:gd name="adj" fmla="val 10000"/>
          </a:avLst>
        </a:prstGeom>
        <a:solidFill>
          <a:schemeClr val="accent3">
            <a:lumMod val="20000"/>
            <a:lumOff val="80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smtClean="0">
              <a:solidFill>
                <a:schemeClr val="tx1"/>
              </a:solidFill>
              <a:latin typeface="Times New Roman" pitchFamily="18" charset="0"/>
              <a:cs typeface="Times New Roman" pitchFamily="18" charset="0"/>
            </a:rPr>
            <a:t>Log table</a:t>
          </a:r>
          <a:endParaRPr lang="en-US" sz="1600" kern="1200">
            <a:solidFill>
              <a:schemeClr val="tx1"/>
            </a:solidFill>
            <a:latin typeface="Times New Roman" pitchFamily="18" charset="0"/>
            <a:cs typeface="Times New Roman" pitchFamily="18" charset="0"/>
          </a:endParaRPr>
        </a:p>
      </dsp:txBody>
      <dsp:txXfrm>
        <a:off x="3713896" y="562035"/>
        <a:ext cx="1326241" cy="663120"/>
      </dsp:txXfrm>
    </dsp:sp>
    <dsp:sp modelId="{B91EF4AF-11FE-477E-852F-4BE0C064F7E9}">
      <dsp:nvSpPr>
        <dsp:cNvPr id="0" name=""/>
        <dsp:cNvSpPr/>
      </dsp:nvSpPr>
      <dsp:spPr>
        <a:xfrm rot="2142401">
          <a:off x="3121994" y="1447519"/>
          <a:ext cx="653308" cy="36035"/>
        </a:xfrm>
        <a:custGeom>
          <a:avLst/>
          <a:gdLst/>
          <a:ahLst/>
          <a:cxnLst/>
          <a:rect l="0" t="0" r="0" b="0"/>
          <a:pathLst>
            <a:path>
              <a:moveTo>
                <a:pt x="0" y="18017"/>
              </a:moveTo>
              <a:lnTo>
                <a:pt x="653308" y="18017"/>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a:latin typeface="Times New Roman" pitchFamily="18" charset="0"/>
            <a:cs typeface="Times New Roman" pitchFamily="18" charset="0"/>
          </a:endParaRPr>
        </a:p>
      </dsp:txBody>
      <dsp:txXfrm rot="2142401">
        <a:off x="3432316" y="1449204"/>
        <a:ext cx="32665" cy="32665"/>
      </dsp:txXfrm>
    </dsp:sp>
    <dsp:sp modelId="{EEC94F44-E48D-4A37-AFF3-1095E7AFD81C}">
      <dsp:nvSpPr>
        <dsp:cNvPr id="0" name=""/>
        <dsp:cNvSpPr/>
      </dsp:nvSpPr>
      <dsp:spPr>
        <a:xfrm>
          <a:off x="3713896" y="1324623"/>
          <a:ext cx="1326241" cy="663120"/>
        </a:xfrm>
        <a:prstGeom prst="roundRect">
          <a:avLst>
            <a:gd name="adj" fmla="val 10000"/>
          </a:avLst>
        </a:prstGeom>
        <a:solidFill>
          <a:srgbClr val="FFC000"/>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smtClean="0">
              <a:solidFill>
                <a:schemeClr val="tx1"/>
              </a:solidFill>
              <a:latin typeface="Times New Roman" pitchFamily="18" charset="0"/>
              <a:cs typeface="Times New Roman" pitchFamily="18" charset="0"/>
            </a:rPr>
            <a:t>Java class</a:t>
          </a:r>
          <a:endParaRPr lang="en-US" sz="1600" kern="1200">
            <a:solidFill>
              <a:schemeClr val="tx1"/>
            </a:solidFill>
            <a:latin typeface="Times New Roman" pitchFamily="18" charset="0"/>
            <a:cs typeface="Times New Roman" pitchFamily="18" charset="0"/>
          </a:endParaRPr>
        </a:p>
      </dsp:txBody>
      <dsp:txXfrm>
        <a:off x="3713896" y="1324623"/>
        <a:ext cx="1326241" cy="663120"/>
      </dsp:txXfrm>
    </dsp:sp>
    <dsp:sp modelId="{1FF41E16-26FA-45A8-A31C-B2615BEF408C}">
      <dsp:nvSpPr>
        <dsp:cNvPr id="0" name=""/>
        <dsp:cNvSpPr/>
      </dsp:nvSpPr>
      <dsp:spPr>
        <a:xfrm rot="2829178">
          <a:off x="1201865" y="2114784"/>
          <a:ext cx="780091" cy="36035"/>
        </a:xfrm>
        <a:custGeom>
          <a:avLst/>
          <a:gdLst/>
          <a:ahLst/>
          <a:cxnLst/>
          <a:rect l="0" t="0" r="0" b="0"/>
          <a:pathLst>
            <a:path>
              <a:moveTo>
                <a:pt x="0" y="18017"/>
              </a:moveTo>
              <a:lnTo>
                <a:pt x="780091" y="18017"/>
              </a:lnTo>
            </a:path>
          </a:pathLst>
        </a:custGeom>
        <a:noFill/>
        <a:ln w="25400" cap="flat" cmpd="sng" algn="ctr">
          <a:solidFill>
            <a:scrgbClr r="0" g="0" b="0"/>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a:latin typeface="Times New Roman" pitchFamily="18" charset="0"/>
            <a:cs typeface="Times New Roman" pitchFamily="18" charset="0"/>
          </a:endParaRPr>
        </a:p>
      </dsp:txBody>
      <dsp:txXfrm rot="2829178">
        <a:off x="1572408" y="2113299"/>
        <a:ext cx="39004" cy="39004"/>
      </dsp:txXfrm>
    </dsp:sp>
    <dsp:sp modelId="{3884A0AB-F20B-49FE-B4C9-F7B6E4B81227}">
      <dsp:nvSpPr>
        <dsp:cNvPr id="0" name=""/>
        <dsp:cNvSpPr/>
      </dsp:nvSpPr>
      <dsp:spPr>
        <a:xfrm>
          <a:off x="1857159" y="2087212"/>
          <a:ext cx="1326241" cy="66312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smtClean="0">
              <a:latin typeface="Times New Roman" pitchFamily="18" charset="0"/>
              <a:cs typeface="Times New Roman" pitchFamily="18" charset="0"/>
            </a:rPr>
            <a:t>Dynamic security check</a:t>
          </a:r>
          <a:endParaRPr lang="en-US" sz="1600" kern="1200">
            <a:latin typeface="Times New Roman" pitchFamily="18" charset="0"/>
            <a:cs typeface="Times New Roman" pitchFamily="18" charset="0"/>
          </a:endParaRPr>
        </a:p>
      </dsp:txBody>
      <dsp:txXfrm>
        <a:off x="1857159" y="2087212"/>
        <a:ext cx="1326241" cy="663120"/>
      </dsp:txXfrm>
    </dsp:sp>
    <dsp:sp modelId="{FB180C64-E3A7-49A0-A331-A393630F425C}">
      <dsp:nvSpPr>
        <dsp:cNvPr id="0" name=""/>
        <dsp:cNvSpPr/>
      </dsp:nvSpPr>
      <dsp:spPr>
        <a:xfrm>
          <a:off x="3183400" y="2400755"/>
          <a:ext cx="530496" cy="36035"/>
        </a:xfrm>
        <a:custGeom>
          <a:avLst/>
          <a:gdLst/>
          <a:ahLst/>
          <a:cxnLst/>
          <a:rect l="0" t="0" r="0" b="0"/>
          <a:pathLst>
            <a:path>
              <a:moveTo>
                <a:pt x="0" y="18017"/>
              </a:moveTo>
              <a:lnTo>
                <a:pt x="530496" y="18017"/>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kern="1200">
            <a:latin typeface="Times New Roman" pitchFamily="18" charset="0"/>
            <a:cs typeface="Times New Roman" pitchFamily="18" charset="0"/>
          </a:endParaRPr>
        </a:p>
      </dsp:txBody>
      <dsp:txXfrm>
        <a:off x="3435386" y="2405510"/>
        <a:ext cx="26524" cy="26524"/>
      </dsp:txXfrm>
    </dsp:sp>
    <dsp:sp modelId="{C6D8CFCD-79EB-4452-9771-93E70DB876A3}">
      <dsp:nvSpPr>
        <dsp:cNvPr id="0" name=""/>
        <dsp:cNvSpPr/>
      </dsp:nvSpPr>
      <dsp:spPr>
        <a:xfrm>
          <a:off x="3713896" y="2087212"/>
          <a:ext cx="1326241" cy="663120"/>
        </a:xfrm>
        <a:prstGeom prst="roundRect">
          <a:avLst>
            <a:gd name="adj" fmla="val 10000"/>
          </a:avLst>
        </a:prstGeom>
        <a:solidFill>
          <a:srgbClr val="FFC0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smtClean="0">
              <a:latin typeface="Times New Roman" pitchFamily="18" charset="0"/>
              <a:cs typeface="Times New Roman" pitchFamily="18" charset="0"/>
            </a:rPr>
            <a:t>Java method</a:t>
          </a:r>
          <a:endParaRPr lang="en-US" sz="1600" kern="1200">
            <a:latin typeface="Times New Roman" pitchFamily="18" charset="0"/>
            <a:cs typeface="Times New Roman" pitchFamily="18" charset="0"/>
          </a:endParaRPr>
        </a:p>
      </dsp:txBody>
      <dsp:txXfrm>
        <a:off x="3713896" y="2087212"/>
        <a:ext cx="1326241" cy="66312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BCE3CBE-2F67-4A43-B1E1-D4DC697CF729}">
      <dsp:nvSpPr>
        <dsp:cNvPr id="0" name=""/>
        <dsp:cNvSpPr/>
      </dsp:nvSpPr>
      <dsp:spPr>
        <a:xfrm>
          <a:off x="25" y="26036"/>
          <a:ext cx="2434170" cy="806400"/>
        </a:xfrm>
        <a:prstGeom prst="rect">
          <a:avLst/>
        </a:prstGeom>
        <a:solidFill>
          <a:srgbClr val="FFC000"/>
        </a:soli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b="1" kern="1200" smtClean="0">
              <a:latin typeface="Times New Roman" pitchFamily="18" charset="0"/>
              <a:cs typeface="Times New Roman" pitchFamily="18" charset="0"/>
            </a:rPr>
            <a:t>Pointcut</a:t>
          </a:r>
          <a:endParaRPr lang="en-US" sz="1800" b="1" kern="1200">
            <a:latin typeface="Times New Roman" pitchFamily="18" charset="0"/>
            <a:cs typeface="Times New Roman" pitchFamily="18" charset="0"/>
          </a:endParaRPr>
        </a:p>
      </dsp:txBody>
      <dsp:txXfrm>
        <a:off x="25" y="26036"/>
        <a:ext cx="2434170" cy="806400"/>
      </dsp:txXfrm>
    </dsp:sp>
    <dsp:sp modelId="{708EC4F5-AC44-4B62-AD1D-A5A29CCB8607}">
      <dsp:nvSpPr>
        <dsp:cNvPr id="0" name=""/>
        <dsp:cNvSpPr/>
      </dsp:nvSpPr>
      <dsp:spPr>
        <a:xfrm>
          <a:off x="25" y="832436"/>
          <a:ext cx="2434170" cy="1229759"/>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fr-FR" sz="1600" kern="1200" smtClean="0">
              <a:latin typeface="Times New Roman" pitchFamily="18" charset="0"/>
              <a:cs typeface="Times New Roman" pitchFamily="18" charset="0"/>
            </a:rPr>
            <a:t>The protected method</a:t>
          </a:r>
          <a:endParaRPr lang="en-US" sz="1600" kern="1200">
            <a:latin typeface="Times New Roman" pitchFamily="18" charset="0"/>
            <a:cs typeface="Times New Roman" pitchFamily="18" charset="0"/>
          </a:endParaRPr>
        </a:p>
      </dsp:txBody>
      <dsp:txXfrm>
        <a:off x="25" y="832436"/>
        <a:ext cx="2434170" cy="1229759"/>
      </dsp:txXfrm>
    </dsp:sp>
    <dsp:sp modelId="{F7968F75-0AF8-4C9A-8231-A742A7ACBEDC}">
      <dsp:nvSpPr>
        <dsp:cNvPr id="0" name=""/>
        <dsp:cNvSpPr/>
      </dsp:nvSpPr>
      <dsp:spPr>
        <a:xfrm>
          <a:off x="2774979" y="26036"/>
          <a:ext cx="2434170" cy="806400"/>
        </a:xfrm>
        <a:prstGeom prst="rect">
          <a:avLst/>
        </a:prstGeom>
        <a:solidFill>
          <a:srgbClr val="FFC000"/>
        </a:solidFill>
        <a:ln w="9525"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b="1" kern="1200" smtClean="0">
              <a:latin typeface="Times New Roman" pitchFamily="18" charset="0"/>
              <a:cs typeface="Times New Roman" pitchFamily="18" charset="0"/>
            </a:rPr>
            <a:t>Advice</a:t>
          </a:r>
        </a:p>
        <a:p>
          <a:pPr lvl="0" algn="ctr" defTabSz="800100">
            <a:lnSpc>
              <a:spcPct val="90000"/>
            </a:lnSpc>
            <a:spcBef>
              <a:spcPct val="0"/>
            </a:spcBef>
            <a:spcAft>
              <a:spcPct val="35000"/>
            </a:spcAft>
          </a:pPr>
          <a:r>
            <a:rPr lang="fr-FR" sz="1800" kern="1200" smtClean="0">
              <a:latin typeface="Times New Roman" pitchFamily="18" charset="0"/>
              <a:cs typeface="Times New Roman" pitchFamily="18" charset="0"/>
            </a:rPr>
            <a:t>(</a:t>
          </a:r>
          <a:r>
            <a:rPr lang="fr-FR" sz="1800" i="1" kern="1200" smtClean="0">
              <a:latin typeface="Times New Roman" pitchFamily="18" charset="0"/>
              <a:cs typeface="Times New Roman" pitchFamily="18" charset="0"/>
            </a:rPr>
            <a:t>around)</a:t>
          </a:r>
          <a:endParaRPr lang="en-US" sz="1800" kern="1200">
            <a:latin typeface="Times New Roman" pitchFamily="18" charset="0"/>
            <a:cs typeface="Times New Roman" pitchFamily="18" charset="0"/>
          </a:endParaRPr>
        </a:p>
      </dsp:txBody>
      <dsp:txXfrm>
        <a:off x="2774979" y="26036"/>
        <a:ext cx="2434170" cy="806400"/>
      </dsp:txXfrm>
    </dsp:sp>
    <dsp:sp modelId="{D2B5E308-25AE-46F8-BBC8-2C3A30AE4BBE}">
      <dsp:nvSpPr>
        <dsp:cNvPr id="0" name=""/>
        <dsp:cNvSpPr/>
      </dsp:nvSpPr>
      <dsp:spPr>
        <a:xfrm>
          <a:off x="2774979" y="832436"/>
          <a:ext cx="2434170" cy="1229759"/>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fr-FR" sz="1600" kern="1200" smtClean="0">
              <a:latin typeface="Times New Roman" pitchFamily="18" charset="0"/>
              <a:cs typeface="Times New Roman" pitchFamily="18" charset="0"/>
            </a:rPr>
            <a:t>Call the security checks</a:t>
          </a:r>
          <a:endParaRPr lang="en-US" sz="1600" kern="120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fr-FR" sz="1600" kern="1200" smtClean="0">
              <a:latin typeface="Times New Roman" pitchFamily="18" charset="0"/>
              <a:cs typeface="Times New Roman" pitchFamily="18" charset="0"/>
            </a:rPr>
            <a:t>Execute the actual method</a:t>
          </a:r>
          <a:endParaRPr lang="en-US" sz="1600" kern="1200">
            <a:latin typeface="Times New Roman" pitchFamily="18" charset="0"/>
            <a:cs typeface="Times New Roman" pitchFamily="18" charset="0"/>
          </a:endParaRPr>
        </a:p>
        <a:p>
          <a:pPr marL="171450" lvl="1" indent="-171450" algn="l" defTabSz="711200">
            <a:lnSpc>
              <a:spcPct val="90000"/>
            </a:lnSpc>
            <a:spcBef>
              <a:spcPct val="0"/>
            </a:spcBef>
            <a:spcAft>
              <a:spcPct val="15000"/>
            </a:spcAft>
            <a:buChar char="••"/>
          </a:pPr>
          <a:r>
            <a:rPr lang="fr-FR" sz="1600" kern="1200" smtClean="0">
              <a:latin typeface="Times New Roman" pitchFamily="18" charset="0"/>
              <a:cs typeface="Times New Roman" pitchFamily="18" charset="0"/>
            </a:rPr>
            <a:t>Call the log</a:t>
          </a:r>
          <a:endParaRPr lang="en-US" sz="1600" kern="1200">
            <a:latin typeface="Times New Roman" pitchFamily="18" charset="0"/>
            <a:cs typeface="Times New Roman" pitchFamily="18" charset="0"/>
          </a:endParaRPr>
        </a:p>
      </dsp:txBody>
      <dsp:txXfrm>
        <a:off x="2774979" y="832436"/>
        <a:ext cx="2434170" cy="122975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EF4997-20EF-430D-8217-528BA45195B4}">
      <dsp:nvSpPr>
        <dsp:cNvPr id="0" name=""/>
        <dsp:cNvSpPr/>
      </dsp:nvSpPr>
      <dsp:spPr>
        <a:xfrm>
          <a:off x="246663" y="1358"/>
          <a:ext cx="1640562" cy="568008"/>
        </a:xfrm>
        <a:prstGeom prst="roundRect">
          <a:avLst>
            <a:gd name="adj" fmla="val 10000"/>
          </a:avLst>
        </a:prstGeom>
        <a:solidFill>
          <a:srgbClr val="00B0F0"/>
        </a:solidFill>
        <a:ln w="9525" cap="flat" cmpd="sng" algn="ctr">
          <a:solidFill>
            <a:srgbClr val="0000FF"/>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fr-FR" sz="2400" b="1" i="0" kern="1200" smtClean="0">
              <a:solidFill>
                <a:schemeClr val="tx1">
                  <a:lumMod val="85000"/>
                  <a:lumOff val="15000"/>
                </a:schemeClr>
              </a:solidFill>
              <a:latin typeface="Times New Roman" pitchFamily="18" charset="0"/>
              <a:cs typeface="Times New Roman" pitchFamily="18" charset="0"/>
            </a:rPr>
            <a:t>Generator </a:t>
          </a:r>
          <a:endParaRPr lang="en-US" sz="2400" b="1" i="0" kern="1200">
            <a:solidFill>
              <a:schemeClr val="tx1">
                <a:lumMod val="85000"/>
                <a:lumOff val="15000"/>
              </a:schemeClr>
            </a:solidFill>
            <a:latin typeface="Times New Roman" pitchFamily="18" charset="0"/>
            <a:cs typeface="Times New Roman" pitchFamily="18" charset="0"/>
          </a:endParaRPr>
        </a:p>
      </dsp:txBody>
      <dsp:txXfrm>
        <a:off x="246663" y="1358"/>
        <a:ext cx="1640562" cy="568008"/>
      </dsp:txXfrm>
    </dsp:sp>
    <dsp:sp modelId="{04AB7BA5-66BE-4403-84F4-98FB35309AD3}">
      <dsp:nvSpPr>
        <dsp:cNvPr id="0" name=""/>
        <dsp:cNvSpPr/>
      </dsp:nvSpPr>
      <dsp:spPr>
        <a:xfrm>
          <a:off x="410719" y="569366"/>
          <a:ext cx="164056" cy="363561"/>
        </a:xfrm>
        <a:custGeom>
          <a:avLst/>
          <a:gdLst/>
          <a:ahLst/>
          <a:cxnLst/>
          <a:rect l="0" t="0" r="0" b="0"/>
          <a:pathLst>
            <a:path>
              <a:moveTo>
                <a:pt x="0" y="0"/>
              </a:moveTo>
              <a:lnTo>
                <a:pt x="0" y="363561"/>
              </a:lnTo>
              <a:lnTo>
                <a:pt x="164056" y="36356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85A3F-1860-4288-ADB0-A632CCE9649F}">
      <dsp:nvSpPr>
        <dsp:cNvPr id="0" name=""/>
        <dsp:cNvSpPr/>
      </dsp:nvSpPr>
      <dsp:spPr>
        <a:xfrm>
          <a:off x="574775" y="690553"/>
          <a:ext cx="3476240" cy="484748"/>
        </a:xfrm>
        <a:prstGeom prst="roundRect">
          <a:avLst>
            <a:gd name="adj" fmla="val 10000"/>
          </a:avLst>
        </a:prstGeom>
        <a:solidFill>
          <a:srgbClr val="FFFF00">
            <a:alpha val="90000"/>
          </a:srgb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fr-FR" sz="1600" b="0" i="0" kern="1200" smtClean="0">
              <a:latin typeface="Times New Roman" pitchFamily="18" charset="0"/>
              <a:cs typeface="Times New Roman" pitchFamily="18" charset="0"/>
            </a:rPr>
            <a:t>B structure </a:t>
          </a:r>
          <a:r>
            <a:rPr lang="fr-FR" sz="1600" b="0" i="0" kern="1200" smtClean="0">
              <a:latin typeface="Times New Roman" pitchFamily="18" charset="0"/>
              <a:cs typeface="Times New Roman" pitchFamily="18" charset="0"/>
              <a:sym typeface="Wingdings" pitchFamily="2" charset="2"/>
            </a:rPr>
            <a:t> </a:t>
          </a:r>
          <a:r>
            <a:rPr lang="fr-FR" sz="1600" b="0" i="0" kern="1200" smtClean="0">
              <a:latin typeface="Times New Roman" pitchFamily="18" charset="0"/>
              <a:cs typeface="Times New Roman" pitchFamily="18" charset="0"/>
            </a:rPr>
            <a:t> SQL table</a:t>
          </a:r>
          <a:endParaRPr lang="en-US" sz="1600" b="0" i="0" kern="1200">
            <a:latin typeface="Times New Roman" pitchFamily="18" charset="0"/>
            <a:cs typeface="Times New Roman" pitchFamily="18" charset="0"/>
          </a:endParaRPr>
        </a:p>
      </dsp:txBody>
      <dsp:txXfrm>
        <a:off x="574775" y="690553"/>
        <a:ext cx="3476240" cy="484748"/>
      </dsp:txXfrm>
    </dsp:sp>
    <dsp:sp modelId="{EA48588D-6F4F-49B3-9BD6-77C3A3FA1005}">
      <dsp:nvSpPr>
        <dsp:cNvPr id="0" name=""/>
        <dsp:cNvSpPr/>
      </dsp:nvSpPr>
      <dsp:spPr>
        <a:xfrm>
          <a:off x="410719" y="569366"/>
          <a:ext cx="164056" cy="969496"/>
        </a:xfrm>
        <a:custGeom>
          <a:avLst/>
          <a:gdLst/>
          <a:ahLst/>
          <a:cxnLst/>
          <a:rect l="0" t="0" r="0" b="0"/>
          <a:pathLst>
            <a:path>
              <a:moveTo>
                <a:pt x="0" y="0"/>
              </a:moveTo>
              <a:lnTo>
                <a:pt x="0" y="969496"/>
              </a:lnTo>
              <a:lnTo>
                <a:pt x="164056" y="96949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2787FD-86C1-4F32-A7E2-C2A124C7A872}">
      <dsp:nvSpPr>
        <dsp:cNvPr id="0" name=""/>
        <dsp:cNvSpPr/>
      </dsp:nvSpPr>
      <dsp:spPr>
        <a:xfrm>
          <a:off x="574775" y="1296488"/>
          <a:ext cx="3476240" cy="484748"/>
        </a:xfrm>
        <a:prstGeom prst="roundRect">
          <a:avLst>
            <a:gd name="adj" fmla="val 10000"/>
          </a:avLst>
        </a:prstGeom>
        <a:solidFill>
          <a:srgbClr val="FFFF00">
            <a:alpha val="90000"/>
          </a:srgb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fr-FR" sz="1600" b="0" i="0" kern="1200" smtClean="0">
              <a:latin typeface="Times New Roman" pitchFamily="18" charset="0"/>
              <a:cs typeface="Times New Roman" pitchFamily="18" charset="0"/>
            </a:rPr>
            <a:t>B operation </a:t>
          </a:r>
          <a:r>
            <a:rPr lang="fr-FR" sz="1600" b="0" i="0" kern="1200" smtClean="0">
              <a:latin typeface="Times New Roman" pitchFamily="18" charset="0"/>
              <a:cs typeface="Times New Roman" pitchFamily="18" charset="0"/>
              <a:sym typeface="Wingdings" pitchFamily="2" charset="2"/>
            </a:rPr>
            <a:t> </a:t>
          </a:r>
          <a:r>
            <a:rPr lang="fr-FR" sz="1600" b="0" i="0" kern="1200" smtClean="0">
              <a:latin typeface="Times New Roman" pitchFamily="18" charset="0"/>
              <a:cs typeface="Times New Roman" pitchFamily="18" charset="0"/>
            </a:rPr>
            <a:t>Java method</a:t>
          </a:r>
          <a:endParaRPr lang="en-US" sz="1600" b="0" i="0" kern="1200">
            <a:latin typeface="Times New Roman" pitchFamily="18" charset="0"/>
            <a:cs typeface="Times New Roman" pitchFamily="18" charset="0"/>
          </a:endParaRPr>
        </a:p>
      </dsp:txBody>
      <dsp:txXfrm>
        <a:off x="574775" y="1296488"/>
        <a:ext cx="3476240" cy="484748"/>
      </dsp:txXfrm>
    </dsp:sp>
    <dsp:sp modelId="{6606DBB7-13BA-4BF9-9C10-B1D276F25DC1}">
      <dsp:nvSpPr>
        <dsp:cNvPr id="0" name=""/>
        <dsp:cNvSpPr/>
      </dsp:nvSpPr>
      <dsp:spPr>
        <a:xfrm>
          <a:off x="410719" y="569366"/>
          <a:ext cx="164056" cy="1575431"/>
        </a:xfrm>
        <a:custGeom>
          <a:avLst/>
          <a:gdLst/>
          <a:ahLst/>
          <a:cxnLst/>
          <a:rect l="0" t="0" r="0" b="0"/>
          <a:pathLst>
            <a:path>
              <a:moveTo>
                <a:pt x="0" y="0"/>
              </a:moveTo>
              <a:lnTo>
                <a:pt x="0" y="1575431"/>
              </a:lnTo>
              <a:lnTo>
                <a:pt x="164056" y="157543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C6B53-4E2E-4F01-A7DD-F3B7D7D1C827}">
      <dsp:nvSpPr>
        <dsp:cNvPr id="0" name=""/>
        <dsp:cNvSpPr/>
      </dsp:nvSpPr>
      <dsp:spPr>
        <a:xfrm>
          <a:off x="574775" y="1902423"/>
          <a:ext cx="3476240" cy="484748"/>
        </a:xfrm>
        <a:prstGeom prst="roundRect">
          <a:avLst>
            <a:gd name="adj" fmla="val 10000"/>
          </a:avLst>
        </a:prstGeom>
        <a:solidFill>
          <a:srgbClr val="FFFF00">
            <a:alpha val="90000"/>
          </a:srgb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fr-FR" sz="1600" b="0" i="0" kern="1200" smtClean="0">
              <a:latin typeface="Times New Roman" pitchFamily="18" charset="0"/>
              <a:cs typeface="Times New Roman" pitchFamily="18" charset="0"/>
            </a:rPr>
            <a:t>B operation </a:t>
          </a:r>
          <a:r>
            <a:rPr lang="fr-FR" sz="1600" b="0" i="0" kern="1200" smtClean="0">
              <a:latin typeface="Times New Roman" pitchFamily="18" charset="0"/>
              <a:cs typeface="Times New Roman" pitchFamily="18" charset="0"/>
              <a:sym typeface="Wingdings" pitchFamily="2" charset="2"/>
            </a:rPr>
            <a:t> </a:t>
          </a:r>
          <a:r>
            <a:rPr lang="fr-FR" sz="1600" b="0" i="0" kern="1200" smtClean="0">
              <a:latin typeface="Times New Roman" pitchFamily="18" charset="0"/>
              <a:cs typeface="Times New Roman" pitchFamily="18" charset="0"/>
            </a:rPr>
            <a:t>SQL stored procedure</a:t>
          </a:r>
          <a:endParaRPr lang="en-US" sz="1600" b="0" i="0" kern="1200">
            <a:latin typeface="Times New Roman" pitchFamily="18" charset="0"/>
            <a:cs typeface="Times New Roman" pitchFamily="18" charset="0"/>
          </a:endParaRPr>
        </a:p>
      </dsp:txBody>
      <dsp:txXfrm>
        <a:off x="574775" y="1902423"/>
        <a:ext cx="3476240" cy="484748"/>
      </dsp:txXfrm>
    </dsp:sp>
    <dsp:sp modelId="{E690F884-16D1-473D-B964-A1EF570B5079}">
      <dsp:nvSpPr>
        <dsp:cNvPr id="0" name=""/>
        <dsp:cNvSpPr/>
      </dsp:nvSpPr>
      <dsp:spPr>
        <a:xfrm>
          <a:off x="410719" y="569366"/>
          <a:ext cx="164056" cy="2181366"/>
        </a:xfrm>
        <a:custGeom>
          <a:avLst/>
          <a:gdLst/>
          <a:ahLst/>
          <a:cxnLst/>
          <a:rect l="0" t="0" r="0" b="0"/>
          <a:pathLst>
            <a:path>
              <a:moveTo>
                <a:pt x="0" y="0"/>
              </a:moveTo>
              <a:lnTo>
                <a:pt x="0" y="2181366"/>
              </a:lnTo>
              <a:lnTo>
                <a:pt x="164056" y="218136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87835-0EED-4CE1-AFE7-8A1FF129FDA9}">
      <dsp:nvSpPr>
        <dsp:cNvPr id="0" name=""/>
        <dsp:cNvSpPr/>
      </dsp:nvSpPr>
      <dsp:spPr>
        <a:xfrm>
          <a:off x="574775" y="2508358"/>
          <a:ext cx="3476240" cy="484748"/>
        </a:xfrm>
        <a:prstGeom prst="roundRect">
          <a:avLst>
            <a:gd name="adj" fmla="val 10000"/>
          </a:avLst>
        </a:prstGeom>
        <a:solidFill>
          <a:srgbClr val="FFFF00">
            <a:alpha val="90000"/>
          </a:srgb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fr-FR" sz="1600" b="0" i="0" kern="1200" smtClean="0">
              <a:latin typeface="Times New Roman" pitchFamily="18" charset="0"/>
              <a:cs typeface="Times New Roman" pitchFamily="18" charset="0"/>
            </a:rPr>
            <a:t>Static specification  </a:t>
          </a:r>
          <a:r>
            <a:rPr lang="fr-FR" sz="1600" b="0" i="0" kern="1200" smtClean="0">
              <a:latin typeface="Times New Roman" pitchFamily="18" charset="0"/>
              <a:cs typeface="Times New Roman" pitchFamily="18" charset="0"/>
              <a:sym typeface="Wingdings" pitchFamily="2" charset="2"/>
            </a:rPr>
            <a:t> D</a:t>
          </a:r>
          <a:r>
            <a:rPr lang="fr-FR" sz="1600" b="0" i="0" kern="1200" smtClean="0">
              <a:latin typeface="Times New Roman" pitchFamily="18" charset="0"/>
              <a:cs typeface="Times New Roman" pitchFamily="18" charset="0"/>
            </a:rPr>
            <a:t>atabase security</a:t>
          </a:r>
          <a:endParaRPr lang="en-US" sz="1600" b="0" i="0" kern="1200">
            <a:latin typeface="Times New Roman" pitchFamily="18" charset="0"/>
            <a:cs typeface="Times New Roman" pitchFamily="18" charset="0"/>
          </a:endParaRPr>
        </a:p>
      </dsp:txBody>
      <dsp:txXfrm>
        <a:off x="574775" y="2508358"/>
        <a:ext cx="3476240" cy="484748"/>
      </dsp:txXfrm>
    </dsp:sp>
    <dsp:sp modelId="{89E08A60-410D-4C26-91C9-5B12469A712A}">
      <dsp:nvSpPr>
        <dsp:cNvPr id="0" name=""/>
        <dsp:cNvSpPr/>
      </dsp:nvSpPr>
      <dsp:spPr>
        <a:xfrm>
          <a:off x="410719" y="569366"/>
          <a:ext cx="164056" cy="2787301"/>
        </a:xfrm>
        <a:custGeom>
          <a:avLst/>
          <a:gdLst/>
          <a:ahLst/>
          <a:cxnLst/>
          <a:rect l="0" t="0" r="0" b="0"/>
          <a:pathLst>
            <a:path>
              <a:moveTo>
                <a:pt x="0" y="0"/>
              </a:moveTo>
              <a:lnTo>
                <a:pt x="0" y="2787301"/>
              </a:lnTo>
              <a:lnTo>
                <a:pt x="164056" y="278730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63F5E-5009-43C2-BF47-464FBF1932A1}">
      <dsp:nvSpPr>
        <dsp:cNvPr id="0" name=""/>
        <dsp:cNvSpPr/>
      </dsp:nvSpPr>
      <dsp:spPr>
        <a:xfrm>
          <a:off x="574775" y="3114293"/>
          <a:ext cx="3476240" cy="484748"/>
        </a:xfrm>
        <a:prstGeom prst="roundRect">
          <a:avLst>
            <a:gd name="adj" fmla="val 10000"/>
          </a:avLst>
        </a:prstGeom>
        <a:solidFill>
          <a:srgbClr val="FFFF00">
            <a:alpha val="90000"/>
          </a:srgb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en-US" sz="1600" b="0" i="0" kern="1200" smtClean="0">
              <a:latin typeface="Times New Roman" pitchFamily="18" charset="0"/>
              <a:cs typeface="Times New Roman" pitchFamily="18" charset="0"/>
            </a:rPr>
            <a:t>AC filter  </a:t>
          </a:r>
          <a:r>
            <a:rPr lang="en-US" sz="1600" b="0" i="0" kern="1200" smtClean="0">
              <a:latin typeface="Times New Roman" pitchFamily="18" charset="0"/>
              <a:cs typeface="Times New Roman" pitchFamily="18" charset="0"/>
              <a:sym typeface="Wingdings" pitchFamily="2" charset="2"/>
            </a:rPr>
            <a:t> </a:t>
          </a:r>
          <a:r>
            <a:rPr lang="en-US" sz="1600" b="0" i="0" kern="1200" smtClean="0">
              <a:latin typeface="Times New Roman" pitchFamily="18" charset="0"/>
              <a:cs typeface="Times New Roman" pitchFamily="18" charset="0"/>
            </a:rPr>
            <a:t>AspectJ class</a:t>
          </a:r>
          <a:endParaRPr lang="en-US" sz="1600" b="0" i="0" kern="1200">
            <a:latin typeface="Times New Roman" pitchFamily="18" charset="0"/>
            <a:cs typeface="Times New Roman" pitchFamily="18" charset="0"/>
          </a:endParaRPr>
        </a:p>
      </dsp:txBody>
      <dsp:txXfrm>
        <a:off x="574775" y="3114293"/>
        <a:ext cx="3476240" cy="484748"/>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35B3A2-1A74-495E-A06D-520973234955}">
      <dsp:nvSpPr>
        <dsp:cNvPr id="0" name=""/>
        <dsp:cNvSpPr/>
      </dsp:nvSpPr>
      <dsp:spPr>
        <a:xfrm>
          <a:off x="911" y="99812"/>
          <a:ext cx="1256477" cy="853354"/>
        </a:xfrm>
        <a:prstGeom prst="ellipse">
          <a:avLst/>
        </a:prstGeom>
        <a:solidFill>
          <a:srgbClr val="92D05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smtClean="0">
              <a:solidFill>
                <a:schemeClr val="tx1">
                  <a:lumMod val="85000"/>
                  <a:lumOff val="15000"/>
                </a:schemeClr>
              </a:solidFill>
              <a:latin typeface="Times New Roman" pitchFamily="18" charset="0"/>
              <a:cs typeface="Times New Roman" pitchFamily="18" charset="0"/>
            </a:rPr>
            <a:t>B grammars</a:t>
          </a:r>
          <a:endParaRPr lang="en-US" sz="1600" kern="1200">
            <a:solidFill>
              <a:schemeClr val="tx1">
                <a:lumMod val="85000"/>
                <a:lumOff val="15000"/>
              </a:schemeClr>
            </a:solidFill>
            <a:latin typeface="Times New Roman" pitchFamily="18" charset="0"/>
            <a:cs typeface="Times New Roman" pitchFamily="18" charset="0"/>
          </a:endParaRPr>
        </a:p>
      </dsp:txBody>
      <dsp:txXfrm>
        <a:off x="911" y="99812"/>
        <a:ext cx="1256477" cy="853354"/>
      </dsp:txXfrm>
    </dsp:sp>
    <dsp:sp modelId="{F98CD5D8-55A0-441A-9C36-7A75CD0EA8AB}">
      <dsp:nvSpPr>
        <dsp:cNvPr id="0" name=""/>
        <dsp:cNvSpPr/>
      </dsp:nvSpPr>
      <dsp:spPr>
        <a:xfrm>
          <a:off x="467533" y="1019806"/>
          <a:ext cx="323233" cy="476000"/>
        </a:xfrm>
        <a:prstGeom prst="downArrow">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latin typeface="Times New Roman" pitchFamily="18" charset="0"/>
            <a:cs typeface="Times New Roman" pitchFamily="18" charset="0"/>
          </a:endParaRPr>
        </a:p>
      </dsp:txBody>
      <dsp:txXfrm>
        <a:off x="467533" y="1019806"/>
        <a:ext cx="323233" cy="476000"/>
      </dsp:txXfrm>
    </dsp:sp>
    <dsp:sp modelId="{6F5CD72B-54E4-45BE-B010-E806DC0742BD}">
      <dsp:nvSpPr>
        <dsp:cNvPr id="0" name=""/>
        <dsp:cNvSpPr/>
      </dsp:nvSpPr>
      <dsp:spPr>
        <a:xfrm>
          <a:off x="49151" y="1562447"/>
          <a:ext cx="1159997" cy="645916"/>
        </a:xfrm>
        <a:prstGeom prst="roundRect">
          <a:avLst/>
        </a:prstGeom>
        <a:solidFill>
          <a:srgbClr val="00B0F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fr-FR" sz="2000" kern="1200" smtClean="0">
              <a:solidFill>
                <a:schemeClr val="tx1">
                  <a:lumMod val="85000"/>
                  <a:lumOff val="15000"/>
                </a:schemeClr>
              </a:solidFill>
              <a:latin typeface="Times New Roman" pitchFamily="18" charset="0"/>
              <a:cs typeface="Times New Roman" pitchFamily="18" charset="0"/>
            </a:rPr>
            <a:t>Generator </a:t>
          </a:r>
          <a:endParaRPr lang="en-US" sz="1600" kern="1200">
            <a:solidFill>
              <a:schemeClr val="tx1">
                <a:lumMod val="85000"/>
                <a:lumOff val="15000"/>
              </a:schemeClr>
            </a:solidFill>
            <a:latin typeface="Times New Roman" pitchFamily="18" charset="0"/>
            <a:cs typeface="Times New Roman" pitchFamily="18" charset="0"/>
          </a:endParaRPr>
        </a:p>
      </dsp:txBody>
      <dsp:txXfrm>
        <a:off x="49151" y="1562447"/>
        <a:ext cx="1159997" cy="645916"/>
      </dsp:txXfrm>
    </dsp:sp>
    <dsp:sp modelId="{8325C56E-3093-4D52-B557-124525422449}">
      <dsp:nvSpPr>
        <dsp:cNvPr id="0" name=""/>
        <dsp:cNvSpPr/>
      </dsp:nvSpPr>
      <dsp:spPr>
        <a:xfrm>
          <a:off x="467533" y="2275004"/>
          <a:ext cx="323233" cy="476000"/>
        </a:xfrm>
        <a:prstGeom prst="upArrow">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latin typeface="Times New Roman" pitchFamily="18" charset="0"/>
            <a:cs typeface="Times New Roman" pitchFamily="18" charset="0"/>
          </a:endParaRPr>
        </a:p>
      </dsp:txBody>
      <dsp:txXfrm>
        <a:off x="467533" y="2275004"/>
        <a:ext cx="323233" cy="476000"/>
      </dsp:txXfrm>
    </dsp:sp>
    <dsp:sp modelId="{6921EEBE-AFF8-4732-B4F4-6A2530CB312F}">
      <dsp:nvSpPr>
        <dsp:cNvPr id="0" name=""/>
        <dsp:cNvSpPr/>
      </dsp:nvSpPr>
      <dsp:spPr>
        <a:xfrm>
          <a:off x="46340" y="2817644"/>
          <a:ext cx="1165618" cy="842734"/>
        </a:xfrm>
        <a:prstGeom prst="ellipse">
          <a:avLst/>
        </a:prstGeom>
        <a:solidFill>
          <a:srgbClr val="92D05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smtClean="0">
              <a:solidFill>
                <a:schemeClr val="tx1">
                  <a:lumMod val="85000"/>
                  <a:lumOff val="15000"/>
                </a:schemeClr>
              </a:solidFill>
              <a:latin typeface="Times New Roman" pitchFamily="18" charset="0"/>
              <a:cs typeface="Times New Roman" pitchFamily="18" charset="0"/>
            </a:rPr>
            <a:t>B spec</a:t>
          </a:r>
          <a:endParaRPr lang="en-US" sz="1600" kern="1200">
            <a:solidFill>
              <a:schemeClr val="tx1">
                <a:lumMod val="85000"/>
                <a:lumOff val="15000"/>
              </a:schemeClr>
            </a:solidFill>
            <a:latin typeface="Times New Roman" pitchFamily="18" charset="0"/>
            <a:cs typeface="Times New Roman" pitchFamily="18" charset="0"/>
          </a:endParaRPr>
        </a:p>
      </dsp:txBody>
      <dsp:txXfrm>
        <a:off x="46340" y="2817644"/>
        <a:ext cx="1165618" cy="842734"/>
      </dsp:txXfrm>
    </dsp:sp>
    <dsp:sp modelId="{FE81CAC9-7A81-4A1B-97D9-7A8BC325E8B8}">
      <dsp:nvSpPr>
        <dsp:cNvPr id="0" name=""/>
        <dsp:cNvSpPr/>
      </dsp:nvSpPr>
      <dsp:spPr>
        <a:xfrm>
          <a:off x="1242633" y="1595253"/>
          <a:ext cx="461383" cy="569684"/>
        </a:xfrm>
        <a:prstGeom prst="rightArrow">
          <a:avLst/>
        </a:prstGeom>
        <a:solidFill>
          <a:srgbClr val="FF33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latin typeface="Times New Roman" pitchFamily="18" charset="0"/>
            <a:cs typeface="Times New Roman" pitchFamily="18" charset="0"/>
          </a:endParaRPr>
        </a:p>
      </dsp:txBody>
      <dsp:txXfrm>
        <a:off x="1242633" y="1595253"/>
        <a:ext cx="461383" cy="569684"/>
      </dsp:txXfrm>
    </dsp:sp>
    <dsp:sp modelId="{146A212A-31CA-4A69-94FA-83D2CCACE2F5}">
      <dsp:nvSpPr>
        <dsp:cNvPr id="0" name=""/>
        <dsp:cNvSpPr/>
      </dsp:nvSpPr>
      <dsp:spPr>
        <a:xfrm>
          <a:off x="1749803" y="1059405"/>
          <a:ext cx="2353741" cy="1641381"/>
        </a:xfrm>
        <a:prstGeom prst="ellipse">
          <a:avLst/>
        </a:prstGeom>
        <a:solidFill>
          <a:schemeClr val="accent1">
            <a:lumMod val="20000"/>
            <a:lumOff val="8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smtClean="0">
              <a:solidFill>
                <a:schemeClr val="tx1">
                  <a:lumMod val="85000"/>
                  <a:lumOff val="15000"/>
                </a:schemeClr>
              </a:solidFill>
              <a:latin typeface="Times New Roman" pitchFamily="18" charset="0"/>
              <a:cs typeface="Times New Roman" pitchFamily="18" charset="0"/>
            </a:rPr>
            <a:t>Code</a:t>
          </a:r>
        </a:p>
        <a:p>
          <a:pPr lvl="0" algn="ctr" defTabSz="711200">
            <a:lnSpc>
              <a:spcPct val="90000"/>
            </a:lnSpc>
            <a:spcBef>
              <a:spcPct val="0"/>
            </a:spcBef>
            <a:spcAft>
              <a:spcPct val="35000"/>
            </a:spcAft>
          </a:pPr>
          <a:r>
            <a:rPr lang="fr-FR" sz="1400" kern="1200" smtClean="0">
              <a:solidFill>
                <a:schemeClr val="tx1">
                  <a:lumMod val="85000"/>
                  <a:lumOff val="15000"/>
                </a:schemeClr>
              </a:solidFill>
              <a:latin typeface="Times New Roman" pitchFamily="18" charset="0"/>
              <a:cs typeface="Times New Roman" pitchFamily="18" charset="0"/>
            </a:rPr>
            <a:t>(Java/SQL/AspectJ)</a:t>
          </a:r>
          <a:endParaRPr lang="en-US" sz="1400" kern="1200">
            <a:solidFill>
              <a:schemeClr val="tx1">
                <a:lumMod val="85000"/>
                <a:lumOff val="15000"/>
              </a:schemeClr>
            </a:solidFill>
            <a:latin typeface="Times New Roman" pitchFamily="18" charset="0"/>
            <a:cs typeface="Times New Roman" pitchFamily="18" charset="0"/>
          </a:endParaRPr>
        </a:p>
      </dsp:txBody>
      <dsp:txXfrm>
        <a:off x="1749803" y="1059405"/>
        <a:ext cx="2353741" cy="164138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FA6316-5F06-4FFB-838E-B1095CB51CD8}" type="datetimeFigureOut">
              <a:rPr lang="en-US" smtClean="0"/>
              <a:pPr/>
              <a:t>1/8/2017</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22CC2D-7216-45B4-8176-EB20FCEEBFA2}" type="slidenum">
              <a:rPr lang="en-US" smtClean="0"/>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3886BC-D6FA-432E-8229-C900A3CC2B28}" type="datetimeFigureOut">
              <a:rPr lang="fr-FR" smtClean="0"/>
              <a:pPr/>
              <a:t>08/01/2017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161DF1-DA3B-4BE7-996B-D3A5EFCFD604}" type="slidenum">
              <a:rPr lang="fr-FR" smtClean="0"/>
              <a:pPr/>
              <a:t>‹N°›</a:t>
            </a:fld>
            <a:endParaRPr lang="fr-FR"/>
          </a:p>
        </p:txBody>
      </p:sp>
    </p:spTree>
    <p:extLst>
      <p:ext uri="{BB962C8B-B14F-4D97-AF65-F5344CB8AC3E}">
        <p14:creationId xmlns:p14="http://schemas.microsoft.com/office/powerpoint/2010/main" xmlns="" val="99246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dirty="0" smtClean="0"/>
              <a:t>First of all, I </a:t>
            </a:r>
            <a:r>
              <a:rPr lang="fr-FR" dirty="0" err="1" smtClean="0"/>
              <a:t>would</a:t>
            </a:r>
            <a:r>
              <a:rPr lang="fr-FR" smtClean="0"/>
              <a:t> like to thank all the members of the jury for being</a:t>
            </a:r>
            <a:r>
              <a:rPr lang="fr-FR" baseline="0" smtClean="0"/>
              <a:t> here, in my pdh defense today.</a:t>
            </a:r>
          </a:p>
          <a:p>
            <a:pPr marL="228600" indent="-228600">
              <a:buFont typeface="+mj-lt"/>
              <a:buAutoNum type="arabicPeriod"/>
            </a:pPr>
            <a:endParaRPr lang="fr-FR" baseline="0" smtClean="0"/>
          </a:p>
          <a:p>
            <a:pPr marL="228600" indent="-228600">
              <a:buFont typeface="+mj-lt"/>
              <a:buAutoNum type="arabicPeriod"/>
            </a:pPr>
            <a:r>
              <a:rPr lang="fr-FR" baseline="0" smtClean="0"/>
              <a:t>My thesis is about a MDE approach to build secure Iss.</a:t>
            </a:r>
          </a:p>
          <a:p>
            <a:pPr marL="228600" indent="-228600">
              <a:buFont typeface="+mj-lt"/>
              <a:buAutoNum type="arabicPeriod"/>
            </a:pPr>
            <a:endParaRPr lang="fr-FR" baseline="0" smtClean="0"/>
          </a:p>
          <a:p>
            <a:pPr marL="228600" indent="-228600">
              <a:buFont typeface="+mj-lt"/>
              <a:buAutoNum type="arabicPeriod"/>
            </a:pPr>
            <a:r>
              <a:rPr lang="fr-FR" baseline="0" smtClean="0"/>
              <a:t>It is supervised by Mss. Amel Mammar and Mrs. Regine Laleau</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en-US" sz="1200" i="0" kern="1200" smtClean="0">
                <a:solidFill>
                  <a:schemeClr val="tx1"/>
                </a:solidFill>
                <a:latin typeface="+mn-lt"/>
                <a:ea typeface="+mn-ea"/>
                <a:cs typeface="+mn-cs"/>
              </a:rPr>
              <a:t>(RBAC) is a de facto standard for controlling access to information systems, widely used in industrial projects</a:t>
            </a:r>
          </a:p>
          <a:p>
            <a:pPr marL="685800" lvl="1" indent="-228600">
              <a:buFont typeface="Arial" pitchFamily="34" charset="0"/>
              <a:buChar char="•"/>
            </a:pPr>
            <a:r>
              <a:rPr lang="en-US" sz="1200" i="0" kern="1200" smtClean="0">
                <a:solidFill>
                  <a:schemeClr val="tx1"/>
                </a:solidFill>
                <a:latin typeface="+mn-lt"/>
                <a:ea typeface="+mn-ea"/>
                <a:cs typeface="+mn-cs"/>
              </a:rPr>
              <a:t>The idea is to regulate accesses to the resources of a system basing on the roles of the users. </a:t>
            </a:r>
          </a:p>
          <a:p>
            <a:pPr marL="685800" lvl="1" indent="-228600">
              <a:buFont typeface="Arial" pitchFamily="34" charset="0"/>
              <a:buChar char="•"/>
            </a:pPr>
            <a:r>
              <a:rPr lang="en-US" sz="1200" i="0" kern="1200" smtClean="0">
                <a:solidFill>
                  <a:schemeClr val="tx1"/>
                </a:solidFill>
                <a:latin typeface="+mn-lt"/>
                <a:ea typeface="+mn-ea"/>
                <a:cs typeface="+mn-cs"/>
              </a:rPr>
              <a:t>RBAC permits to reduce the complexity and cost of security management within enterprises</a:t>
            </a:r>
            <a:br>
              <a:rPr lang="en-US" sz="1200" i="0" kern="1200" smtClean="0">
                <a:solidFill>
                  <a:schemeClr val="tx1"/>
                </a:solidFill>
                <a:latin typeface="+mn-lt"/>
                <a:ea typeface="+mn-ea"/>
                <a:cs typeface="+mn-cs"/>
              </a:rPr>
            </a:br>
            <a:endParaRPr lang="fr-FR" sz="1200" i="0" kern="1200" smtClean="0">
              <a:solidFill>
                <a:schemeClr val="tx1"/>
              </a:solidFill>
              <a:latin typeface="+mn-lt"/>
              <a:ea typeface="+mn-ea"/>
              <a:cs typeface="+mn-cs"/>
            </a:endParaRPr>
          </a:p>
          <a:p>
            <a:pPr marL="228600" indent="-228600">
              <a:buFont typeface="+mj-lt"/>
              <a:buAutoNum type="arabicPeriod"/>
            </a:pPr>
            <a:r>
              <a:rPr lang="fr-FR" sz="1200" i="0" kern="1200" smtClean="0">
                <a:solidFill>
                  <a:schemeClr val="tx1"/>
                </a:solidFill>
                <a:latin typeface="+mn-lt"/>
                <a:ea typeface="+mn-ea"/>
                <a:cs typeface="+mn-cs"/>
              </a:rPr>
              <a:t>The figure shows 5</a:t>
            </a:r>
            <a:r>
              <a:rPr lang="fr-FR" sz="1200" i="0" kern="1200" baseline="0" smtClean="0">
                <a:solidFill>
                  <a:schemeClr val="tx1"/>
                </a:solidFill>
                <a:latin typeface="+mn-lt"/>
                <a:ea typeface="+mn-ea"/>
                <a:cs typeface="+mn-cs"/>
              </a:rPr>
              <a:t> basics elements of RBAC:</a:t>
            </a:r>
          </a:p>
          <a:p>
            <a:pPr marL="685800" lvl="1" indent="-228600">
              <a:buFont typeface="Arial" pitchFamily="34" charset="0"/>
              <a:buChar char="•"/>
            </a:pPr>
            <a:r>
              <a:rPr lang="fr-FR" sz="1200" i="0" kern="1200" baseline="0" smtClean="0">
                <a:solidFill>
                  <a:schemeClr val="tx1"/>
                </a:solidFill>
                <a:latin typeface="+mn-lt"/>
                <a:ea typeface="+mn-ea"/>
                <a:cs typeface="+mn-cs"/>
              </a:rPr>
              <a:t>Users are the people using the system</a:t>
            </a:r>
          </a:p>
          <a:p>
            <a:pPr marL="685800" lvl="1" indent="-228600">
              <a:buFont typeface="Arial" pitchFamily="34" charset="0"/>
              <a:buChar char="•"/>
            </a:pPr>
            <a:r>
              <a:rPr lang="fr-FR" sz="1200" i="0" kern="1200" baseline="0" smtClean="0">
                <a:solidFill>
                  <a:schemeClr val="tx1"/>
                </a:solidFill>
                <a:latin typeface="+mn-lt"/>
                <a:ea typeface="+mn-ea"/>
                <a:cs typeface="+mn-cs"/>
              </a:rPr>
              <a:t>Roles are job titles within organization</a:t>
            </a:r>
          </a:p>
          <a:p>
            <a:pPr marL="685800" lvl="1" indent="-228600">
              <a:buFont typeface="Arial" pitchFamily="34" charset="0"/>
              <a:buChar char="•"/>
            </a:pPr>
            <a:r>
              <a:rPr lang="fr-FR" sz="1200" i="0" kern="1200" baseline="0" smtClean="0">
                <a:solidFill>
                  <a:schemeClr val="tx1"/>
                </a:solidFill>
                <a:latin typeface="+mn-lt"/>
                <a:ea typeface="+mn-ea"/>
                <a:cs typeface="+mn-cs"/>
              </a:rPr>
              <a:t>Permissions are the ability </a:t>
            </a:r>
            <a:r>
              <a:rPr lang="en-US" sz="1200" i="0" kern="1200" smtClean="0">
                <a:solidFill>
                  <a:schemeClr val="tx1"/>
                </a:solidFill>
                <a:latin typeface="+mn-lt"/>
                <a:ea typeface="+mn-ea"/>
                <a:cs typeface="+mn-cs"/>
              </a:rPr>
              <a:t>to perform operations on protected objects</a:t>
            </a:r>
          </a:p>
          <a:p>
            <a:pPr marL="685800" lvl="1" indent="-228600">
              <a:buFont typeface="Arial" pitchFamily="34" charset="0"/>
              <a:buChar char="•"/>
            </a:pPr>
            <a:r>
              <a:rPr lang="en-US" sz="1200" i="1" kern="1200" smtClean="0">
                <a:solidFill>
                  <a:schemeClr val="tx1"/>
                </a:solidFill>
                <a:latin typeface="+mn-lt"/>
                <a:ea typeface="+mn-ea"/>
                <a:cs typeface="+mn-cs"/>
              </a:rPr>
              <a:t>Objects </a:t>
            </a:r>
            <a:r>
              <a:rPr lang="en-US" sz="1200" i="0" kern="1200" smtClean="0">
                <a:solidFill>
                  <a:schemeClr val="tx1"/>
                </a:solidFill>
                <a:latin typeface="+mn-lt"/>
                <a:ea typeface="+mn-ea"/>
                <a:cs typeface="+mn-cs"/>
              </a:rPr>
              <a:t>are potential resources to protect</a:t>
            </a:r>
          </a:p>
          <a:p>
            <a:pPr marL="685800" lvl="1" indent="-228600">
              <a:buFont typeface="Arial" pitchFamily="34" charset="0"/>
              <a:buChar char="•"/>
            </a:pPr>
            <a:r>
              <a:rPr lang="en-US" sz="1200" i="1" kern="1200" smtClean="0">
                <a:solidFill>
                  <a:schemeClr val="tx1"/>
                </a:solidFill>
                <a:latin typeface="+mn-lt"/>
                <a:ea typeface="+mn-ea"/>
                <a:cs typeface="+mn-cs"/>
              </a:rPr>
              <a:t>Operations </a:t>
            </a:r>
            <a:r>
              <a:rPr lang="en-US" sz="1200" i="0" kern="1200" smtClean="0">
                <a:solidFill>
                  <a:schemeClr val="tx1"/>
                </a:solidFill>
                <a:latin typeface="+mn-lt"/>
                <a:ea typeface="+mn-ea"/>
                <a:cs typeface="+mn-cs"/>
              </a:rPr>
              <a:t>are actions through which users can perform on objects RBAC also introduces the concept of </a:t>
            </a:r>
            <a:r>
              <a:rPr lang="en-US" sz="1200" i="1" kern="1200" smtClean="0">
                <a:solidFill>
                  <a:schemeClr val="tx1"/>
                </a:solidFill>
                <a:latin typeface="+mn-lt"/>
                <a:ea typeface="+mn-ea"/>
                <a:cs typeface="+mn-cs"/>
              </a:rPr>
              <a:t>Sessions</a:t>
            </a:r>
            <a:r>
              <a:rPr lang="en-US" sz="1200" i="0" kern="1200" smtClean="0">
                <a:solidFill>
                  <a:schemeClr val="tx1"/>
                </a:solidFill>
                <a:latin typeface="+mn-lt"/>
                <a:ea typeface="+mn-ea"/>
                <a:cs typeface="+mn-cs"/>
              </a:rPr>
              <a:t>, which is associated with</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the dynamic aspect of RBAC. During a session, a user might activate one or many roles.</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pPr marL="228600" indent="-228600">
              <a:buFont typeface="+mj-lt"/>
              <a:buAutoNum type="arabicPeriod"/>
            </a:pPr>
            <a:r>
              <a:rPr lang="en-US" sz="1200" i="0" kern="1200" smtClean="0">
                <a:solidFill>
                  <a:schemeClr val="tx1"/>
                </a:solidFill>
                <a:latin typeface="+mn-lt"/>
                <a:ea typeface="+mn-ea"/>
                <a:cs typeface="+mn-cs"/>
              </a:rPr>
              <a:t>The central of RBAC is the concept of role relations, including </a:t>
            </a:r>
            <a:r>
              <a:rPr lang="en-US" sz="1200" i="1" kern="1200" smtClean="0">
                <a:solidFill>
                  <a:schemeClr val="tx1"/>
                </a:solidFill>
                <a:latin typeface="+mn-lt"/>
                <a:ea typeface="+mn-ea"/>
                <a:cs typeface="+mn-cs"/>
              </a:rPr>
              <a:t>User Assignment </a:t>
            </a:r>
            <a:r>
              <a:rPr lang="en-US" sz="1200" i="0" kern="1200" smtClean="0">
                <a:solidFill>
                  <a:schemeClr val="tx1"/>
                </a:solidFill>
                <a:latin typeface="+mn-lt"/>
                <a:ea typeface="+mn-ea"/>
                <a:cs typeface="+mn-cs"/>
              </a:rPr>
              <a:t>and </a:t>
            </a:r>
            <a:r>
              <a:rPr lang="en-US" sz="1200" i="1" kern="1200" smtClean="0">
                <a:solidFill>
                  <a:schemeClr val="tx1"/>
                </a:solidFill>
                <a:latin typeface="+mn-lt"/>
                <a:ea typeface="+mn-ea"/>
                <a:cs typeface="+mn-cs"/>
              </a:rPr>
              <a:t>Permission Assignment</a:t>
            </a:r>
            <a:r>
              <a:rPr lang="en-US" sz="1200" i="0" kern="1200" smtClean="0">
                <a:solidFill>
                  <a:schemeClr val="tx1"/>
                </a:solidFill>
                <a:latin typeface="+mn-lt"/>
                <a:ea typeface="+mn-ea"/>
                <a:cs typeface="+mn-cs"/>
              </a:rPr>
              <a:t>.</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en-US" sz="1200" i="0" kern="1200" smtClean="0">
                <a:solidFill>
                  <a:schemeClr val="tx1"/>
                </a:solidFill>
                <a:latin typeface="+mn-lt"/>
                <a:ea typeface="+mn-ea"/>
                <a:cs typeface="+mn-cs"/>
              </a:rPr>
              <a:t>B specifications are organized in abstract machines. </a:t>
            </a:r>
          </a:p>
          <a:p>
            <a:pPr marL="228600" indent="-228600">
              <a:buFont typeface="+mj-lt"/>
              <a:buAutoNum type="arabicPeriod"/>
            </a:pPr>
            <a:r>
              <a:rPr lang="en-US" sz="1200" i="0" kern="1200" smtClean="0">
                <a:solidFill>
                  <a:schemeClr val="tx1"/>
                </a:solidFill>
                <a:latin typeface="+mn-lt"/>
                <a:ea typeface="+mn-ea"/>
                <a:cs typeface="+mn-cs"/>
              </a:rPr>
              <a:t>Each machine contains the static and the dynamic parts: </a:t>
            </a:r>
          </a:p>
          <a:p>
            <a:pPr marL="685800" lvl="1" indent="-228600">
              <a:buFont typeface="Arial" pitchFamily="34" charset="0"/>
              <a:buChar char="•"/>
            </a:pPr>
            <a:r>
              <a:rPr lang="en-US" sz="1200" b="1" i="0" kern="1200" smtClean="0">
                <a:solidFill>
                  <a:schemeClr val="tx1"/>
                </a:solidFill>
                <a:latin typeface="+mn-lt"/>
                <a:ea typeface="+mn-ea"/>
                <a:cs typeface="+mn-cs"/>
              </a:rPr>
              <a:t>The static part </a:t>
            </a:r>
            <a:r>
              <a:rPr lang="en-US" sz="1200" i="0" kern="1200" smtClean="0">
                <a:solidFill>
                  <a:schemeClr val="tx1"/>
                </a:solidFill>
                <a:latin typeface="+mn-lt"/>
                <a:ea typeface="+mn-ea"/>
                <a:cs typeface="+mn-cs"/>
              </a:rPr>
              <a:t>declares the state of a system in terms of sets, constants and variables</a:t>
            </a:r>
          </a:p>
          <a:p>
            <a:pPr marL="685800" lvl="1" indent="-228600">
              <a:buFont typeface="Arial" pitchFamily="34" charset="0"/>
              <a:buChar char="•"/>
            </a:pPr>
            <a:r>
              <a:rPr lang="en-US" sz="1200" i="0" kern="1200" smtClean="0">
                <a:solidFill>
                  <a:schemeClr val="tx1"/>
                </a:solidFill>
                <a:latin typeface="+mn-lt"/>
                <a:ea typeface="+mn-ea"/>
                <a:cs typeface="+mn-cs"/>
              </a:rPr>
              <a:t>The </a:t>
            </a:r>
            <a:r>
              <a:rPr lang="en-US" sz="1200" i="1" kern="1200" smtClean="0">
                <a:solidFill>
                  <a:schemeClr val="tx1"/>
                </a:solidFill>
                <a:latin typeface="+mn-lt"/>
                <a:ea typeface="+mn-ea"/>
                <a:cs typeface="+mn-cs"/>
              </a:rPr>
              <a:t>INVARIANT </a:t>
            </a:r>
            <a:r>
              <a:rPr lang="en-US" sz="1200" i="0" kern="1200" smtClean="0">
                <a:solidFill>
                  <a:schemeClr val="tx1"/>
                </a:solidFill>
                <a:latin typeface="+mn-lt"/>
                <a:ea typeface="+mn-ea"/>
                <a:cs typeface="+mn-cs"/>
              </a:rPr>
              <a:t>clause permits to type the variables and to define the properties that they must always verify</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pPr marL="685800" lvl="1" indent="-228600">
              <a:buFont typeface="Arial" pitchFamily="34" charset="0"/>
              <a:buChar char="•"/>
            </a:pPr>
            <a:r>
              <a:rPr lang="en-US" sz="1200" i="0" kern="1200" smtClean="0">
                <a:solidFill>
                  <a:schemeClr val="tx1"/>
                </a:solidFill>
                <a:latin typeface="+mn-lt"/>
                <a:ea typeface="+mn-ea"/>
                <a:cs typeface="+mn-cs"/>
              </a:rPr>
              <a:t>The initialisation aims to set initial values for the variables.</a:t>
            </a:r>
          </a:p>
          <a:p>
            <a:pPr marL="685800" lvl="1" indent="-228600">
              <a:buFont typeface="Arial" pitchFamily="34" charset="0"/>
              <a:buChar char="•"/>
            </a:pPr>
            <a:r>
              <a:rPr lang="en-US" sz="1200" i="0" kern="1200" smtClean="0">
                <a:solidFill>
                  <a:schemeClr val="tx1"/>
                </a:solidFill>
                <a:latin typeface="+mn-lt"/>
                <a:ea typeface="+mn-ea"/>
                <a:cs typeface="+mn-cs"/>
              </a:rPr>
              <a:t>The operations describe the evolution of a machine by modifying the state of that machine.</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pPr marL="685800" lvl="1" indent="-228600">
              <a:buFont typeface="Arial" pitchFamily="34" charset="0"/>
              <a:buChar char="•"/>
            </a:pPr>
            <a:r>
              <a:rPr lang="en-US" sz="1200" i="0" strike="sngStrike" kern="1200" smtClean="0">
                <a:solidFill>
                  <a:schemeClr val="tx1"/>
                </a:solidFill>
                <a:latin typeface="+mn-lt"/>
                <a:ea typeface="+mn-ea"/>
                <a:cs typeface="+mn-cs"/>
              </a:rPr>
              <a:t>Operations are specified in the Generalized Substitution Language. </a:t>
            </a:r>
          </a:p>
          <a:p>
            <a:pPr marL="685800" lvl="1" indent="-228600">
              <a:buFont typeface="Arial" pitchFamily="34" charset="0"/>
              <a:buChar char="•"/>
            </a:pPr>
            <a:r>
              <a:rPr lang="en-US" sz="1200" i="0" strike="sngStrike" kern="1200" smtClean="0">
                <a:solidFill>
                  <a:schemeClr val="tx1"/>
                </a:solidFill>
                <a:latin typeface="+mn-lt"/>
                <a:ea typeface="+mn-ea"/>
                <a:cs typeface="+mn-cs"/>
              </a:rPr>
              <a:t>A substitution is like an assignment statement. It allows us to identify which variables are modified by an operation without mentioning the variables not modified.</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pPr marL="228600" lvl="0" indent="-228600">
              <a:buFont typeface="+mj-lt"/>
              <a:buAutoNum type="arabicPeriod"/>
            </a:pPr>
            <a:r>
              <a:rPr lang="en-US" sz="1200" i="0" kern="1200" smtClean="0">
                <a:solidFill>
                  <a:schemeClr val="tx1"/>
                </a:solidFill>
                <a:latin typeface="+mn-lt"/>
                <a:ea typeface="+mn-ea"/>
                <a:cs typeface="+mn-cs"/>
              </a:rPr>
              <a:t>Both specification and refinement steps give rise to proof obligations. </a:t>
            </a:r>
          </a:p>
          <a:p>
            <a:pPr marL="685800" lvl="1" indent="-228600">
              <a:buFont typeface="Arial" pitchFamily="34" charset="0"/>
              <a:buChar char="•"/>
            </a:pPr>
            <a:r>
              <a:rPr lang="en-US" sz="1200" i="0" kern="1200" smtClean="0">
                <a:solidFill>
                  <a:schemeClr val="tx1"/>
                </a:solidFill>
                <a:latin typeface="+mn-lt"/>
                <a:ea typeface="+mn-ea"/>
                <a:cs typeface="+mn-cs"/>
              </a:rPr>
              <a:t>At the abstract level, proof obligations ensure that each operation maintains the invariant of the system, </a:t>
            </a:r>
          </a:p>
          <a:p>
            <a:pPr marL="685800" lvl="1" indent="-228600">
              <a:buFont typeface="Arial" pitchFamily="34" charset="0"/>
              <a:buChar char="•"/>
            </a:pPr>
            <a:r>
              <a:rPr lang="en-US" sz="1200" i="0" kern="1200" smtClean="0">
                <a:solidFill>
                  <a:schemeClr val="tx1"/>
                </a:solidFill>
                <a:latin typeface="+mn-lt"/>
                <a:ea typeface="+mn-ea"/>
                <a:cs typeface="+mn-cs"/>
              </a:rPr>
              <a:t>whereas at the refinement level, they ensure that the transformation preserves the properties of the abstract level.</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mtClean="0"/>
              <a:t>For the rest of</a:t>
            </a:r>
            <a:r>
              <a:rPr lang="en-US" baseline="0" smtClean="0"/>
              <a:t> my presentation, I’m going to present…</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Regarding</a:t>
            </a:r>
            <a:r>
              <a:rPr lang="fr-FR" baseline="0" smtClean="0"/>
              <a:t> the state of the arts, i’m going to summarize 2 main topics related to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smtClean="0"/>
              <a:t>For specifying</a:t>
            </a:r>
            <a:r>
              <a:rPr lang="fr-FR" baseline="0" smtClean="0"/>
              <a:t> security requirements of a system, we studied several approaches existing in the littérature:</a:t>
            </a:r>
          </a:p>
          <a:p>
            <a:pPr marL="228600" indent="-228600">
              <a:buAutoNum type="arabicPeriod"/>
            </a:pPr>
            <a:r>
              <a:rPr lang="fr-FR" baseline="0" smtClean="0"/>
              <a:t>The first one uses UML and OCL (Object Constraint Language) to express security constraints together with UML models. This technique is expressive. But it is lack of tools supporting the automatic analysis UML models and constraints. Moreover, the validation can only executed at snapshots of the systems.</a:t>
            </a:r>
          </a:p>
          <a:p>
            <a:pPr marL="228600" indent="-228600">
              <a:buAutoNum type="arabicPeriod"/>
            </a:pPr>
            <a:r>
              <a:rPr lang="fr-FR" baseline="0" smtClean="0"/>
              <a:t>The second approach investigates the use of Alloy for specifying security policies. </a:t>
            </a:r>
            <a:r>
              <a:rPr lang="en-US" sz="1200" i="0" kern="1200" smtClean="0">
                <a:solidFill>
                  <a:schemeClr val="tx1"/>
                </a:solidFill>
                <a:latin typeface="+mn-lt"/>
                <a:ea typeface="+mn-ea"/>
                <a:cs typeface="+mn-cs"/>
              </a:rPr>
              <a:t>Models written in Alloy can be automatically analyzed using the Alloy Analyzer. </a:t>
            </a:r>
          </a:p>
          <a:p>
            <a:pPr marL="685800" lvl="1" indent="-228600">
              <a:buFont typeface="Arial" pitchFamily="34" charset="0"/>
              <a:buChar char="•"/>
            </a:pPr>
            <a:r>
              <a:rPr lang="en-US" sz="1200" i="0" kern="1200" smtClean="0">
                <a:solidFill>
                  <a:schemeClr val="tx1"/>
                </a:solidFill>
                <a:latin typeface="+mn-lt"/>
                <a:ea typeface="+mn-ea"/>
                <a:cs typeface="+mn-cs"/>
              </a:rPr>
              <a:t>However, the discussed solutions mainly focus on the static aspect of security. Dynamic access control policies are partially covered in some proposals.</a:t>
            </a:r>
          </a:p>
          <a:p>
            <a:pPr marL="685800" lvl="1" indent="-228600">
              <a:buFont typeface="Arial" pitchFamily="34" charset="0"/>
              <a:buChar char="•"/>
            </a:pPr>
            <a:r>
              <a:rPr lang="en-US" sz="1200" i="0" kern="1200" smtClean="0">
                <a:solidFill>
                  <a:schemeClr val="tx1"/>
                </a:solidFill>
                <a:latin typeface="+mn-lt"/>
                <a:ea typeface="+mn-ea"/>
                <a:cs typeface="+mn-cs"/>
              </a:rPr>
              <a:t>Moreover, since the verification techniques of Alloy are based on model-checking, it is not efficient for analyzing large models. The explosion of the system state space is the main issue of the model-checking techniques that has to be tackled.</a:t>
            </a:r>
          </a:p>
          <a:p>
            <a:pPr marL="228600" lvl="0" indent="-228600">
              <a:buFont typeface="+mj-lt"/>
              <a:buAutoNum type="arabicPeriod"/>
            </a:pPr>
            <a:r>
              <a:rPr lang="en-US" sz="1200" i="0" kern="1200" smtClean="0">
                <a:solidFill>
                  <a:schemeClr val="tx1"/>
                </a:solidFill>
                <a:latin typeface="+mn-lt"/>
                <a:ea typeface="+mn-ea"/>
                <a:cs typeface="+mn-cs"/>
              </a:rPr>
              <a:t>The other formal techniques reviewed are based on the Z notation. Z has been mostly used to write precise application specifications.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One of the major drawback in using Z is the lack of tools supporting the analysis of the formalized model.</a:t>
            </a:r>
          </a:p>
          <a:p>
            <a:pPr marL="228600" lvl="0" indent="-228600">
              <a:buFont typeface="+mj-lt"/>
              <a:buAutoNum type="arabicPeriod"/>
            </a:pPr>
            <a:r>
              <a:rPr lang="en-US" sz="1200" i="0" kern="1200" smtClean="0">
                <a:solidFill>
                  <a:schemeClr val="tx1"/>
                </a:solidFill>
                <a:latin typeface="+mn-lt"/>
                <a:ea typeface="+mn-ea"/>
                <a:cs typeface="+mn-cs"/>
              </a:rPr>
              <a:t>The work of Milhau et al. [11] based on the B method covers various types of access control requirements, including static and dynamic rules. These requirements also involve the functional aspect of the application.</a:t>
            </a:r>
          </a:p>
          <a:p>
            <a:pPr marL="685800" lvl="1" indent="-228600">
              <a:buFont typeface="Arial" pitchFamily="34" charset="0"/>
              <a:buChar char="•"/>
            </a:pPr>
            <a:r>
              <a:rPr lang="en-US" sz="1200" i="0" kern="1200" smtClean="0">
                <a:solidFill>
                  <a:schemeClr val="tx1"/>
                </a:solidFill>
                <a:latin typeface="+mn-lt"/>
                <a:ea typeface="+mn-ea"/>
                <a:cs typeface="+mn-cs"/>
              </a:rPr>
              <a:t> Nonetheless, the use of  ASTD only for visualizing security requirements may be too complicated. We believe that the visual representations of a system should be easily understandable/readable to disburden the communications among participants, i.e. the designer, the developer, and the end-user.</a:t>
            </a:r>
          </a:p>
          <a:p>
            <a:pPr marL="685800" lvl="1" indent="-228600">
              <a:buFont typeface="Arial" pitchFamily="34" charset="0"/>
              <a:buChar char="•"/>
            </a:pPr>
            <a:r>
              <a:rPr lang="en-US" sz="1200" i="0" kern="1200" smtClean="0">
                <a:solidFill>
                  <a:schemeClr val="tx1"/>
                </a:solidFill>
                <a:latin typeface="+mn-lt"/>
                <a:ea typeface="+mn-ea"/>
                <a:cs typeface="+mn-cs"/>
              </a:rPr>
              <a:t>In our approach, we propose to model both functional and security requirements using UML-based models, and then translate</a:t>
            </a:r>
            <a:r>
              <a:rPr lang="en-US" sz="1200" i="0" kern="1200" baseline="0" smtClean="0">
                <a:solidFill>
                  <a:schemeClr val="tx1"/>
                </a:solidFill>
                <a:latin typeface="+mn-lt"/>
                <a:ea typeface="+mn-ea"/>
                <a:cs typeface="+mn-cs"/>
              </a:rPr>
              <a:t> them into B specifications.</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smtClean="0"/>
              <a:t>Regarding the security enforcement, we studied three main techniques:</a:t>
            </a:r>
          </a:p>
          <a:p>
            <a:pPr marL="228600" indent="-228600">
              <a:buFont typeface="+mj-lt"/>
              <a:buAutoNum type="arabicPeriod"/>
            </a:pPr>
            <a:r>
              <a:rPr lang="en-US" sz="1200" i="0" kern="1200" smtClean="0">
                <a:solidFill>
                  <a:schemeClr val="tx1"/>
                </a:solidFill>
                <a:latin typeface="+mn-lt"/>
                <a:ea typeface="+mn-ea"/>
                <a:cs typeface="+mn-cs"/>
              </a:rPr>
              <a:t>Sun Microsystems has released a security framework and library called JAAS which enhances the Java platform with access control capabilities</a:t>
            </a:r>
          </a:p>
          <a:p>
            <a:pPr marL="685800" lvl="1" indent="-228600">
              <a:buFont typeface="Arial" pitchFamily="34" charset="0"/>
              <a:buChar char="•"/>
            </a:pPr>
            <a:r>
              <a:rPr lang="en-US" sz="1200" i="0" kern="1200" smtClean="0">
                <a:solidFill>
                  <a:schemeClr val="tx1"/>
                </a:solidFill>
                <a:latin typeface="+mn-lt"/>
                <a:ea typeface="+mn-ea"/>
                <a:cs typeface="+mn-cs"/>
              </a:rPr>
              <a:t>In JAAS, the authentication is used to check who is running the system (called </a:t>
            </a:r>
            <a:r>
              <a:rPr lang="en-US" sz="1200" i="1" kern="1200" smtClean="0">
                <a:solidFill>
                  <a:schemeClr val="tx1"/>
                </a:solidFill>
                <a:latin typeface="+mn-lt"/>
                <a:ea typeface="+mn-ea"/>
                <a:cs typeface="+mn-cs"/>
              </a:rPr>
              <a:t>subject</a:t>
            </a:r>
            <a:r>
              <a:rPr lang="en-US" sz="1200" i="0" kern="1200" smtClean="0">
                <a:solidFill>
                  <a:schemeClr val="tx1"/>
                </a:solidFill>
                <a:latin typeface="+mn-lt"/>
                <a:ea typeface="+mn-ea"/>
                <a:cs typeface="+mn-cs"/>
              </a:rPr>
              <a:t>). Both users and computing services can represent subjects. Once authentication has been verified, JAAS provides an authorization check based on privileges (principles) associated with the authenticated subject. JAAS also allows enforcing access controls upon roles/groups just as they are with any principle.</a:t>
            </a:r>
          </a:p>
          <a:p>
            <a:pPr marL="685800" lvl="1" indent="-228600">
              <a:buFont typeface="Arial" pitchFamily="34" charset="0"/>
              <a:buChar char="•"/>
            </a:pPr>
            <a:r>
              <a:rPr lang="en-US" sz="1200" i="0" kern="1200" smtClean="0">
                <a:solidFill>
                  <a:schemeClr val="tx1"/>
                </a:solidFill>
                <a:latin typeface="+mn-lt"/>
                <a:ea typeface="+mn-ea"/>
                <a:cs typeface="+mn-cs"/>
              </a:rPr>
              <a:t>Although the goal of JAAS is to isolate the user authentication module from the application code and treat it independently, the developer still needs to write code within the functional program in order to use methods of JAAS. As a result, the final program is tangled and scattered, thus it is difficult to maintain.</a:t>
            </a:r>
          </a:p>
          <a:p>
            <a:pPr marL="228600" lvl="0" indent="-228600">
              <a:buFont typeface="+mj-lt"/>
              <a:buAutoNum type="arabicPeriod"/>
            </a:pPr>
            <a:r>
              <a:rPr lang="en-US" sz="1200" i="0" kern="1200" smtClean="0">
                <a:solidFill>
                  <a:schemeClr val="tx1"/>
                </a:solidFill>
                <a:latin typeface="+mn-lt"/>
                <a:ea typeface="+mn-ea"/>
                <a:cs typeface="+mn-cs"/>
              </a:rPr>
              <a:t>Another notable approach is to apply annotations in Java programs for security enforcement.</a:t>
            </a:r>
          </a:p>
          <a:p>
            <a:pPr marL="685800" lvl="1" indent="-228600">
              <a:buFont typeface="Arial" pitchFamily="34" charset="0"/>
              <a:buChar char="•"/>
            </a:pPr>
            <a:r>
              <a:rPr lang="en-US" sz="1200" i="0" kern="1200" smtClean="0">
                <a:solidFill>
                  <a:schemeClr val="tx1"/>
                </a:solidFill>
                <a:latin typeface="+mn-lt"/>
                <a:ea typeface="+mn-ea"/>
                <a:cs typeface="+mn-cs"/>
              </a:rPr>
              <a:t>In particular, protected elements, such as classes, interfaces, and methods in the Java source code, are annotated with roles. Only the users who have at least one of the roles annotated on a method</a:t>
            </a:r>
            <a:r>
              <a:rPr lang="en-US" sz="1200" i="0" kern="1200" baseline="0" smtClean="0">
                <a:solidFill>
                  <a:schemeClr val="tx1"/>
                </a:solidFill>
                <a:latin typeface="+mn-lt"/>
                <a:ea typeface="+mn-ea"/>
                <a:cs typeface="+mn-cs"/>
              </a:rPr>
              <a:t> </a:t>
            </a:r>
            <a:r>
              <a:rPr lang="en-US" sz="1200" i="0" kern="1200" smtClean="0">
                <a:solidFill>
                  <a:schemeClr val="tx1"/>
                </a:solidFill>
                <a:latin typeface="+mn-lt"/>
                <a:ea typeface="+mn-ea"/>
                <a:cs typeface="+mn-cs"/>
              </a:rPr>
              <a:t>are permitted to access that method.</a:t>
            </a:r>
          </a:p>
          <a:p>
            <a:pPr marL="685800" lvl="1" indent="-228600">
              <a:buFont typeface="Arial" pitchFamily="34" charset="0"/>
              <a:buChar char="•"/>
            </a:pPr>
            <a:r>
              <a:rPr lang="en-US" sz="1200" i="0" kern="1200" smtClean="0">
                <a:solidFill>
                  <a:schemeClr val="tx1"/>
                </a:solidFill>
                <a:latin typeface="+mn-lt"/>
                <a:ea typeface="+mn-ea"/>
                <a:cs typeface="+mn-cs"/>
              </a:rPr>
              <a:t>The enforcement of RBAC policies is performed dynamically by inserting runtime checks to verify that the current user has the adequate roles when the annotated method is called.</a:t>
            </a:r>
          </a:p>
          <a:p>
            <a:pPr marL="685800" lvl="1" indent="-228600">
              <a:buFont typeface="Arial" pitchFamily="34" charset="0"/>
              <a:buChar char="•"/>
            </a:pPr>
            <a:r>
              <a:rPr lang="en-US" sz="1200" i="0" kern="1200" smtClean="0">
                <a:solidFill>
                  <a:schemeClr val="tx1"/>
                </a:solidFill>
                <a:latin typeface="+mn-lt"/>
                <a:ea typeface="+mn-ea"/>
                <a:cs typeface="+mn-cs"/>
              </a:rPr>
              <a:t>However, annotations are placed on protected elements in all over the program. It is remarkably difficult to know where a specific annotation should go, especially in large programs.</a:t>
            </a:r>
          </a:p>
          <a:p>
            <a:pPr marL="228600" lvl="0" indent="-228600">
              <a:buFont typeface="+mj-lt"/>
              <a:buAutoNum type="arabicPeriod"/>
            </a:pPr>
            <a:r>
              <a:rPr lang="en-US" sz="1200" i="0" kern="1200" smtClean="0">
                <a:solidFill>
                  <a:schemeClr val="tx1"/>
                </a:solidFill>
                <a:latin typeface="+mn-lt"/>
                <a:ea typeface="+mn-ea"/>
                <a:cs typeface="+mn-cs"/>
              </a:rPr>
              <a:t>The problem about scattered and tangled code of the above approaches can be overcome by using AOP. Indeed, this paradigm allows to express separately multiple concerns and automatically merge them together into working systems.</a:t>
            </a:r>
          </a:p>
          <a:p>
            <a:pPr marL="685800" lvl="1" indent="-228600">
              <a:buFont typeface="Arial" pitchFamily="34" charset="0"/>
              <a:buChar char="•"/>
            </a:pPr>
            <a:r>
              <a:rPr lang="en-US" sz="1200" i="0" kern="1200" smtClean="0">
                <a:solidFill>
                  <a:schemeClr val="tx1"/>
                </a:solidFill>
                <a:latin typeface="+mn-lt"/>
                <a:ea typeface="+mn-ea"/>
                <a:cs typeface="+mn-cs"/>
              </a:rPr>
              <a:t>To our best knowledge, none of the studies based on AOP consider dynamic security requirements (e.g. history-based and order-based constraints).</a:t>
            </a:r>
          </a:p>
          <a:p>
            <a:pPr marL="685800" lvl="1" indent="-228600">
              <a:buFont typeface="Arial" pitchFamily="34" charset="0"/>
              <a:buChar char="•"/>
            </a:pPr>
            <a:r>
              <a:rPr lang="en-US" sz="1200" i="0" kern="1200" smtClean="0">
                <a:solidFill>
                  <a:schemeClr val="tx1"/>
                </a:solidFill>
                <a:latin typeface="+mn-lt"/>
                <a:ea typeface="+mn-ea"/>
                <a:cs typeface="+mn-cs"/>
              </a:rPr>
              <a:t>In this thesis, we propose a security enforcement approach that includes both static and dynamic security properties of an information system. The proposed aspect checks the permission of authenticated users as well as history-based and orderbased conditions associated to each method called by the users. Moreover, the security program is generated from a proved formal specification.</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pPr marL="228600" indent="-228600">
              <a:buFont typeface="Arial" pitchFamily="34" charset="0"/>
              <a:buNone/>
            </a:pP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In the following, i’m going to present the modeling of functional/static/dynamic security</a:t>
            </a:r>
            <a:r>
              <a:rPr lang="fr-FR" baseline="0" smtClean="0"/>
              <a:t> requirements, using UML diagrams.</a:t>
            </a:r>
          </a:p>
          <a:p>
            <a:endParaRPr lang="fr-FR" baseline="0" smtClean="0"/>
          </a:p>
          <a:p>
            <a:r>
              <a:rPr lang="fr-FR" baseline="0" smtClean="0"/>
              <a:t>And the translations of these models into B</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16</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In our approach, we use:</a:t>
            </a:r>
          </a:p>
          <a:p>
            <a:pPr>
              <a:buFontTx/>
              <a:buChar char="-"/>
            </a:pPr>
            <a:r>
              <a:rPr lang="fr-FR" baseline="0" smtClean="0"/>
              <a:t>Class diagram to express functional requirements</a:t>
            </a:r>
          </a:p>
          <a:p>
            <a:pPr>
              <a:buFontTx/>
              <a:buChar char="-"/>
            </a:pPr>
            <a:r>
              <a:rPr lang="fr-FR" baseline="0" smtClean="0"/>
              <a:t>secureUML to model static access control policies</a:t>
            </a:r>
          </a:p>
          <a:p>
            <a:pPr>
              <a:buFontTx/>
              <a:buChar char="-"/>
            </a:pPr>
            <a:r>
              <a:rPr lang="fr-FR" baseline="0" smtClean="0"/>
              <a:t> AD to model dynamic security rule</a:t>
            </a:r>
          </a:p>
          <a:p>
            <a:pPr>
              <a:buFontTx/>
              <a:buChar char="-"/>
            </a:pPr>
            <a:endParaRPr lang="fr-FR" baseline="0" smtClean="0"/>
          </a:p>
          <a:p>
            <a:pPr>
              <a:buFontTx/>
              <a:buNone/>
            </a:pPr>
            <a:r>
              <a:rPr lang="fr-FR" baseline="0" smtClean="0"/>
              <a:t>These models are then translated into B machines.</a:t>
            </a:r>
          </a:p>
          <a:p>
            <a:pPr>
              <a:buFontTx/>
              <a:buNone/>
            </a:pPr>
            <a:endParaRPr lang="fr-FR" baseline="0" smtClean="0"/>
          </a:p>
          <a:p>
            <a:pPr>
              <a:buFontTx/>
              <a:buNone/>
            </a:pPr>
            <a:r>
              <a:rPr lang="fr-FR" baseline="0" smtClean="0"/>
              <a:t>As in the figure shows, the functional and static/dynamic security parts are treated separately and then they are linked together in a filter.</a:t>
            </a:r>
          </a:p>
          <a:p>
            <a:pPr>
              <a:buFontTx/>
              <a:buNone/>
            </a:pPr>
            <a:endParaRPr lang="fr-FR" baseline="0" smtClean="0"/>
          </a:p>
          <a:p>
            <a:pPr>
              <a:buFontTx/>
              <a:buNone/>
            </a:pPr>
            <a:r>
              <a:rPr lang="fr-FR" baseline="0" smtClean="0"/>
              <a:t>I will detail these translations in the next slides.</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17</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mtClean="0"/>
              <a:t>It’s able</a:t>
            </a:r>
            <a:r>
              <a:rPr lang="fr-FR" baseline="0" smtClean="0"/>
              <a:t> to express:</a:t>
            </a:r>
            <a:endParaRPr lang="fr-FR"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mtClean="0"/>
              <a:t>- </a:t>
            </a:r>
            <a:r>
              <a:rPr lang="fr-FR" sz="1200" smtClean="0">
                <a:latin typeface="GillSans"/>
              </a:rPr>
              <a:t>Which system’s states </a:t>
            </a:r>
            <a:r>
              <a:rPr lang="fr-FR" sz="1200" smtClean="0">
                <a:solidFill>
                  <a:srgbClr val="FF0000"/>
                </a:solidFill>
                <a:latin typeface="GillSans"/>
              </a:rPr>
              <a:t>in the past </a:t>
            </a:r>
            <a:r>
              <a:rPr lang="fr-FR" sz="1200" smtClean="0">
                <a:latin typeface="GillSans"/>
              </a:rPr>
              <a:t>must be taken into account at the requested moment?</a:t>
            </a:r>
            <a:endParaRPr lang="en-US" sz="1200" smtClean="0">
              <a:latin typeface="Gill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mtClean="0"/>
              <a:t>- </a:t>
            </a:r>
            <a:r>
              <a:rPr lang="fr-FR" sz="1200" smtClean="0">
                <a:latin typeface="GillSans"/>
              </a:rPr>
              <a:t>What is </a:t>
            </a:r>
            <a:r>
              <a:rPr lang="fr-FR" sz="1200" smtClean="0">
                <a:solidFill>
                  <a:srgbClr val="FF0000"/>
                </a:solidFill>
                <a:latin typeface="GillSans"/>
              </a:rPr>
              <a:t>the order </a:t>
            </a:r>
            <a:r>
              <a:rPr lang="fr-FR" sz="1200" smtClean="0">
                <a:latin typeface="GillSans"/>
              </a:rPr>
              <a:t>of these history states?</a:t>
            </a:r>
            <a:endParaRPr lang="en-US" sz="1200" smtClean="0">
              <a:latin typeface="Gill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mtClean="0"/>
              <a:t>- </a:t>
            </a:r>
            <a:r>
              <a:rPr lang="fr-FR" sz="1200" smtClean="0">
                <a:solidFill>
                  <a:srgbClr val="FF0000"/>
                </a:solidFill>
                <a:latin typeface="GillSans"/>
              </a:rPr>
              <a:t>Who</a:t>
            </a:r>
            <a:r>
              <a:rPr lang="fr-FR" sz="1200" smtClean="0">
                <a:latin typeface="GillSans"/>
              </a:rPr>
              <a:t> is allowed or forbidden to access?</a:t>
            </a:r>
            <a:endParaRPr lang="en-US" sz="1200" smtClean="0">
              <a:latin typeface="GillSans"/>
            </a:endParaRPr>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30</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Because this kind</a:t>
            </a:r>
            <a:r>
              <a:rPr lang="fr-FR" baseline="0" smtClean="0"/>
              <a:t> of requirements relates to the history of the system, thus we define a log spec for each action.</a:t>
            </a:r>
          </a:p>
          <a:p>
            <a:r>
              <a:rPr lang="fr-FR" baseline="0" smtClean="0"/>
              <a:t>It includes: </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AutoNum type="arabicPeriod"/>
            </a:pPr>
            <a:r>
              <a:rPr lang="fr-FR" smtClean="0"/>
              <a:t>My thesis work is in the context of developing trustworthy ISs.</a:t>
            </a:r>
          </a:p>
          <a:p>
            <a:pPr marL="685800" lvl="1" indent="-228600">
              <a:buFont typeface="Arial" pitchFamily="34" charset="0"/>
              <a:buChar char="•"/>
            </a:pPr>
            <a:r>
              <a:rPr lang="fr-FR" smtClean="0"/>
              <a:t>We all know that Iss are now everywhere around us</a:t>
            </a:r>
          </a:p>
          <a:p>
            <a:pPr marL="685800" lvl="1" indent="-228600">
              <a:buFont typeface="Arial" pitchFamily="34" charset="0"/>
              <a:buChar char="•"/>
            </a:pPr>
            <a:r>
              <a:rPr lang="fr-FR" smtClean="0"/>
              <a:t>Organizations</a:t>
            </a:r>
            <a:r>
              <a:rPr lang="fr-FR" baseline="0" smtClean="0"/>
              <a:t> use them to collect, exchange, and distribute information,</a:t>
            </a:r>
          </a:p>
          <a:p>
            <a:pPr marL="685800" lvl="1" indent="-228600">
              <a:buFont typeface="Arial" pitchFamily="34" charset="0"/>
              <a:buChar char="•"/>
            </a:pPr>
            <a:r>
              <a:rPr lang="fr-FR" baseline="0" smtClean="0"/>
              <a:t>Even sensitive information</a:t>
            </a:r>
          </a:p>
          <a:p>
            <a:pPr marL="228600" lvl="0" indent="-228600">
              <a:buFont typeface="+mj-lt"/>
              <a:buAutoNum type="arabicPeriod"/>
            </a:pPr>
            <a:r>
              <a:rPr lang="fr-FR" baseline="0" smtClean="0"/>
              <a:t>Therefore, protecting the sensitive data from unauthorized people is very important.</a:t>
            </a:r>
          </a:p>
          <a:p>
            <a:pPr marL="228600" lvl="0" indent="-228600">
              <a:buFont typeface="+mj-lt"/>
              <a:buAutoNum type="arabicPeriod"/>
            </a:pPr>
            <a:r>
              <a:rPr lang="fr-FR" baseline="0" smtClean="0"/>
              <a:t>However, developers are reluctant to take into account non-functional requirements at the beginning of the development process.</a:t>
            </a:r>
          </a:p>
          <a:p>
            <a:pPr marL="685800" lvl="1" indent="-228600">
              <a:buFont typeface="Arial" pitchFamily="34" charset="0"/>
              <a:buChar char="•"/>
            </a:pPr>
            <a:r>
              <a:rPr lang="fr-FR" baseline="0" smtClean="0"/>
              <a:t>In fact, this kind of requirements are often considered at the end of software development</a:t>
            </a:r>
          </a:p>
          <a:p>
            <a:pPr marL="685800" lvl="1" indent="-228600">
              <a:buFont typeface="Arial" pitchFamily="34" charset="0"/>
              <a:buChar char="•"/>
            </a:pPr>
            <a:r>
              <a:rPr lang="fr-FR" baseline="0" smtClean="0"/>
              <a:t>Because:</a:t>
            </a:r>
          </a:p>
          <a:p>
            <a:pPr marL="1143000" lvl="2" indent="-228600">
              <a:buFont typeface="Arial" pitchFamily="34" charset="0"/>
              <a:buChar char="•"/>
            </a:pPr>
            <a:r>
              <a:rPr lang="fr-FR" baseline="0" smtClean="0"/>
              <a:t>They want to build the app ASAP</a:t>
            </a:r>
          </a:p>
          <a:p>
            <a:pPr marL="1143000" lvl="2" indent="-228600">
              <a:buFont typeface="Arial" pitchFamily="34" charset="0"/>
              <a:buChar char="•"/>
            </a:pPr>
            <a:r>
              <a:rPr lang="fr-FR" baseline="0" smtClean="0"/>
              <a:t>They are not security experts and </a:t>
            </a:r>
          </a:p>
          <a:p>
            <a:pPr marL="1143000" lvl="2" indent="-228600">
              <a:buFont typeface="Arial" pitchFamily="34" charset="0"/>
              <a:buChar char="•"/>
            </a:pPr>
            <a:r>
              <a:rPr lang="fr-FR" baseline="0" smtClean="0"/>
              <a:t>Security requirements are very complicated</a:t>
            </a:r>
          </a:p>
          <a:p>
            <a:pPr marL="1143000" lvl="2" indent="-228600">
              <a:buFont typeface="Arial" pitchFamily="34" charset="0"/>
              <a:buChar char="•"/>
            </a:pPr>
            <a:r>
              <a:rPr lang="fr-FR" baseline="0" smtClean="0"/>
              <a:t>There is a lack of tools supporting</a:t>
            </a:r>
          </a:p>
          <a:p>
            <a:pPr marL="685800" lvl="1" indent="-228600">
              <a:buFont typeface="Arial" pitchFamily="34" charset="0"/>
              <a:buChar char="•"/>
            </a:pPr>
            <a:r>
              <a:rPr lang="fr-FR" baseline="0" smtClean="0"/>
              <a:t>But security constraints may relate to several the functionalities</a:t>
            </a:r>
          </a:p>
          <a:p>
            <a:pPr marL="228600" lvl="0" indent="-228600">
              <a:buFont typeface="+mj-lt"/>
              <a:buAutoNum type="arabicPeriod"/>
            </a:pPr>
            <a:r>
              <a:rPr lang="fr-FR" baseline="0" smtClean="0"/>
              <a:t>Thus, if we consider security rules too late, the errors are detected too late</a:t>
            </a:r>
          </a:p>
          <a:p>
            <a:pPr marL="685800" lvl="1" indent="-228600">
              <a:buFont typeface="Arial" pitchFamily="34" charset="0"/>
              <a:buChar char="•"/>
            </a:pPr>
            <a:r>
              <a:rPr lang="fr-FR" baseline="0" smtClean="0"/>
              <a:t>It is more difficult to fix it</a:t>
            </a:r>
          </a:p>
          <a:p>
            <a:pPr marL="685800" lvl="1" indent="-228600">
              <a:buFont typeface="Arial" pitchFamily="34" charset="0"/>
              <a:buChar char="•"/>
            </a:pPr>
            <a:r>
              <a:rPr lang="fr-FR" baseline="0" smtClean="0"/>
              <a:t>And it is more costly: time and money </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To verify the correctness of the obtained B specification, a set of proof obligations have been generated using the Proof Obligations Generator of AtelierB.</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This</a:t>
            </a:r>
            <a:r>
              <a:rPr lang="en-US" sz="1200" i="0" kern="1200" baseline="0" smtClean="0">
                <a:solidFill>
                  <a:schemeClr val="tx1"/>
                </a:solidFill>
                <a:latin typeface="+mn-lt"/>
                <a:ea typeface="+mn-ea"/>
                <a:cs typeface="+mn-cs"/>
              </a:rPr>
              <a:t> table </a:t>
            </a:r>
            <a:r>
              <a:rPr lang="en-US" sz="1200" i="0" kern="1200" smtClean="0">
                <a:solidFill>
                  <a:schemeClr val="tx1"/>
                </a:solidFill>
                <a:latin typeface="+mn-lt"/>
                <a:ea typeface="+mn-ea"/>
                <a:cs typeface="+mn-cs"/>
              </a:rPr>
              <a:t>gives the statistics of the proof phase where:</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Let us note that these proof obligations ensure that all the properties expressed as invariants are satisfied and the development of the filter by refinement is also correct.</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1. </a:t>
            </a:r>
            <a:r>
              <a:rPr lang="en-US" sz="1200" i="1" kern="1200" smtClean="0">
                <a:solidFill>
                  <a:schemeClr val="tx1"/>
                </a:solidFill>
                <a:latin typeface="+mn-lt"/>
                <a:ea typeface="+mn-ea"/>
                <a:cs typeface="+mn-cs"/>
              </a:rPr>
              <a:t>PO</a:t>
            </a:r>
            <a:r>
              <a:rPr lang="en-US" sz="1200" i="0" kern="1200" smtClean="0">
                <a:solidFill>
                  <a:schemeClr val="tx1"/>
                </a:solidFill>
                <a:latin typeface="+mn-lt"/>
                <a:ea typeface="+mn-ea"/>
                <a:cs typeface="+mn-cs"/>
              </a:rPr>
              <a:t>: denotes the number of proof obligations generated for each machine,</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2. </a:t>
            </a:r>
            <a:r>
              <a:rPr lang="en-US" sz="1200" i="1" kern="1200" smtClean="0">
                <a:solidFill>
                  <a:schemeClr val="tx1"/>
                </a:solidFill>
                <a:latin typeface="+mn-lt"/>
                <a:ea typeface="+mn-ea"/>
                <a:cs typeface="+mn-cs"/>
              </a:rPr>
              <a:t>AutoDischarged PO</a:t>
            </a:r>
            <a:r>
              <a:rPr lang="en-US" sz="1200" i="0" kern="1200" smtClean="0">
                <a:solidFill>
                  <a:schemeClr val="tx1"/>
                </a:solidFill>
                <a:latin typeface="+mn-lt"/>
                <a:ea typeface="+mn-ea"/>
                <a:cs typeface="+mn-cs"/>
              </a:rPr>
              <a:t>: denotes the number of proof obligations automatically discharged by the provers of AtelierB without any human intervention,</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3. </a:t>
            </a:r>
            <a:r>
              <a:rPr lang="en-US" sz="1200" i="1" kern="1200" smtClean="0">
                <a:solidFill>
                  <a:schemeClr val="tx1"/>
                </a:solidFill>
                <a:latin typeface="+mn-lt"/>
                <a:ea typeface="+mn-ea"/>
                <a:cs typeface="+mn-cs"/>
              </a:rPr>
              <a:t>PO InterDischarged</a:t>
            </a:r>
            <a:r>
              <a:rPr lang="en-US" sz="1200" i="0" kern="1200" smtClean="0">
                <a:solidFill>
                  <a:schemeClr val="tx1"/>
                </a:solidFill>
                <a:latin typeface="+mn-lt"/>
                <a:ea typeface="+mn-ea"/>
                <a:cs typeface="+mn-cs"/>
              </a:rPr>
              <a:t>: denotes the number of proof obligations interactively discharged. The intervention of the user is necessary for some proof obligations to help the prover find the rules to apply to discharge them.</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For the running case study, the prover fails to automatically discharge only one proof obligation (for the machine </a:t>
            </a:r>
            <a:r>
              <a:rPr lang="en-US" sz="1200" i="1" kern="1200" smtClean="0">
                <a:solidFill>
                  <a:schemeClr val="tx1"/>
                </a:solidFill>
                <a:latin typeface="+mn-lt"/>
                <a:ea typeface="+mn-ea"/>
                <a:cs typeface="+mn-cs"/>
              </a:rPr>
              <a:t>SecureUMLTranslation</a:t>
            </a:r>
            <a:r>
              <a:rPr lang="en-US" sz="1200" i="0" kern="1200" smtClean="0">
                <a:solidFill>
                  <a:schemeClr val="tx1"/>
                </a:solidFill>
                <a:latin typeface="+mn-lt"/>
                <a:ea typeface="+mn-ea"/>
                <a:cs typeface="+mn-cs"/>
              </a:rPr>
              <a:t>) that we have interactively proved.</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41</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to check the security rules, we animate the specification using the ProB [96] animator by applying several</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scenarios:</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As expected, the last action fails since the access is denied.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42</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At</a:t>
            </a:r>
            <a:r>
              <a:rPr lang="en-US" sz="1200" i="0" kern="1200" baseline="0" smtClean="0">
                <a:solidFill>
                  <a:schemeClr val="tx1"/>
                </a:solidFill>
                <a:latin typeface="+mn-lt"/>
                <a:ea typeface="+mn-ea"/>
                <a:cs typeface="+mn-cs"/>
              </a:rPr>
              <a:t> this step, I </a:t>
            </a:r>
            <a:r>
              <a:rPr lang="en-US" sz="1200" i="0" kern="1200" smtClean="0">
                <a:solidFill>
                  <a:schemeClr val="tx1"/>
                </a:solidFill>
                <a:latin typeface="+mn-lt"/>
                <a:ea typeface="+mn-ea"/>
                <a:cs typeface="+mn-cs"/>
              </a:rPr>
              <a:t>present the refinement process to obtain a relational-like B implementation from the previous abstract specification. To do so, we mainly reuse the B refinement process defined in [104]. It consists of two main steps:</a:t>
            </a:r>
            <a:br>
              <a:rPr lang="en-US" sz="1200" i="0" kern="1200" smtClean="0">
                <a:solidFill>
                  <a:schemeClr val="tx1"/>
                </a:solidFill>
                <a:latin typeface="+mn-lt"/>
                <a:ea typeface="+mn-ea"/>
                <a:cs typeface="+mn-cs"/>
              </a:rPr>
            </a:br>
            <a:r>
              <a:rPr lang="en-US" sz="1200" i="1" kern="1200" smtClean="0">
                <a:solidFill>
                  <a:schemeClr val="tx1"/>
                </a:solidFill>
                <a:latin typeface="+mn-lt"/>
                <a:ea typeface="+mn-ea"/>
                <a:cs typeface="+mn-cs"/>
              </a:rPr>
              <a:t>Data refinement </a:t>
            </a:r>
            <a:r>
              <a:rPr lang="en-US" sz="1200" i="0" kern="1200" smtClean="0">
                <a:solidFill>
                  <a:schemeClr val="tx1"/>
                </a:solidFill>
                <a:latin typeface="+mn-lt"/>
                <a:ea typeface="+mn-ea"/>
                <a:cs typeface="+mn-cs"/>
              </a:rPr>
              <a:t>and </a:t>
            </a:r>
            <a:r>
              <a:rPr lang="en-US" sz="1200" i="1" kern="1200" smtClean="0">
                <a:solidFill>
                  <a:schemeClr val="tx1"/>
                </a:solidFill>
                <a:latin typeface="+mn-lt"/>
                <a:ea typeface="+mn-ea"/>
                <a:cs typeface="+mn-cs"/>
              </a:rPr>
              <a:t>Behavioral refinement</a:t>
            </a:r>
            <a:r>
              <a:rPr lang="en-US" sz="1200" i="0" kern="1200" smtClean="0">
                <a:solidFill>
                  <a:schemeClr val="tx1"/>
                </a:solidFill>
                <a:latin typeface="+mn-lt"/>
                <a:ea typeface="+mn-ea"/>
                <a:cs typeface="+mn-cs"/>
              </a:rPr>
              <a:t>.</a:t>
            </a:r>
          </a:p>
          <a:p>
            <a:endParaRPr lang="en-US" sz="1200" i="0" kern="1200" smtClean="0">
              <a:solidFill>
                <a:schemeClr val="tx1"/>
              </a:solidFill>
              <a:latin typeface="+mn-lt"/>
              <a:ea typeface="+mn-ea"/>
              <a:cs typeface="+mn-cs"/>
            </a:endParaRPr>
          </a:p>
          <a:p>
            <a:pPr>
              <a:buFontTx/>
              <a:buChar char="-"/>
            </a:pPr>
            <a:r>
              <a:rPr lang="en-US" sz="1200" i="0" kern="1200" smtClean="0">
                <a:solidFill>
                  <a:schemeClr val="tx1"/>
                </a:solidFill>
                <a:latin typeface="+mn-lt"/>
                <a:ea typeface="+mn-ea"/>
                <a:cs typeface="+mn-cs"/>
              </a:rPr>
              <a:t>The goal of the data refinement process is to transform the variables of the B specification in order to be close to the structure of the tables used in relational databases,</a:t>
            </a:r>
          </a:p>
          <a:p>
            <a:pPr>
              <a:buFontTx/>
              <a:buChar char="-"/>
            </a:pPr>
            <a:r>
              <a:rPr lang="en-US" sz="1200" i="0" kern="1200" smtClean="0">
                <a:solidFill>
                  <a:schemeClr val="tx1"/>
                </a:solidFill>
                <a:latin typeface="+mn-lt"/>
                <a:ea typeface="+mn-ea"/>
                <a:cs typeface="+mn-cs"/>
              </a:rPr>
              <a:t> whereas the behavioral refinement aims at replacing the parallel substitutions with sequential ones and eliminating preconditions since they are supported neither in JAVA nor in SQL languages.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47</a:t>
            </a:fld>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The variables of the first level have been replaced by new ones to represent the relational tables. </a:t>
            </a:r>
          </a:p>
          <a:p>
            <a:r>
              <a:rPr lang="en-US" sz="1200" i="0" kern="1200" smtClean="0">
                <a:solidFill>
                  <a:schemeClr val="tx1"/>
                </a:solidFill>
                <a:latin typeface="+mn-lt"/>
                <a:ea typeface="+mn-ea"/>
                <a:cs typeface="+mn-cs"/>
              </a:rPr>
              <a:t>This is why we have to replace each substitution/predicate/expression of the initial variables with call to the operations acting on the new variables.</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all the preconditions can be eliminated since they are just typing constraints and then are already assumed as true.</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the sequential operator is introduced to replace the parallel one.</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49</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50</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smtClean="0"/>
              <a:t>- Pointcut: Point out the place (</a:t>
            </a:r>
            <a:r>
              <a:rPr lang="fr-FR" sz="1200" i="1" smtClean="0"/>
              <a:t>method</a:t>
            </a:r>
            <a:r>
              <a:rPr lang="fr-FR" sz="1200" i="0" smtClean="0"/>
              <a:t>) where the security checks are injected.</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i="0" smtClean="0"/>
              <a:t>- Advice: </a:t>
            </a:r>
            <a:r>
              <a:rPr lang="fr-FR" sz="1200" smtClean="0"/>
              <a:t>The code executed at the pointcut</a:t>
            </a:r>
            <a:endParaRPr lang="en-US" sz="120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56</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The process</a:t>
            </a:r>
            <a:r>
              <a:rPr lang="fr-FR" baseline="0" smtClean="0"/>
              <a:t> is done through 2 steps: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baseline="0" smtClean="0"/>
              <a:t>Refine the</a:t>
            </a:r>
            <a:r>
              <a:rPr lang="fr-FR" smtClean="0"/>
              <a:t> verified B specification to a relational-like B implementation.</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mtClean="0"/>
              <a:t> translate the B implementation into an AspectJ-program</a:t>
            </a:r>
            <a:endParaRPr lang="en-US" smtClean="0"/>
          </a:p>
          <a:p>
            <a:pPr marL="0" marR="0" lvl="1" indent="0" algn="l" defTabSz="914400" rtl="0" eaLnBrk="1" fontAlgn="auto" latinLnBrk="0" hangingPunct="1">
              <a:lnSpc>
                <a:spcPct val="100000"/>
              </a:lnSpc>
              <a:spcBef>
                <a:spcPts val="0"/>
              </a:spcBef>
              <a:spcAft>
                <a:spcPts val="0"/>
              </a:spcAft>
              <a:buClrTx/>
              <a:buSzTx/>
              <a:buFontTx/>
              <a:buChar char="-"/>
              <a:tabLst/>
              <a:defRPr/>
            </a:pPr>
            <a:endParaRPr lang="fr-FR" smtClean="0"/>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60</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Tx/>
              <a:buChar char="-"/>
            </a:pPr>
            <a:r>
              <a:rPr lang="fr-FR" sz="1200" i="0" kern="1200" dirty="0" err="1" smtClean="0">
                <a:solidFill>
                  <a:schemeClr val="tx1"/>
                </a:solidFill>
                <a:latin typeface="+mn-lt"/>
                <a:ea typeface="+mn-ea"/>
                <a:cs typeface="+mn-cs"/>
              </a:rPr>
              <a:t>Validate</a:t>
            </a:r>
            <a:r>
              <a:rPr lang="fr-FR" sz="1200" i="0" kern="1200" dirty="0" smtClean="0">
                <a:solidFill>
                  <a:schemeClr val="tx1"/>
                </a:solidFill>
                <a:latin typeface="+mn-lt"/>
                <a:ea typeface="+mn-ea"/>
                <a:cs typeface="+mn-cs"/>
              </a:rPr>
              <a:t> the</a:t>
            </a:r>
            <a:r>
              <a:rPr lang="fr-FR" sz="1200" i="0" kern="1200" baseline="0" dirty="0" smtClean="0">
                <a:solidFill>
                  <a:schemeClr val="tx1"/>
                </a:solidFill>
                <a:latin typeface="+mn-lt"/>
                <a:ea typeface="+mn-ea"/>
                <a:cs typeface="+mn-cs"/>
              </a:rPr>
              <a:t> transformations </a:t>
            </a:r>
            <a:r>
              <a:rPr lang="fr-FR" sz="1200" i="0" kern="1200" baseline="0" dirty="0" err="1" smtClean="0">
                <a:solidFill>
                  <a:schemeClr val="tx1"/>
                </a:solidFill>
                <a:latin typeface="+mn-lt"/>
                <a:ea typeface="+mn-ea"/>
                <a:cs typeface="+mn-cs"/>
              </a:rPr>
              <a:t>process</a:t>
            </a:r>
            <a:r>
              <a:rPr lang="fr-FR" sz="1200" i="0" kern="1200" baseline="0" dirty="0" smtClean="0">
                <a:solidFill>
                  <a:schemeClr val="tx1"/>
                </a:solidFill>
                <a:latin typeface="+mn-lt"/>
                <a:ea typeface="+mn-ea"/>
                <a:cs typeface="+mn-cs"/>
              </a:rPr>
              <a:t> </a:t>
            </a:r>
            <a:r>
              <a:rPr lang="fr-FR" sz="1200" i="0" kern="1200" baseline="0" dirty="0" err="1" smtClean="0">
                <a:solidFill>
                  <a:schemeClr val="tx1"/>
                </a:solidFill>
                <a:latin typeface="+mn-lt"/>
                <a:ea typeface="+mn-ea"/>
                <a:cs typeface="+mn-cs"/>
              </a:rPr>
              <a:t>can</a:t>
            </a:r>
            <a:r>
              <a:rPr lang="fr-FR" sz="1200" i="0" kern="1200" baseline="0" dirty="0" smtClean="0">
                <a:solidFill>
                  <a:schemeClr val="tx1"/>
                </a:solidFill>
                <a:latin typeface="+mn-lt"/>
                <a:ea typeface="+mn-ea"/>
                <a:cs typeface="+mn-cs"/>
              </a:rPr>
              <a:t> </a:t>
            </a:r>
            <a:r>
              <a:rPr lang="fr-FR" sz="1200" i="0" kern="1200" baseline="0" dirty="0" err="1" smtClean="0">
                <a:solidFill>
                  <a:schemeClr val="tx1"/>
                </a:solidFill>
                <a:latin typeface="+mn-lt"/>
                <a:ea typeface="+mn-ea"/>
                <a:cs typeface="+mn-cs"/>
              </a:rPr>
              <a:t>be</a:t>
            </a:r>
            <a:r>
              <a:rPr lang="fr-FR" sz="1200" i="0" kern="1200" baseline="0" dirty="0" smtClean="0">
                <a:solidFill>
                  <a:schemeClr val="tx1"/>
                </a:solidFill>
                <a:latin typeface="+mn-lt"/>
                <a:ea typeface="+mn-ea"/>
                <a:cs typeface="+mn-cs"/>
              </a:rPr>
              <a:t> </a:t>
            </a:r>
            <a:r>
              <a:rPr lang="fr-FR" sz="1200" i="0" kern="1200" baseline="0" dirty="0" err="1" smtClean="0">
                <a:solidFill>
                  <a:schemeClr val="tx1"/>
                </a:solidFill>
                <a:latin typeface="+mn-lt"/>
                <a:ea typeface="+mn-ea"/>
                <a:cs typeface="+mn-cs"/>
              </a:rPr>
              <a:t>done</a:t>
            </a:r>
            <a:r>
              <a:rPr lang="fr-FR" sz="1200" i="0" kern="1200" baseline="0" dirty="0" smtClean="0">
                <a:solidFill>
                  <a:schemeClr val="tx1"/>
                </a:solidFill>
                <a:latin typeface="+mn-lt"/>
                <a:ea typeface="+mn-ea"/>
                <a:cs typeface="+mn-cs"/>
              </a:rPr>
              <a:t> by </a:t>
            </a:r>
            <a:r>
              <a:rPr lang="fr-FR" sz="1200" i="0" kern="1200" baseline="0" dirty="0" err="1" smtClean="0">
                <a:solidFill>
                  <a:schemeClr val="tx1"/>
                </a:solidFill>
                <a:latin typeface="+mn-lt"/>
                <a:ea typeface="+mn-ea"/>
                <a:cs typeface="+mn-cs"/>
              </a:rPr>
              <a:t>defining</a:t>
            </a:r>
            <a:r>
              <a:rPr lang="fr-FR" sz="1200" i="0" kern="1200" baseline="0" dirty="0" smtClean="0">
                <a:solidFill>
                  <a:schemeClr val="tx1"/>
                </a:solidFill>
                <a:latin typeface="+mn-lt"/>
                <a:ea typeface="+mn-ea"/>
                <a:cs typeface="+mn-cs"/>
              </a:rPr>
              <a:t> a </a:t>
            </a:r>
            <a:r>
              <a:rPr lang="fr-FR" sz="1200" i="0" kern="1200" baseline="0" dirty="0" err="1" smtClean="0">
                <a:solidFill>
                  <a:schemeClr val="tx1"/>
                </a:solidFill>
                <a:latin typeface="+mn-lt"/>
                <a:ea typeface="+mn-ea"/>
                <a:cs typeface="+mn-cs"/>
              </a:rPr>
              <a:t>merged</a:t>
            </a:r>
            <a:r>
              <a:rPr lang="fr-FR" sz="1200" i="0" kern="1200" baseline="0" dirty="0" smtClean="0">
                <a:solidFill>
                  <a:schemeClr val="tx1"/>
                </a:solidFill>
                <a:latin typeface="+mn-lt"/>
                <a:ea typeface="+mn-ea"/>
                <a:cs typeface="+mn-cs"/>
              </a:rPr>
              <a:t> </a:t>
            </a:r>
            <a:r>
              <a:rPr lang="fr-FR" sz="1200" i="0" kern="1200" baseline="0" dirty="0" err="1" smtClean="0">
                <a:solidFill>
                  <a:schemeClr val="tx1"/>
                </a:solidFill>
                <a:latin typeface="+mn-lt"/>
                <a:ea typeface="+mn-ea"/>
                <a:cs typeface="+mn-cs"/>
              </a:rPr>
              <a:t>metamodel</a:t>
            </a:r>
            <a:r>
              <a:rPr lang="fr-FR" sz="1200" i="0" kern="1200" baseline="0" dirty="0" smtClean="0">
                <a:solidFill>
                  <a:schemeClr val="tx1"/>
                </a:solidFill>
                <a:latin typeface="+mn-lt"/>
                <a:ea typeface="+mn-ea"/>
                <a:cs typeface="+mn-cs"/>
              </a:rPr>
              <a:t> of the source and the </a:t>
            </a:r>
            <a:r>
              <a:rPr lang="fr-FR" sz="1200" i="0" kern="1200" baseline="0" dirty="0" err="1" smtClean="0">
                <a:solidFill>
                  <a:schemeClr val="tx1"/>
                </a:solidFill>
                <a:latin typeface="+mn-lt"/>
                <a:ea typeface="+mn-ea"/>
                <a:cs typeface="+mn-cs"/>
              </a:rPr>
              <a:t>target</a:t>
            </a:r>
            <a:r>
              <a:rPr lang="fr-FR" sz="1200" i="0" kern="1200" baseline="0" dirty="0" smtClean="0">
                <a:solidFill>
                  <a:schemeClr val="tx1"/>
                </a:solidFill>
                <a:latin typeface="+mn-lt"/>
                <a:ea typeface="+mn-ea"/>
                <a:cs typeface="+mn-cs"/>
              </a:rPr>
              <a:t> </a:t>
            </a:r>
            <a:r>
              <a:rPr lang="fr-FR" sz="1200" i="0" kern="1200" baseline="0" dirty="0" err="1" smtClean="0">
                <a:solidFill>
                  <a:schemeClr val="tx1"/>
                </a:solidFill>
                <a:latin typeface="+mn-lt"/>
                <a:ea typeface="+mn-ea"/>
                <a:cs typeface="+mn-cs"/>
              </a:rPr>
              <a:t>metamodels</a:t>
            </a:r>
            <a:r>
              <a:rPr lang="fr-FR" sz="1200" i="0" kern="1200" baseline="0" dirty="0" smtClean="0">
                <a:solidFill>
                  <a:schemeClr val="tx1"/>
                </a:solidFill>
                <a:latin typeface="+mn-lt"/>
                <a:ea typeface="+mn-ea"/>
                <a:cs typeface="+mn-cs"/>
              </a:rPr>
              <a:t>, and </a:t>
            </a:r>
            <a:r>
              <a:rPr lang="fr-FR" sz="1200" i="0" kern="1200" baseline="0" dirty="0" err="1" smtClean="0">
                <a:solidFill>
                  <a:schemeClr val="tx1"/>
                </a:solidFill>
                <a:latin typeface="+mn-lt"/>
                <a:ea typeface="+mn-ea"/>
                <a:cs typeface="+mn-cs"/>
              </a:rPr>
              <a:t>defining</a:t>
            </a:r>
            <a:r>
              <a:rPr lang="fr-FR" sz="1200" i="0" kern="1200" baseline="0" dirty="0" smtClean="0">
                <a:solidFill>
                  <a:schemeClr val="tx1"/>
                </a:solidFill>
                <a:latin typeface="+mn-lt"/>
                <a:ea typeface="+mn-ea"/>
                <a:cs typeface="+mn-cs"/>
              </a:rPr>
              <a:t> a set of invariants.</a:t>
            </a:r>
          </a:p>
          <a:p>
            <a:pPr>
              <a:buFontTx/>
              <a:buChar char="-"/>
            </a:pPr>
            <a:endParaRPr lang="en-US" sz="1200" i="0" kern="1200" dirty="0" smtClean="0">
              <a:solidFill>
                <a:schemeClr val="tx1"/>
              </a:solidFill>
              <a:latin typeface="+mn-lt"/>
              <a:ea typeface="+mn-ea"/>
              <a:cs typeface="+mn-cs"/>
            </a:endParaRPr>
          </a:p>
          <a:p>
            <a:r>
              <a:rPr lang="en-US" sz="1200" i="0" kern="1200" dirty="0" smtClean="0">
                <a:solidFill>
                  <a:schemeClr val="tx1"/>
                </a:solidFill>
                <a:latin typeface="+mn-lt"/>
                <a:ea typeface="+mn-ea"/>
                <a:cs typeface="+mn-cs"/>
              </a:rPr>
              <a:t>It would be interesting to consider other constraints, such as delegation, prerequisite, </a:t>
            </a:r>
            <a:r>
              <a:rPr lang="en-US" sz="1200" b="1" i="0" kern="1200" dirty="0" smtClean="0">
                <a:solidFill>
                  <a:schemeClr val="tx1"/>
                </a:solidFill>
                <a:latin typeface="+mn-lt"/>
                <a:ea typeface="+mn-ea"/>
                <a:cs typeface="+mn-cs"/>
              </a:rPr>
              <a:t>cardinality</a:t>
            </a:r>
            <a:r>
              <a:rPr lang="en-US" sz="1200" i="0" kern="1200" dirty="0" smtClean="0">
                <a:solidFill>
                  <a:schemeClr val="tx1"/>
                </a:solidFill>
                <a:latin typeface="+mn-lt"/>
                <a:ea typeface="+mn-ea"/>
                <a:cs typeface="+mn-cs"/>
              </a:rPr>
              <a:t>, and so on.</a:t>
            </a:r>
          </a:p>
          <a:p>
            <a:endParaRPr lang="en-US" sz="1200" i="0" kern="1200" dirty="0" smtClean="0">
              <a:solidFill>
                <a:schemeClr val="tx1"/>
              </a:solidFill>
              <a:latin typeface="+mn-lt"/>
              <a:ea typeface="+mn-ea"/>
              <a:cs typeface="+mn-cs"/>
            </a:endParaRPr>
          </a:p>
          <a:p>
            <a:r>
              <a:rPr lang="en-US" sz="1200" i="0" kern="1200" dirty="0" smtClean="0">
                <a:solidFill>
                  <a:schemeClr val="tx1"/>
                </a:solidFill>
                <a:latin typeface="+mn-lt"/>
                <a:ea typeface="+mn-ea"/>
                <a:cs typeface="+mn-cs"/>
              </a:rPr>
              <a:t>We are aware that adding new kinds of security requirements will bring new challenges. But we are confident that the benefits of our approach will help us dealing with it.</a:t>
            </a:r>
          </a:p>
          <a:p>
            <a:r>
              <a:rPr lang="en-US" sz="1200" i="0" kern="1200" dirty="0" smtClean="0">
                <a:solidFill>
                  <a:schemeClr val="tx1"/>
                </a:solidFill>
                <a:latin typeface="+mn-lt"/>
                <a:ea typeface="+mn-ea"/>
                <a:cs typeface="+mn-cs"/>
              </a:rPr>
              <a:t/>
            </a:r>
            <a:br>
              <a:rPr lang="en-US" sz="1200" i="0" kern="1200" dirty="0" smtClean="0">
                <a:solidFill>
                  <a:schemeClr val="tx1"/>
                </a:solidFill>
                <a:latin typeface="+mn-lt"/>
                <a:ea typeface="+mn-ea"/>
                <a:cs typeface="+mn-cs"/>
              </a:rPr>
            </a:br>
            <a:r>
              <a:rPr lang="en-US" sz="1200" i="0" kern="1200" dirty="0" smtClean="0">
                <a:solidFill>
                  <a:schemeClr val="tx1"/>
                </a:solidFill>
                <a:latin typeface="+mn-lt"/>
                <a:ea typeface="+mn-ea"/>
                <a:cs typeface="+mn-cs"/>
              </a:rPr>
              <a:t>Indeed, our approach allows the modularity of different aspects throughout the development life-cycle: from the design phase to the implementation phase. As a result, additional security constraints can enhance the safety and security of a system without having a remarkable impact on the existing components. </a:t>
            </a:r>
          </a:p>
          <a:p>
            <a:endParaRPr lang="en-US" sz="1200" i="0" kern="1200" dirty="0" smtClean="0">
              <a:solidFill>
                <a:schemeClr val="tx1"/>
              </a:solidFill>
              <a:latin typeface="+mn-lt"/>
              <a:ea typeface="+mn-ea"/>
              <a:cs typeface="+mn-cs"/>
            </a:endParaRPr>
          </a:p>
          <a:p>
            <a:r>
              <a:rPr lang="en-US" sz="1200" i="0" kern="1200" dirty="0" smtClean="0">
                <a:solidFill>
                  <a:schemeClr val="tx1"/>
                </a:solidFill>
                <a:latin typeface="+mn-lt"/>
                <a:ea typeface="+mn-ea"/>
                <a:cs typeface="+mn-cs"/>
              </a:rPr>
              <a:t>To take into account new types of security constraints, other </a:t>
            </a:r>
            <a:r>
              <a:rPr lang="en-US" sz="1200" i="0" kern="1200" dirty="0" err="1" smtClean="0">
                <a:solidFill>
                  <a:schemeClr val="tx1"/>
                </a:solidFill>
                <a:latin typeface="+mn-lt"/>
                <a:ea typeface="+mn-ea"/>
                <a:cs typeface="+mn-cs"/>
              </a:rPr>
              <a:t>UML</a:t>
            </a:r>
            <a:r>
              <a:rPr lang="en-US" sz="1200" i="0" kern="1200" dirty="0" smtClean="0">
                <a:solidFill>
                  <a:schemeClr val="tx1"/>
                </a:solidFill>
                <a:latin typeface="+mn-lt"/>
                <a:ea typeface="+mn-ea"/>
                <a:cs typeface="+mn-cs"/>
              </a:rPr>
              <a:t>-based diagrams may be necessary, for example, sequence diagrams and state diagrams. </a:t>
            </a:r>
          </a:p>
          <a:p>
            <a:r>
              <a:rPr lang="en-US" sz="1200" i="0" kern="1200" dirty="0" smtClean="0">
                <a:solidFill>
                  <a:schemeClr val="tx1"/>
                </a:solidFill>
                <a:latin typeface="+mn-lt"/>
                <a:ea typeface="+mn-ea"/>
                <a:cs typeface="+mn-cs"/>
              </a:rPr>
              <a:t>A set of translation rules is also required for the transformations from graphical models into B and from B specifications into Java/SQL.</a:t>
            </a:r>
            <a:br>
              <a:rPr lang="en-US" sz="1200" i="0" kern="1200" dirty="0" smtClean="0">
                <a:solidFill>
                  <a:schemeClr val="tx1"/>
                </a:solidFill>
                <a:latin typeface="+mn-lt"/>
                <a:ea typeface="+mn-ea"/>
                <a:cs typeface="+mn-cs"/>
              </a:rPr>
            </a:br>
            <a:r>
              <a:rPr lang="en-US" sz="1200" i="0" kern="1200" dirty="0" smtClean="0">
                <a:solidFill>
                  <a:schemeClr val="tx1"/>
                </a:solidFill>
                <a:latin typeface="+mn-lt"/>
                <a:ea typeface="+mn-ea"/>
                <a:cs typeface="+mn-cs"/>
              </a:rPr>
              <a:t/>
            </a:r>
            <a:br>
              <a:rPr lang="en-US" sz="1200" i="0" kern="1200" dirty="0" smtClean="0">
                <a:solidFill>
                  <a:schemeClr val="tx1"/>
                </a:solidFill>
                <a:latin typeface="+mn-lt"/>
                <a:ea typeface="+mn-ea"/>
                <a:cs typeface="+mn-cs"/>
              </a:rPr>
            </a:br>
            <a:r>
              <a:rPr lang="en-US" sz="1200" i="0" kern="1200" dirty="0" smtClean="0">
                <a:solidFill>
                  <a:schemeClr val="tx1"/>
                </a:solidFill>
                <a:latin typeface="+mn-lt"/>
                <a:ea typeface="+mn-ea"/>
                <a:cs typeface="+mn-cs"/>
              </a:rPr>
              <a:t/>
            </a:r>
            <a:br>
              <a:rPr lang="en-US" sz="1200" i="0" kern="1200" dirty="0" smtClean="0">
                <a:solidFill>
                  <a:schemeClr val="tx1"/>
                </a:solidFill>
                <a:latin typeface="+mn-lt"/>
                <a:ea typeface="+mn-ea"/>
                <a:cs typeface="+mn-cs"/>
              </a:rPr>
            </a:br>
            <a:endParaRPr lang="en-US" dirty="0"/>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endParaRPr lang="fr-FR" smtClean="0"/>
          </a:p>
          <a:p>
            <a:pPr marL="228600" indent="-228600">
              <a:buFont typeface="+mj-lt"/>
              <a:buAutoNum type="arabicPeriod"/>
            </a:pPr>
            <a:r>
              <a:rPr lang="fr-FR" smtClean="0"/>
              <a:t>Our objectives are:</a:t>
            </a:r>
          </a:p>
          <a:p>
            <a:pPr marL="685800" lvl="1" indent="-228600">
              <a:buFont typeface="Arial" pitchFamily="34" charset="0"/>
              <a:buChar char="•"/>
            </a:pPr>
            <a:r>
              <a:rPr lang="fr-FR" smtClean="0"/>
              <a:t>First,</a:t>
            </a:r>
            <a:r>
              <a:rPr lang="fr-FR" baseline="0" smtClean="0"/>
              <a:t> we want </a:t>
            </a:r>
            <a:r>
              <a:rPr lang="fr-FR" smtClean="0"/>
              <a:t>to deal with security requirement alongside with the functionalities of a system since</a:t>
            </a:r>
            <a:r>
              <a:rPr lang="fr-FR" baseline="0" smtClean="0"/>
              <a:t> the early development phases</a:t>
            </a:r>
          </a:p>
          <a:p>
            <a:pPr marL="685800" lvl="1" indent="-228600">
              <a:buFont typeface="Arial" pitchFamily="34" charset="0"/>
              <a:buChar char="•"/>
            </a:pPr>
            <a:r>
              <a:rPr lang="fr-FR" baseline="0" smtClean="0"/>
              <a:t>Then, we want to make sure that the specified security requirements are correctly deployed.</a:t>
            </a:r>
            <a:endParaRPr lang="fr-FR" smtClean="0"/>
          </a:p>
          <a:p>
            <a:pPr marL="228600" indent="-228600">
              <a:buFont typeface="+mj-lt"/>
              <a:buAutoNum type="arabicPeriod"/>
            </a:pPr>
            <a:endParaRPr lang="fr-FR" smtClean="0"/>
          </a:p>
          <a:p>
            <a:pPr marL="228600" indent="-228600">
              <a:buFont typeface="+mj-lt"/>
              <a:buAutoNum type="arabicPeriod"/>
            </a:pPr>
            <a:r>
              <a:rPr lang="fr-FR" strike="sngStrike" smtClean="0"/>
              <a:t>MDE has been an promissing approach to </a:t>
            </a:r>
          </a:p>
          <a:p>
            <a:pPr marL="228600" indent="-228600">
              <a:buFont typeface="+mj-lt"/>
              <a:buAutoNum type="arabicPeriod"/>
            </a:pPr>
            <a:endParaRPr lang="fr-FR" smtClean="0"/>
          </a:p>
          <a:p>
            <a:pPr marL="228600" indent="-228600">
              <a:buFont typeface="+mj-lt"/>
              <a:buAutoNum type="arabicPeriod"/>
            </a:pPr>
            <a:r>
              <a:rPr lang="en-US" baseline="0" smtClean="0"/>
              <a:t>In the following I am going to present the motivations that inspired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endParaRPr lang="fr-FR" dirty="0" smtClean="0"/>
          </a:p>
          <a:p>
            <a:pPr marL="228600" indent="-228600">
              <a:buFont typeface="+mj-lt"/>
              <a:buAutoNum type="arabicPeriod"/>
            </a:pPr>
            <a:r>
              <a:rPr lang="fr-FR" dirty="0" smtClean="0"/>
              <a:t>Our objectives are:</a:t>
            </a:r>
          </a:p>
          <a:p>
            <a:pPr marL="685800" lvl="1" indent="-228600">
              <a:buFont typeface="Arial" pitchFamily="34" charset="0"/>
              <a:buChar char="•"/>
            </a:pPr>
            <a:r>
              <a:rPr lang="fr-FR" dirty="0" smtClean="0"/>
              <a:t>First,</a:t>
            </a:r>
            <a:r>
              <a:rPr lang="fr-FR" baseline="0" dirty="0" smtClean="0"/>
              <a:t> </a:t>
            </a:r>
            <a:r>
              <a:rPr lang="fr-FR" baseline="0" dirty="0" err="1" smtClean="0"/>
              <a:t>we</a:t>
            </a:r>
            <a:r>
              <a:rPr lang="fr-FR" baseline="0" dirty="0" smtClean="0"/>
              <a:t> </a:t>
            </a:r>
            <a:r>
              <a:rPr lang="fr-FR" baseline="0" dirty="0" err="1" smtClean="0"/>
              <a:t>want</a:t>
            </a:r>
            <a:r>
              <a:rPr lang="fr-FR" baseline="0" dirty="0" smtClean="0"/>
              <a:t> </a:t>
            </a:r>
            <a:r>
              <a:rPr lang="fr-FR" dirty="0" smtClean="0"/>
              <a:t>to deal </a:t>
            </a:r>
            <a:r>
              <a:rPr lang="fr-FR" dirty="0" err="1" smtClean="0"/>
              <a:t>with</a:t>
            </a:r>
            <a:r>
              <a:rPr lang="fr-FR" dirty="0" smtClean="0"/>
              <a:t> </a:t>
            </a:r>
            <a:r>
              <a:rPr lang="fr-FR" dirty="0" err="1" smtClean="0"/>
              <a:t>security</a:t>
            </a:r>
            <a:r>
              <a:rPr lang="fr-FR" dirty="0" smtClean="0"/>
              <a:t> </a:t>
            </a:r>
            <a:r>
              <a:rPr lang="fr-FR" dirty="0" err="1" smtClean="0"/>
              <a:t>requirement</a:t>
            </a:r>
            <a:r>
              <a:rPr lang="fr-FR" dirty="0" smtClean="0"/>
              <a:t> </a:t>
            </a:r>
            <a:r>
              <a:rPr lang="fr-FR" dirty="0" err="1" smtClean="0"/>
              <a:t>alongside</a:t>
            </a:r>
            <a:r>
              <a:rPr lang="fr-FR" dirty="0" smtClean="0"/>
              <a:t> </a:t>
            </a:r>
            <a:r>
              <a:rPr lang="fr-FR" dirty="0" err="1" smtClean="0"/>
              <a:t>with</a:t>
            </a:r>
            <a:r>
              <a:rPr lang="fr-FR" dirty="0" smtClean="0"/>
              <a:t> the </a:t>
            </a:r>
            <a:r>
              <a:rPr lang="fr-FR" dirty="0" err="1" smtClean="0"/>
              <a:t>functionalities</a:t>
            </a:r>
            <a:r>
              <a:rPr lang="fr-FR" dirty="0" smtClean="0"/>
              <a:t> of a system </a:t>
            </a:r>
            <a:r>
              <a:rPr lang="fr-FR" dirty="0" err="1" smtClean="0"/>
              <a:t>since</a:t>
            </a:r>
            <a:r>
              <a:rPr lang="fr-FR" baseline="0" dirty="0" smtClean="0"/>
              <a:t> the </a:t>
            </a:r>
            <a:r>
              <a:rPr lang="fr-FR" baseline="0" dirty="0" err="1" smtClean="0"/>
              <a:t>early</a:t>
            </a:r>
            <a:r>
              <a:rPr lang="fr-FR" baseline="0" dirty="0" smtClean="0"/>
              <a:t> </a:t>
            </a:r>
            <a:r>
              <a:rPr lang="fr-FR" baseline="0" dirty="0" err="1" smtClean="0"/>
              <a:t>development</a:t>
            </a:r>
            <a:r>
              <a:rPr lang="fr-FR" baseline="0" dirty="0" smtClean="0"/>
              <a:t> phases</a:t>
            </a:r>
          </a:p>
          <a:p>
            <a:pPr marL="685800" lvl="1" indent="-228600">
              <a:buFont typeface="Arial" pitchFamily="34" charset="0"/>
              <a:buChar char="•"/>
            </a:pPr>
            <a:r>
              <a:rPr lang="fr-FR" baseline="0" dirty="0" err="1" smtClean="0"/>
              <a:t>Then</a:t>
            </a:r>
            <a:r>
              <a:rPr lang="fr-FR" baseline="0" dirty="0" smtClean="0"/>
              <a:t>, </a:t>
            </a:r>
            <a:r>
              <a:rPr lang="fr-FR" baseline="0" dirty="0" err="1" smtClean="0"/>
              <a:t>we</a:t>
            </a:r>
            <a:r>
              <a:rPr lang="fr-FR" baseline="0" dirty="0" smtClean="0"/>
              <a:t> </a:t>
            </a:r>
            <a:r>
              <a:rPr lang="fr-FR" baseline="0" dirty="0" err="1" smtClean="0"/>
              <a:t>want</a:t>
            </a:r>
            <a:r>
              <a:rPr lang="fr-FR" baseline="0" dirty="0" smtClean="0"/>
              <a:t> to </a:t>
            </a:r>
            <a:r>
              <a:rPr lang="fr-FR" baseline="0" dirty="0" err="1" smtClean="0"/>
              <a:t>make</a:t>
            </a:r>
            <a:r>
              <a:rPr lang="fr-FR" baseline="0" dirty="0" smtClean="0"/>
              <a:t> sure </a:t>
            </a:r>
            <a:r>
              <a:rPr lang="fr-FR" baseline="0" dirty="0" err="1" smtClean="0"/>
              <a:t>that</a:t>
            </a:r>
            <a:r>
              <a:rPr lang="fr-FR" baseline="0" dirty="0" smtClean="0"/>
              <a:t> the </a:t>
            </a:r>
            <a:r>
              <a:rPr lang="fr-FR" baseline="0" dirty="0" err="1" smtClean="0"/>
              <a:t>specified</a:t>
            </a:r>
            <a:r>
              <a:rPr lang="fr-FR" baseline="0" dirty="0" smtClean="0"/>
              <a:t> </a:t>
            </a:r>
            <a:r>
              <a:rPr lang="fr-FR" baseline="0" dirty="0" err="1" smtClean="0"/>
              <a:t>security</a:t>
            </a:r>
            <a:r>
              <a:rPr lang="fr-FR" baseline="0" dirty="0" smtClean="0"/>
              <a:t> </a:t>
            </a:r>
            <a:r>
              <a:rPr lang="fr-FR" baseline="0" dirty="0" err="1" smtClean="0"/>
              <a:t>requirements</a:t>
            </a:r>
            <a:r>
              <a:rPr lang="fr-FR" baseline="0" dirty="0" smtClean="0"/>
              <a:t> are </a:t>
            </a:r>
            <a:r>
              <a:rPr lang="fr-FR" baseline="0" dirty="0" err="1" smtClean="0"/>
              <a:t>correctly</a:t>
            </a:r>
            <a:r>
              <a:rPr lang="fr-FR" baseline="0" dirty="0" smtClean="0"/>
              <a:t> </a:t>
            </a:r>
            <a:r>
              <a:rPr lang="fr-FR" baseline="0" dirty="0" err="1" smtClean="0"/>
              <a:t>deployed</a:t>
            </a:r>
            <a:r>
              <a:rPr lang="fr-FR" baseline="0" dirty="0" smtClean="0"/>
              <a:t>.</a:t>
            </a:r>
            <a:endParaRPr lang="fr-FR" dirty="0" smtClean="0"/>
          </a:p>
          <a:p>
            <a:pPr marL="228600" indent="-228600">
              <a:buFont typeface="+mj-lt"/>
              <a:buAutoNum type="arabicPeriod"/>
            </a:pPr>
            <a:endParaRPr lang="fr-FR" dirty="0" smtClean="0"/>
          </a:p>
          <a:p>
            <a:pPr marL="228600" indent="-228600">
              <a:buFont typeface="+mj-lt"/>
              <a:buAutoNum type="arabicPeriod"/>
            </a:pPr>
            <a:r>
              <a:rPr lang="fr-FR" strike="sngStrike" dirty="0" smtClean="0"/>
              <a:t>MDE has been </a:t>
            </a:r>
            <a:r>
              <a:rPr lang="fr-FR" strike="sngStrike" dirty="0" smtClean="0"/>
              <a:t>a promissing </a:t>
            </a:r>
            <a:r>
              <a:rPr lang="fr-FR" strike="sngStrike" dirty="0" err="1" smtClean="0"/>
              <a:t>approach</a:t>
            </a:r>
            <a:r>
              <a:rPr lang="fr-FR" strike="sngStrike" dirty="0" smtClean="0"/>
              <a:t> to </a:t>
            </a:r>
          </a:p>
          <a:p>
            <a:pPr marL="228600" indent="-228600">
              <a:buFont typeface="+mj-lt"/>
              <a:buAutoNum type="arabicPeriod"/>
            </a:pPr>
            <a:endParaRPr lang="fr-FR" dirty="0" smtClean="0"/>
          </a:p>
          <a:p>
            <a:pPr marL="228600" indent="-228600">
              <a:buFont typeface="+mj-lt"/>
              <a:buAutoNum type="arabicPeriod"/>
            </a:pPr>
            <a:r>
              <a:rPr lang="en-US" baseline="0" dirty="0" smtClean="0"/>
              <a:t>In the following I am going to present the motivations that inspired our work.</a:t>
            </a:r>
            <a:endParaRPr lang="en-US" dirty="0"/>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 typeface="Arial" pitchFamily="34" charset="0"/>
              <a:buChar char="•"/>
            </a:pPr>
            <a:r>
              <a:rPr lang="en-US" sz="1200" i="0" kern="1200" smtClean="0">
                <a:solidFill>
                  <a:schemeClr val="tx1"/>
                </a:solidFill>
                <a:latin typeface="+mn-lt"/>
                <a:ea typeface="+mn-ea"/>
                <a:cs typeface="+mn-cs"/>
              </a:rPr>
              <a:t> Once security and functional requirements are specified, the development process consists in implementing them. </a:t>
            </a:r>
          </a:p>
          <a:p>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Our goal is to separate the security and functional codes so that the structure of the final system is clear and easy to maintain. </a:t>
            </a:r>
          </a:p>
          <a:p>
            <a:pPr>
              <a:buFont typeface="Arial" pitchFamily="34" charset="0"/>
              <a:buChar char="•"/>
            </a:pPr>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AOP stands out to be the best solution for our</a:t>
            </a:r>
            <a:r>
              <a:rPr lang="en-US" sz="1200" i="0" kern="1200" baseline="0" smtClean="0">
                <a:solidFill>
                  <a:schemeClr val="tx1"/>
                </a:solidFill>
                <a:latin typeface="+mn-lt"/>
                <a:ea typeface="+mn-ea"/>
                <a:cs typeface="+mn-cs"/>
              </a:rPr>
              <a:t> need.</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 typeface="Arial" pitchFamily="34" charset="0"/>
              <a:buChar char="•"/>
            </a:pPr>
            <a:r>
              <a:rPr lang="en-US" sz="1200" i="0" kern="1200" smtClean="0">
                <a:solidFill>
                  <a:schemeClr val="tx1"/>
                </a:solidFill>
                <a:latin typeface="+mn-lt"/>
                <a:ea typeface="+mn-ea"/>
                <a:cs typeface="+mn-cs"/>
              </a:rPr>
              <a:t> Once security and functional requirements are specified, the development process consists in implementing them. </a:t>
            </a:r>
          </a:p>
          <a:p>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Our goal is to separate the security and functional codes so that the structure of the final system is clear and easy to maintain. </a:t>
            </a:r>
          </a:p>
          <a:p>
            <a:pPr>
              <a:buFont typeface="Arial" pitchFamily="34" charset="0"/>
              <a:buChar char="•"/>
            </a:pPr>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AOP stands out to be the best solution for our</a:t>
            </a:r>
            <a:r>
              <a:rPr lang="en-US" sz="1200" i="0" kern="1200" baseline="0" smtClean="0">
                <a:solidFill>
                  <a:schemeClr val="tx1"/>
                </a:solidFill>
                <a:latin typeface="+mn-lt"/>
                <a:ea typeface="+mn-ea"/>
                <a:cs typeface="+mn-cs"/>
              </a:rPr>
              <a:t> need.</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Our approach covers the whole development life-cycle of secure systems:</a:t>
            </a:r>
          </a:p>
          <a:p>
            <a:r>
              <a:rPr lang="en-US" sz="1200" i="0" kern="1200" smtClean="0">
                <a:solidFill>
                  <a:schemeClr val="tx1"/>
                </a:solidFill>
                <a:latin typeface="+mn-lt"/>
                <a:ea typeface="+mn-ea"/>
                <a:cs typeface="+mn-cs"/>
              </a:rPr>
              <a:t> </a:t>
            </a:r>
          </a:p>
          <a:p>
            <a:pPr marL="228600" indent="-228600">
              <a:buAutoNum type="arabicPeriod"/>
            </a:pPr>
            <a:r>
              <a:rPr lang="en-US" sz="1200" i="0" kern="1200" smtClean="0">
                <a:solidFill>
                  <a:schemeClr val="tx1"/>
                </a:solidFill>
                <a:latin typeface="+mn-lt"/>
                <a:ea typeface="+mn-ea"/>
                <a:cs typeface="+mn-cs"/>
              </a:rPr>
              <a:t>it starts by graphically modeling the functional and security requirements.</a:t>
            </a:r>
          </a:p>
          <a:p>
            <a:pPr marL="228600" indent="-228600">
              <a:buAutoNum type="arabicPeriod"/>
            </a:pPr>
            <a:r>
              <a:rPr lang="en-US" sz="1200" i="0" kern="1200" smtClean="0">
                <a:solidFill>
                  <a:schemeClr val="tx1"/>
                </a:solidFill>
                <a:latin typeface="+mn-lt"/>
                <a:ea typeface="+mn-ea"/>
                <a:cs typeface="+mn-cs"/>
              </a:rPr>
              <a:t>the graphical models are then translated into formal specifications that are successively validated and verified.</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Our approach covers the whole development life-cycle of secure systems:</a:t>
            </a:r>
          </a:p>
          <a:p>
            <a:r>
              <a:rPr lang="en-US" sz="1200" i="0" kern="1200" smtClean="0">
                <a:solidFill>
                  <a:schemeClr val="tx1"/>
                </a:solidFill>
                <a:latin typeface="+mn-lt"/>
                <a:ea typeface="+mn-ea"/>
                <a:cs typeface="+mn-cs"/>
              </a:rPr>
              <a:t> </a:t>
            </a:r>
          </a:p>
          <a:p>
            <a:pPr marL="228600" indent="-228600">
              <a:buAutoNum type="arabicPeriod"/>
            </a:pPr>
            <a:r>
              <a:rPr lang="en-US" sz="1200" i="0" kern="1200" smtClean="0">
                <a:solidFill>
                  <a:schemeClr val="tx1"/>
                </a:solidFill>
                <a:latin typeface="+mn-lt"/>
                <a:ea typeface="+mn-ea"/>
                <a:cs typeface="+mn-cs"/>
              </a:rPr>
              <a:t>it starts by graphically modeling the functional and security requirements.</a:t>
            </a:r>
          </a:p>
          <a:p>
            <a:pPr marL="228600" indent="-228600">
              <a:buAutoNum type="arabicPeriod"/>
            </a:pPr>
            <a:r>
              <a:rPr lang="en-US" sz="1200" i="0" kern="1200" smtClean="0">
                <a:solidFill>
                  <a:schemeClr val="tx1"/>
                </a:solidFill>
                <a:latin typeface="+mn-lt"/>
                <a:ea typeface="+mn-ea"/>
                <a:cs typeface="+mn-cs"/>
              </a:rPr>
              <a:t>the graphical models are then translated into formal specifications that are successively validated and verified.</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Our approach covers the whole development life-cycle of secure systems:</a:t>
            </a:r>
          </a:p>
          <a:p>
            <a:r>
              <a:rPr lang="en-US" sz="1200" i="0" kern="1200" smtClean="0">
                <a:solidFill>
                  <a:schemeClr val="tx1"/>
                </a:solidFill>
                <a:latin typeface="+mn-lt"/>
                <a:ea typeface="+mn-ea"/>
                <a:cs typeface="+mn-cs"/>
              </a:rPr>
              <a:t> </a:t>
            </a:r>
          </a:p>
          <a:p>
            <a:pPr marL="228600" indent="-228600">
              <a:buAutoNum type="arabicPeriod"/>
            </a:pPr>
            <a:r>
              <a:rPr lang="en-US" sz="1200" i="0" kern="1200" smtClean="0">
                <a:solidFill>
                  <a:schemeClr val="tx1"/>
                </a:solidFill>
                <a:latin typeface="+mn-lt"/>
                <a:ea typeface="+mn-ea"/>
                <a:cs typeface="+mn-cs"/>
              </a:rPr>
              <a:t>it starts by graphically modeling the functional and security requirements.</a:t>
            </a:r>
          </a:p>
          <a:p>
            <a:pPr marL="228600" indent="-228600">
              <a:buAutoNum type="arabicPeriod"/>
            </a:pPr>
            <a:r>
              <a:rPr lang="en-US" sz="1200" i="0" kern="1200" smtClean="0">
                <a:solidFill>
                  <a:schemeClr val="tx1"/>
                </a:solidFill>
                <a:latin typeface="+mn-lt"/>
                <a:ea typeface="+mn-ea"/>
                <a:cs typeface="+mn-cs"/>
              </a:rPr>
              <a:t>the graphical models are then translated into formal specifications that are successively validated and verified.</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bg>
      <p:bgPr>
        <a:solidFill>
          <a:schemeClr val="tx2"/>
        </a:solidFill>
        <a:effectLst/>
      </p:bgPr>
    </p:bg>
    <p:spTree>
      <p:nvGrpSpPr>
        <p:cNvPr id="1" name=""/>
        <p:cNvGrpSpPr/>
        <p:nvPr/>
      </p:nvGrpSpPr>
      <p:grpSpPr>
        <a:xfrm>
          <a:off x="0" y="0"/>
          <a:ext cx="0" cy="0"/>
          <a:chOff x="0" y="0"/>
          <a:chExt cx="0" cy="0"/>
        </a:xfrm>
      </p:grpSpPr>
      <p:sp>
        <p:nvSpPr>
          <p:cNvPr id="9" name="Rectangle 8"/>
          <p:cNvSpPr/>
          <p:nvPr userDrawn="1"/>
        </p:nvSpPr>
        <p:spPr>
          <a:xfrm>
            <a:off x="0" y="72008"/>
            <a:ext cx="9144000" cy="2204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a:xfrm>
            <a:off x="3929066" y="6381328"/>
            <a:ext cx="4104456" cy="360000"/>
          </a:xfrm>
        </p:spPr>
        <p:txBody>
          <a:bodyPr/>
          <a:lstStyle/>
          <a:p>
            <a:r>
              <a:rPr lang="en-US" smtClean="0"/>
              <a:t>A MDE  approach to build secure information systems</a:t>
            </a:r>
            <a:endParaRPr lang="fr-FR"/>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a:p>
        </p:txBody>
      </p:sp>
      <p:sp>
        <p:nvSpPr>
          <p:cNvPr id="10" name="Rectangle 9"/>
          <p:cNvSpPr/>
          <p:nvPr userDrawn="1"/>
        </p:nvSpPr>
        <p:spPr>
          <a:xfrm>
            <a:off x="0" y="5805264"/>
            <a:ext cx="9144000" cy="10752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userDrawn="1"/>
        </p:nvSpPr>
        <p:spPr>
          <a:xfrm>
            <a:off x="3389036" y="6201308"/>
            <a:ext cx="1874777"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userDrawn="1"/>
        </p:nvSpPr>
        <p:spPr>
          <a:xfrm>
            <a:off x="5263813" y="6201308"/>
            <a:ext cx="1874777"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userDrawn="1"/>
        </p:nvSpPr>
        <p:spPr>
          <a:xfrm>
            <a:off x="7138590" y="6201308"/>
            <a:ext cx="1874777" cy="288032"/>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4" name="Groupe 33"/>
          <p:cNvGrpSpPr/>
          <p:nvPr userDrawn="1"/>
        </p:nvGrpSpPr>
        <p:grpSpPr>
          <a:xfrm>
            <a:off x="359532" y="332656"/>
            <a:ext cx="2088232" cy="1656184"/>
            <a:chOff x="611560" y="2204864"/>
            <a:chExt cx="3096344" cy="2232248"/>
          </a:xfrm>
        </p:grpSpPr>
        <p:pic>
          <p:nvPicPr>
            <p:cNvPr id="17" name="Image 16" descr="samovar.jpg"/>
            <p:cNvPicPr>
              <a:picLocks noChangeAspect="1"/>
            </p:cNvPicPr>
            <p:nvPr userDrawn="1"/>
          </p:nvPicPr>
          <p:blipFill>
            <a:blip r:embed="rId2" cstate="print"/>
            <a:stretch>
              <a:fillRect/>
            </a:stretch>
          </p:blipFill>
          <p:spPr>
            <a:xfrm>
              <a:off x="611560" y="2204864"/>
              <a:ext cx="3096344" cy="648072"/>
            </a:xfrm>
            <a:prstGeom prst="rect">
              <a:avLst/>
            </a:prstGeom>
          </p:spPr>
        </p:pic>
        <p:grpSp>
          <p:nvGrpSpPr>
            <p:cNvPr id="33" name="Groupe 32"/>
            <p:cNvGrpSpPr/>
            <p:nvPr userDrawn="1"/>
          </p:nvGrpSpPr>
          <p:grpSpPr>
            <a:xfrm>
              <a:off x="611560" y="2924944"/>
              <a:ext cx="3096344" cy="1512168"/>
              <a:chOff x="5004048" y="2708920"/>
              <a:chExt cx="3096344" cy="1512168"/>
            </a:xfrm>
          </p:grpSpPr>
          <p:sp>
            <p:nvSpPr>
              <p:cNvPr id="28" name="Rectangle 27"/>
              <p:cNvSpPr/>
              <p:nvPr userDrawn="1"/>
            </p:nvSpPr>
            <p:spPr>
              <a:xfrm>
                <a:off x="5004048" y="2708920"/>
                <a:ext cx="3096344" cy="1512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Image 29"/>
              <p:cNvPicPr>
                <a:picLocks noChangeAspect="1"/>
              </p:cNvPicPr>
              <p:nvPr userDrawn="1"/>
            </p:nvPicPr>
            <p:blipFill>
              <a:blip r:embed="rId3" cstate="print">
                <a:extLst>
                  <a:ext uri="{28A0092B-C50C-407E-A947-70E740481C1C}">
                    <a14:useLocalDpi xmlns:a14="http://schemas.microsoft.com/office/drawing/2010/main" xmlns="" val="0"/>
                  </a:ext>
                </a:extLst>
              </a:blip>
              <a:srcRect b="21429"/>
              <a:stretch>
                <a:fillRect/>
              </a:stretch>
            </p:blipFill>
            <p:spPr>
              <a:xfrm>
                <a:off x="5041706" y="2780928"/>
                <a:ext cx="1330494" cy="1368152"/>
              </a:xfrm>
              <a:prstGeom prst="rect">
                <a:avLst/>
              </a:prstGeom>
            </p:spPr>
          </p:pic>
          <p:pic>
            <p:nvPicPr>
              <p:cNvPr id="32" name="Image 31" descr="paris-saclay1.jpeg"/>
              <p:cNvPicPr>
                <a:picLocks noChangeAspect="1"/>
              </p:cNvPicPr>
              <p:nvPr userDrawn="1"/>
            </p:nvPicPr>
            <p:blipFill>
              <a:blip r:embed="rId4" cstate="print"/>
              <a:srcRect t="30712" b="33851"/>
              <a:stretch>
                <a:fillRect/>
              </a:stretch>
            </p:blipFill>
            <p:spPr>
              <a:xfrm>
                <a:off x="6372200" y="3094006"/>
                <a:ext cx="1656184" cy="641811"/>
              </a:xfrm>
              <a:prstGeom prst="rect">
                <a:avLst/>
              </a:prstGeom>
            </p:spPr>
          </p:pic>
        </p:grpSp>
      </p:grpSp>
      <p:sp>
        <p:nvSpPr>
          <p:cNvPr id="35" name="ZoneTexte 34"/>
          <p:cNvSpPr txBox="1"/>
          <p:nvPr userDrawn="1"/>
        </p:nvSpPr>
        <p:spPr>
          <a:xfrm>
            <a:off x="359532" y="1982740"/>
            <a:ext cx="8604926" cy="1554272"/>
          </a:xfrm>
          <a:prstGeom prst="rect">
            <a:avLst/>
          </a:prstGeom>
          <a:noFill/>
        </p:spPr>
        <p:txBody>
          <a:bodyPr wrap="square" rtlCol="0">
            <a:spAutoFit/>
          </a:bodyPr>
          <a:lstStyle/>
          <a:p>
            <a:pPr algn="ctr">
              <a:lnSpc>
                <a:spcPct val="150000"/>
              </a:lnSpc>
            </a:pPr>
            <a:r>
              <a:rPr lang="en-US" sz="3800" b="0" smtClean="0">
                <a:solidFill>
                  <a:schemeClr val="bg1"/>
                </a:solidFill>
                <a:latin typeface="GillSans"/>
                <a:cs typeface="Times New Roman" pitchFamily="18" charset="0"/>
              </a:rPr>
              <a:t>A Model Driven Engineering </a:t>
            </a:r>
            <a:r>
              <a:rPr lang="en-US" sz="3800" b="0" smtClean="0">
                <a:solidFill>
                  <a:schemeClr val="bg1"/>
                </a:solidFill>
                <a:latin typeface="GillSans"/>
                <a:cs typeface="Times New Roman" pitchFamily="18" charset="0"/>
              </a:rPr>
              <a:t>Approach</a:t>
            </a:r>
          </a:p>
          <a:p>
            <a:pPr algn="ctr">
              <a:lnSpc>
                <a:spcPct val="100000"/>
              </a:lnSpc>
            </a:pPr>
            <a:r>
              <a:rPr lang="en-US" sz="3800" b="0" smtClean="0">
                <a:solidFill>
                  <a:schemeClr val="bg1"/>
                </a:solidFill>
                <a:latin typeface="GillSans"/>
                <a:cs typeface="Times New Roman" pitchFamily="18" charset="0"/>
              </a:rPr>
              <a:t>To</a:t>
            </a:r>
            <a:r>
              <a:rPr lang="en-US" sz="3800" b="0" baseline="0" smtClean="0">
                <a:solidFill>
                  <a:schemeClr val="bg1"/>
                </a:solidFill>
                <a:latin typeface="GillSans"/>
                <a:cs typeface="Times New Roman" pitchFamily="18" charset="0"/>
              </a:rPr>
              <a:t> </a:t>
            </a:r>
            <a:r>
              <a:rPr lang="en-US" sz="3800" b="0" baseline="0" smtClean="0">
                <a:solidFill>
                  <a:schemeClr val="bg1"/>
                </a:solidFill>
                <a:latin typeface="GillSans"/>
                <a:cs typeface="Times New Roman" pitchFamily="18" charset="0"/>
              </a:rPr>
              <a:t>Build Secure Information Systems</a:t>
            </a:r>
            <a:endParaRPr lang="en-US" sz="3800" b="0">
              <a:solidFill>
                <a:schemeClr val="bg1"/>
              </a:solidFill>
              <a:latin typeface="GillSans"/>
              <a:cs typeface="Times New Roman" pitchFamily="18" charset="0"/>
            </a:endParaRPr>
          </a:p>
        </p:txBody>
      </p:sp>
      <p:sp>
        <p:nvSpPr>
          <p:cNvPr id="36" name="ZoneTexte 35"/>
          <p:cNvSpPr txBox="1"/>
          <p:nvPr userDrawn="1"/>
        </p:nvSpPr>
        <p:spPr>
          <a:xfrm>
            <a:off x="3347864" y="4290191"/>
            <a:ext cx="4109594" cy="83099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u="none" smtClean="0">
                <a:solidFill>
                  <a:schemeClr val="bg1"/>
                </a:solidFill>
                <a:latin typeface="GillSans" pitchFamily="2" charset="0"/>
              </a:rPr>
              <a:t>A PhD Thesis Defense</a:t>
            </a:r>
          </a:p>
          <a:p>
            <a:pPr marL="0" marR="0" indent="0" algn="l" defTabSz="914400" rtl="0" eaLnBrk="1" fontAlgn="auto" latinLnBrk="0" hangingPunct="1">
              <a:lnSpc>
                <a:spcPct val="100000"/>
              </a:lnSpc>
              <a:spcBef>
                <a:spcPts val="0"/>
              </a:spcBef>
              <a:spcAft>
                <a:spcPts val="0"/>
              </a:spcAft>
              <a:buClrTx/>
              <a:buSzTx/>
              <a:buFontTx/>
              <a:buNone/>
              <a:tabLst/>
              <a:defRPr/>
            </a:pPr>
            <a:r>
              <a:rPr lang="fr-FR" sz="2400" b="0" u="none" smtClean="0">
                <a:solidFill>
                  <a:schemeClr val="bg1"/>
                </a:solidFill>
                <a:latin typeface="GillSans" pitchFamily="2" charset="0"/>
              </a:rPr>
              <a:t>by </a:t>
            </a:r>
            <a:r>
              <a:rPr lang="en-US" sz="2400" b="1" u="none" smtClean="0">
                <a:solidFill>
                  <a:schemeClr val="bg1"/>
                </a:solidFill>
                <a:latin typeface="GillSans" pitchFamily="2" charset="0"/>
              </a:rPr>
              <a:t>Thi-Mai</a:t>
            </a:r>
            <a:r>
              <a:rPr lang="en-US" sz="2400" b="1" u="none" baseline="0" smtClean="0">
                <a:solidFill>
                  <a:schemeClr val="bg1"/>
                </a:solidFill>
                <a:latin typeface="GillSans" pitchFamily="2" charset="0"/>
              </a:rPr>
              <a:t> NGUYEN</a:t>
            </a:r>
            <a:endParaRPr lang="en-US" sz="2400" b="1" u="none" smtClean="0">
              <a:solidFill>
                <a:schemeClr val="bg1"/>
              </a:solidFill>
              <a:latin typeface="GillSans" pitchFamily="2" charset="0"/>
            </a:endParaRPr>
          </a:p>
        </p:txBody>
      </p:sp>
      <p:sp>
        <p:nvSpPr>
          <p:cNvPr id="37" name="ZoneTexte 36"/>
          <p:cNvSpPr txBox="1"/>
          <p:nvPr userDrawn="1"/>
        </p:nvSpPr>
        <p:spPr>
          <a:xfrm>
            <a:off x="3353032" y="5262299"/>
            <a:ext cx="5580590" cy="830997"/>
          </a:xfrm>
          <a:prstGeom prst="rect">
            <a:avLst/>
          </a:prstGeom>
          <a:noFill/>
        </p:spPr>
        <p:txBody>
          <a:bodyPr wrap="square" rtlCol="0">
            <a:spAutoFit/>
          </a:bodyPr>
          <a:lstStyle/>
          <a:p>
            <a:r>
              <a:rPr lang="en-US" sz="2400" smtClean="0">
                <a:solidFill>
                  <a:schemeClr val="bg1"/>
                </a:solidFill>
                <a:latin typeface="GillSans" pitchFamily="2" charset="0"/>
              </a:rPr>
              <a:t>Supervisors: </a:t>
            </a:r>
            <a:r>
              <a:rPr lang="en-US" sz="2400" baseline="0" smtClean="0">
                <a:solidFill>
                  <a:schemeClr val="bg1"/>
                </a:solidFill>
                <a:latin typeface="GillSans" pitchFamily="2" charset="0"/>
              </a:rPr>
              <a:t> </a:t>
            </a:r>
          </a:p>
          <a:p>
            <a:r>
              <a:rPr lang="en-US" sz="2400" smtClean="0">
                <a:solidFill>
                  <a:schemeClr val="bg1"/>
                </a:solidFill>
                <a:latin typeface="GillSans" pitchFamily="2" charset="0"/>
              </a:rPr>
              <a:t>Amel</a:t>
            </a:r>
            <a:r>
              <a:rPr lang="en-US" sz="2400" baseline="0" smtClean="0">
                <a:solidFill>
                  <a:schemeClr val="bg1"/>
                </a:solidFill>
                <a:latin typeface="GillSans" pitchFamily="2" charset="0"/>
              </a:rPr>
              <a:t> MAMMAR, Régine LALEAU  </a:t>
            </a:r>
          </a:p>
        </p:txBody>
      </p:sp>
      <p:sp>
        <p:nvSpPr>
          <p:cNvPr id="38" name="ZoneTexte 37"/>
          <p:cNvSpPr txBox="1"/>
          <p:nvPr userDrawn="1"/>
        </p:nvSpPr>
        <p:spPr>
          <a:xfrm>
            <a:off x="539552" y="6161238"/>
            <a:ext cx="2592288" cy="400110"/>
          </a:xfrm>
          <a:prstGeom prst="rect">
            <a:avLst/>
          </a:prstGeom>
          <a:noFill/>
        </p:spPr>
        <p:txBody>
          <a:bodyPr wrap="square" rtlCol="0">
            <a:spAutoFit/>
          </a:bodyPr>
          <a:lstStyle/>
          <a:p>
            <a:r>
              <a:rPr lang="en-US" sz="2000" smtClean="0">
                <a:solidFill>
                  <a:schemeClr val="bg1"/>
                </a:solidFill>
                <a:latin typeface="GillSans" pitchFamily="2" charset="0"/>
              </a:rPr>
              <a:t>January </a:t>
            </a:r>
            <a:r>
              <a:rPr lang="en-US" sz="2000" baseline="0" smtClean="0">
                <a:solidFill>
                  <a:schemeClr val="bg1"/>
                </a:solidFill>
                <a:latin typeface="GillSans" pitchFamily="2" charset="0"/>
              </a:rPr>
              <a:t>13, 2017</a:t>
            </a:r>
            <a:endParaRPr lang="en-US" sz="2000">
              <a:solidFill>
                <a:schemeClr val="bg1"/>
              </a:solidFill>
              <a:latin typeface="GillSans" pitchFamily="2" charset="0"/>
            </a:endParaRPr>
          </a:p>
        </p:txBody>
      </p:sp>
    </p:spTree>
    <p:extLst>
      <p:ext uri="{BB962C8B-B14F-4D97-AF65-F5344CB8AC3E}">
        <p14:creationId xmlns:p14="http://schemas.microsoft.com/office/powerpoint/2010/main" xmlns="" val="31979699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1442686" y="1556793"/>
            <a:ext cx="7211144" cy="403244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r>
              <a:rPr lang="en-US" smtClean="0"/>
              <a:t>13/01/2017</a:t>
            </a:r>
            <a:endParaRPr lang="fr-FR"/>
          </a:p>
        </p:txBody>
      </p:sp>
      <p:sp>
        <p:nvSpPr>
          <p:cNvPr id="5" name="Espace réservé du pied de page 4"/>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a:p>
        </p:txBody>
      </p:sp>
    </p:spTree>
    <p:extLst>
      <p:ext uri="{BB962C8B-B14F-4D97-AF65-F5344CB8AC3E}">
        <p14:creationId xmlns:p14="http://schemas.microsoft.com/office/powerpoint/2010/main" xmlns="" val="36920240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692696"/>
            <a:ext cx="2057400" cy="5433467"/>
          </a:xfrm>
        </p:spPr>
        <p:txBody>
          <a:bodyPr vert="eaVert"/>
          <a:lstStyle/>
          <a:p>
            <a:r>
              <a:rPr lang="fr-FR" dirty="0" smtClean="0"/>
              <a:t>Modifiez le style du titre</a:t>
            </a:r>
            <a:endParaRPr lang="fr-FR" dirty="0"/>
          </a:p>
        </p:txBody>
      </p:sp>
      <p:sp>
        <p:nvSpPr>
          <p:cNvPr id="3" name="Espace réservé du texte vertical 2"/>
          <p:cNvSpPr>
            <a:spLocks noGrp="1"/>
          </p:cNvSpPr>
          <p:nvPr>
            <p:ph type="body" orient="vert" idx="1"/>
          </p:nvPr>
        </p:nvSpPr>
        <p:spPr>
          <a:xfrm>
            <a:off x="457200" y="692696"/>
            <a:ext cx="6019800" cy="5433467"/>
          </a:xfrm>
        </p:spPr>
        <p:txBody>
          <a:bodyPr vert="eaVert"/>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lvl1pPr>
              <a:defRPr/>
            </a:lvl1p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smtClean="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a:p>
        </p:txBody>
      </p:sp>
    </p:spTree>
    <p:extLst>
      <p:ext uri="{BB962C8B-B14F-4D97-AF65-F5344CB8AC3E}">
        <p14:creationId xmlns:p14="http://schemas.microsoft.com/office/powerpoint/2010/main" xmlns="" val="19511348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age intercalaire">
    <p:spTree>
      <p:nvGrpSpPr>
        <p:cNvPr id="1" name=""/>
        <p:cNvGrpSpPr/>
        <p:nvPr/>
      </p:nvGrpSpPr>
      <p:grpSpPr>
        <a:xfrm>
          <a:off x="0" y="0"/>
          <a:ext cx="0" cy="0"/>
          <a:chOff x="0" y="0"/>
          <a:chExt cx="0" cy="0"/>
        </a:xfrm>
      </p:grpSpPr>
      <p:sp>
        <p:nvSpPr>
          <p:cNvPr id="2" name="Titre 1"/>
          <p:cNvSpPr>
            <a:spLocks noGrp="1"/>
          </p:cNvSpPr>
          <p:nvPr>
            <p:ph type="ctrTitle"/>
          </p:nvPr>
        </p:nvSpPr>
        <p:spPr>
          <a:xfrm>
            <a:off x="3491880" y="2348880"/>
            <a:ext cx="4966320" cy="1251570"/>
          </a:xfrm>
        </p:spPr>
        <p:txBody>
          <a:bodyPr anchor="t"/>
          <a:lstStyle>
            <a:lvl1pPr>
              <a:defRPr>
                <a:solidFill>
                  <a:srgbClr val="6D5047"/>
                </a:solidFill>
              </a:defRPr>
            </a:lvl1pPr>
          </a:lstStyle>
          <a:p>
            <a:r>
              <a:rPr lang="fr-FR" dirty="0" smtClean="0"/>
              <a:t>Modifiez le style du titre</a:t>
            </a:r>
            <a:endParaRPr lang="fr-FR" dirty="0"/>
          </a:p>
        </p:txBody>
      </p:sp>
      <p:sp>
        <p:nvSpPr>
          <p:cNvPr id="3" name="Sous-titre 2"/>
          <p:cNvSpPr>
            <a:spLocks noGrp="1"/>
          </p:cNvSpPr>
          <p:nvPr>
            <p:ph type="subTitle" idx="1"/>
          </p:nvPr>
        </p:nvSpPr>
        <p:spPr>
          <a:xfrm>
            <a:off x="3491880" y="3886200"/>
            <a:ext cx="4968552" cy="1752600"/>
          </a:xfrm>
        </p:spPr>
        <p:txBody>
          <a:bodyPr/>
          <a:lstStyle>
            <a:lvl1pPr marL="0" indent="0" algn="l">
              <a:buNone/>
              <a:defRPr>
                <a:solidFill>
                  <a:srgbClr val="B8B8B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fr-FR" dirty="0"/>
          </a:p>
        </p:txBody>
      </p:sp>
      <p:sp>
        <p:nvSpPr>
          <p:cNvPr id="8" name="Rectangle 7"/>
          <p:cNvSpPr/>
          <p:nvPr userDrawn="1"/>
        </p:nvSpPr>
        <p:spPr>
          <a:xfrm>
            <a:off x="3527914" y="1844824"/>
            <a:ext cx="1874777" cy="288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userDrawn="1"/>
        </p:nvSpPr>
        <p:spPr>
          <a:xfrm>
            <a:off x="5402691" y="1844824"/>
            <a:ext cx="1874777"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userDrawn="1"/>
        </p:nvSpPr>
        <p:spPr>
          <a:xfrm>
            <a:off x="7277468" y="1844824"/>
            <a:ext cx="1874777" cy="288032"/>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userDrawn="1"/>
        </p:nvSpPr>
        <p:spPr>
          <a:xfrm>
            <a:off x="0" y="332656"/>
            <a:ext cx="2051720"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7" name="Espace réservé de la date 6"/>
          <p:cNvSpPr>
            <a:spLocks noGrp="1"/>
          </p:cNvSpPr>
          <p:nvPr>
            <p:ph type="dt" sz="half" idx="10"/>
          </p:nvPr>
        </p:nvSpPr>
        <p:spPr/>
        <p:txBody>
          <a:bodyPr/>
          <a:lstStyle>
            <a:lvl1pPr>
              <a:defRPr/>
            </a:lvl1pPr>
          </a:lstStyle>
          <a:p>
            <a:r>
              <a:rPr lang="en-US" smtClean="0"/>
              <a:t>13/01/2017</a:t>
            </a:r>
            <a:endParaRPr lang="fr-FR"/>
          </a:p>
        </p:txBody>
      </p:sp>
      <p:sp>
        <p:nvSpPr>
          <p:cNvPr id="12" name="Espace réservé du pied de page 11"/>
          <p:cNvSpPr>
            <a:spLocks noGrp="1"/>
          </p:cNvSpPr>
          <p:nvPr>
            <p:ph type="ftr" sz="quarter" idx="11"/>
          </p:nvPr>
        </p:nvSpPr>
        <p:spPr/>
        <p:txBody>
          <a:bodyPr/>
          <a:lstStyle>
            <a:lvl1pPr>
              <a:defRPr/>
            </a:lvl1pPr>
          </a:lstStyle>
          <a:p>
            <a:pPr algn="r"/>
            <a:r>
              <a:rPr lang="en-US" smtClean="0"/>
              <a:t>A MDE  approach to build secure information systems</a:t>
            </a:r>
            <a:endParaRPr lang="fr-F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‹N°›</a:t>
            </a:fld>
            <a:endParaRPr lang="fr-FR"/>
          </a:p>
        </p:txBody>
      </p:sp>
    </p:spTree>
    <p:extLst>
      <p:ext uri="{BB962C8B-B14F-4D97-AF65-F5344CB8AC3E}">
        <p14:creationId xmlns:p14="http://schemas.microsoft.com/office/powerpoint/2010/main" xmlns="" val="29690257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416824" cy="576064"/>
          </a:xfrm>
        </p:spPr>
        <p:txBody>
          <a:bodyPr>
            <a:noAutofit/>
          </a:bodyPr>
          <a:lstStyle>
            <a:lvl1pPr>
              <a:defRPr sz="3200" b="0">
                <a:latin typeface="GillSans"/>
              </a:defRPr>
            </a:lvl1pPr>
          </a:lstStyle>
          <a:p>
            <a:r>
              <a:rPr lang="fr-FR" dirty="0" smtClean="0"/>
              <a:t>Modifiez le style du titre</a:t>
            </a:r>
            <a:endParaRPr lang="fr-FR" dirty="0"/>
          </a:p>
        </p:txBody>
      </p:sp>
      <p:sp>
        <p:nvSpPr>
          <p:cNvPr id="3" name="Espace réservé du contenu 2"/>
          <p:cNvSpPr>
            <a:spLocks noGrp="1"/>
          </p:cNvSpPr>
          <p:nvPr>
            <p:ph idx="1" hasCustomPrompt="1"/>
          </p:nvPr>
        </p:nvSpPr>
        <p:spPr>
          <a:xfrm>
            <a:off x="431540" y="1412776"/>
            <a:ext cx="8136904" cy="4680520"/>
          </a:xfrm>
        </p:spPr>
        <p:txBody>
          <a:bodyPr>
            <a:normAutofit/>
          </a:bodyPr>
          <a:lstStyle>
            <a:lvl1pPr algn="l">
              <a:buFont typeface="Wingdings 2" pitchFamily="18" charset="2"/>
              <a:buChar char=""/>
              <a:defRPr sz="2400" b="0">
                <a:latin typeface="Times New Roman" pitchFamily="18" charset="0"/>
                <a:cs typeface="Times New Roman" pitchFamily="18" charset="0"/>
              </a:defRPr>
            </a:lvl1pPr>
            <a:lvl2pPr algn="l">
              <a:buClr>
                <a:schemeClr val="accent1"/>
              </a:buClr>
              <a:buFont typeface="Arial" pitchFamily="34" charset="0"/>
              <a:buChar char="□"/>
              <a:defRPr sz="2000">
                <a:latin typeface="Times New Roman" pitchFamily="18" charset="0"/>
                <a:cs typeface="Times New Roman" pitchFamily="18" charset="0"/>
              </a:defRPr>
            </a:lvl2pPr>
            <a:lvl3pPr marL="1257300" indent="-342900" algn="l">
              <a:buFont typeface="Wingdings 2" pitchFamily="18" charset="2"/>
              <a:buChar char=""/>
              <a:defRPr sz="1800">
                <a:latin typeface="Times New Roman" pitchFamily="18" charset="0"/>
                <a:cs typeface="Times New Roman" pitchFamily="18" charset="0"/>
              </a:defRPr>
            </a:lvl3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7" name="Espace réservé de la date 6"/>
          <p:cNvSpPr>
            <a:spLocks noGrp="1"/>
          </p:cNvSpPr>
          <p:nvPr>
            <p:ph type="dt" sz="half" idx="10"/>
          </p:nvPr>
        </p:nvSpPr>
        <p:spPr/>
        <p:txBody>
          <a:bodyPr/>
          <a:lstStyle>
            <a:lvl1pPr>
              <a:defRPr/>
            </a:lvl1pPr>
          </a:lstStyle>
          <a:p>
            <a:r>
              <a:rPr lang="en-US" smtClean="0"/>
              <a:t>13/01/2017</a:t>
            </a:r>
            <a:endParaRPr lang="fr-FR"/>
          </a:p>
        </p:txBody>
      </p:sp>
      <p:sp>
        <p:nvSpPr>
          <p:cNvPr id="8" name="Espace réservé du pied de page 7"/>
          <p:cNvSpPr>
            <a:spLocks noGrp="1"/>
          </p:cNvSpPr>
          <p:nvPr>
            <p:ph type="ftr" sz="quarter" idx="11"/>
          </p:nvPr>
        </p:nvSpPr>
        <p:spPr/>
        <p:txBody>
          <a:bodyPr/>
          <a:lstStyle>
            <a:lvl1pPr>
              <a:defRPr/>
            </a:lvl1pPr>
          </a:lstStyle>
          <a:p>
            <a:pPr algn="r"/>
            <a:r>
              <a:rPr lang="en-US" smtClean="0"/>
              <a:t>A MDE  approach to build secure information systems</a:t>
            </a:r>
            <a:endParaRPr lang="fr-F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‹N°›</a:t>
            </a:fld>
            <a:endParaRPr lang="fr-FR"/>
          </a:p>
        </p:txBody>
      </p:sp>
      <p:sp>
        <p:nvSpPr>
          <p:cNvPr id="10" name="Rectangle 9"/>
          <p:cNvSpPr/>
          <p:nvPr userDrawn="1"/>
        </p:nvSpPr>
        <p:spPr>
          <a:xfrm>
            <a:off x="0" y="0"/>
            <a:ext cx="4572000" cy="4046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572000" y="0"/>
            <a:ext cx="4572000" cy="4046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998418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p:txBody>
          <a:bodyPr/>
          <a:lstStyle>
            <a:lvl1pPr>
              <a:defRPr/>
            </a:lvl1pPr>
          </a:lstStyle>
          <a:p>
            <a:r>
              <a:rPr lang="en-US" smtClean="0"/>
              <a:t>13/01/2017</a:t>
            </a:r>
            <a:endParaRPr lang="fr-FR"/>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a:p>
        </p:txBody>
      </p:sp>
    </p:spTree>
    <p:extLst>
      <p:ext uri="{BB962C8B-B14F-4D97-AF65-F5344CB8AC3E}">
        <p14:creationId xmlns:p14="http://schemas.microsoft.com/office/powerpoint/2010/main" xmlns="" val="2912219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de la date 9"/>
          <p:cNvSpPr>
            <a:spLocks noGrp="1"/>
          </p:cNvSpPr>
          <p:nvPr>
            <p:ph type="dt" sz="half" idx="10"/>
          </p:nvPr>
        </p:nvSpPr>
        <p:spPr/>
        <p:txBody>
          <a:bodyPr/>
          <a:lstStyle/>
          <a:p>
            <a:r>
              <a:rPr lang="en-US" smtClean="0"/>
              <a:t>13/01/2017</a:t>
            </a:r>
            <a:endParaRPr lang="fr-FR"/>
          </a:p>
        </p:txBody>
      </p:sp>
      <p:sp>
        <p:nvSpPr>
          <p:cNvPr id="11" name="Espace réservé du numéro de diapositive 10"/>
          <p:cNvSpPr>
            <a:spLocks noGrp="1"/>
          </p:cNvSpPr>
          <p:nvPr>
            <p:ph type="sldNum" sz="quarter" idx="11"/>
          </p:nvPr>
        </p:nvSpPr>
        <p:spPr/>
        <p:txBody>
          <a:bodyPr/>
          <a:lstStyle/>
          <a:p>
            <a:fld id="{3A5F5595-61AE-4AA6-B423-33EDBD1DAE12}" type="slidenum">
              <a:rPr lang="fr-FR" smtClean="0"/>
              <a:pPr/>
              <a:t>‹N°›</a:t>
            </a:fld>
            <a:endParaRPr lang="fr-FR"/>
          </a:p>
        </p:txBody>
      </p:sp>
      <p:sp>
        <p:nvSpPr>
          <p:cNvPr id="12" name="Espace réservé du pied de page 11"/>
          <p:cNvSpPr>
            <a:spLocks noGrp="1"/>
          </p:cNvSpPr>
          <p:nvPr>
            <p:ph type="ftr" sz="quarter" idx="12"/>
          </p:nvPr>
        </p:nvSpPr>
        <p:spPr/>
        <p:txBody>
          <a:bodyPr/>
          <a:lstStyle/>
          <a:p>
            <a:pPr algn="r"/>
            <a:r>
              <a:rPr lang="en-US" smtClean="0"/>
              <a:t>A MDE  approach to build secure information systems</a:t>
            </a:r>
            <a:endParaRPr lang="fr-FR"/>
          </a:p>
        </p:txBody>
      </p:sp>
      <p:sp>
        <p:nvSpPr>
          <p:cNvPr id="13" name="Titre 12"/>
          <p:cNvSpPr>
            <a:spLocks noGrp="1"/>
          </p:cNvSpPr>
          <p:nvPr>
            <p:ph type="title"/>
          </p:nvPr>
        </p:nvSpPr>
        <p:spPr/>
        <p:txBody>
          <a:bodyPr/>
          <a:lstStyle/>
          <a:p>
            <a:r>
              <a:rPr lang="fr-FR" smtClean="0"/>
              <a:t>Cliquez pour modifier le style du titre</a:t>
            </a:r>
            <a:endParaRPr lang="en-US"/>
          </a:p>
        </p:txBody>
      </p:sp>
    </p:spTree>
    <p:extLst>
      <p:ext uri="{BB962C8B-B14F-4D97-AF65-F5344CB8AC3E}">
        <p14:creationId xmlns:p14="http://schemas.microsoft.com/office/powerpoint/2010/main" xmlns="" val="42047718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lvl1pPr>
              <a:defRPr/>
            </a:lvl1pPr>
          </a:lstStyle>
          <a:p>
            <a:r>
              <a:rPr lang="en-US" smtClean="0"/>
              <a:t>13/01/2017</a:t>
            </a:r>
            <a:endParaRPr lang="fr-FR"/>
          </a:p>
        </p:txBody>
      </p:sp>
      <p:sp>
        <p:nvSpPr>
          <p:cNvPr id="4" name="Espace réservé du pied de page 3"/>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5" name="Espace réservé du numéro de diapositive 4"/>
          <p:cNvSpPr>
            <a:spLocks noGrp="1"/>
          </p:cNvSpPr>
          <p:nvPr>
            <p:ph type="sldNum" sz="quarter" idx="12"/>
          </p:nvPr>
        </p:nvSpPr>
        <p:spPr/>
        <p:txBody>
          <a:bodyPr/>
          <a:lstStyle/>
          <a:p>
            <a:fld id="{3A5F5595-61AE-4AA6-B423-33EDBD1DAE12}" type="slidenum">
              <a:rPr lang="fr-FR" smtClean="0"/>
              <a:pPr/>
              <a:t>‹N°›</a:t>
            </a:fld>
            <a:endParaRPr lang="fr-FR"/>
          </a:p>
        </p:txBody>
      </p:sp>
      <p:sp>
        <p:nvSpPr>
          <p:cNvPr id="6" name="Rectangle 5"/>
          <p:cNvSpPr/>
          <p:nvPr userDrawn="1"/>
        </p:nvSpPr>
        <p:spPr>
          <a:xfrm>
            <a:off x="0" y="0"/>
            <a:ext cx="4572000" cy="4046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4572000" y="0"/>
            <a:ext cx="4572000" cy="4046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re 1"/>
          <p:cNvSpPr>
            <a:spLocks noGrp="1"/>
          </p:cNvSpPr>
          <p:nvPr>
            <p:ph type="title"/>
          </p:nvPr>
        </p:nvSpPr>
        <p:spPr>
          <a:xfrm>
            <a:off x="1475656" y="548680"/>
            <a:ext cx="7211144" cy="576064"/>
          </a:xfrm>
        </p:spPr>
        <p:txBody>
          <a:bodyPr>
            <a:noAutofit/>
          </a:bodyPr>
          <a:lstStyle>
            <a:lvl1pPr>
              <a:defRPr sz="3200" b="0">
                <a:latin typeface="GillSans"/>
              </a:defRPr>
            </a:lvl1pPr>
          </a:lstStyle>
          <a:p>
            <a:r>
              <a:rPr lang="fr-FR" dirty="0" smtClean="0"/>
              <a:t>Modifiez le style du titre</a:t>
            </a:r>
            <a:endParaRPr lang="fr-FR" dirty="0"/>
          </a:p>
        </p:txBody>
      </p:sp>
    </p:spTree>
    <p:extLst>
      <p:ext uri="{BB962C8B-B14F-4D97-AF65-F5344CB8AC3E}">
        <p14:creationId xmlns:p14="http://schemas.microsoft.com/office/powerpoint/2010/main" xmlns="" val="16314394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r>
              <a:rPr lang="en-US" smtClean="0"/>
              <a:t>13/01/2017</a:t>
            </a:r>
            <a:endParaRPr lang="fr-FR"/>
          </a:p>
        </p:txBody>
      </p:sp>
      <p:sp>
        <p:nvSpPr>
          <p:cNvPr id="3" name="Espace réservé du pied de page 2"/>
          <p:cNvSpPr>
            <a:spLocks noGrp="1"/>
          </p:cNvSpPr>
          <p:nvPr>
            <p:ph type="ftr" sz="quarter" idx="11"/>
          </p:nvPr>
        </p:nvSpPr>
        <p:spPr/>
        <p:txBody>
          <a:bodyPr/>
          <a:lstStyle/>
          <a:p>
            <a:pPr algn="r"/>
            <a:r>
              <a:rPr lang="en-US" smtClean="0"/>
              <a:t>A MDE  approach to build secure information systems</a:t>
            </a:r>
            <a:endParaRPr lang="fr-FR" smtClean="0"/>
          </a:p>
        </p:txBody>
      </p:sp>
      <p:sp>
        <p:nvSpPr>
          <p:cNvPr id="4" name="Espace réservé du numéro de diapositive 3"/>
          <p:cNvSpPr>
            <a:spLocks noGrp="1"/>
          </p:cNvSpPr>
          <p:nvPr>
            <p:ph type="sldNum" sz="quarter" idx="12"/>
          </p:nvPr>
        </p:nvSpPr>
        <p:spPr/>
        <p:txBody>
          <a:bodyPr/>
          <a:lstStyle/>
          <a:p>
            <a:fld id="{3A5F5595-61AE-4AA6-B423-33EDBD1DAE12}" type="slidenum">
              <a:rPr lang="fr-FR" smtClean="0"/>
              <a:pPr/>
              <a:t>‹N°›</a:t>
            </a:fld>
            <a:endParaRPr lang="fr-FR"/>
          </a:p>
        </p:txBody>
      </p:sp>
    </p:spTree>
    <p:extLst>
      <p:ext uri="{BB962C8B-B14F-4D97-AF65-F5344CB8AC3E}">
        <p14:creationId xmlns:p14="http://schemas.microsoft.com/office/powerpoint/2010/main" xmlns="" val="8545113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75656" y="273050"/>
            <a:ext cx="1989857" cy="779686"/>
          </a:xfrm>
        </p:spPr>
        <p:txBody>
          <a:bodyPr anchor="b"/>
          <a:lstStyle>
            <a:lvl1pPr algn="l">
              <a:defRPr sz="2000" b="1"/>
            </a:lvl1pPr>
          </a:lstStyle>
          <a:p>
            <a:r>
              <a:rPr lang="fr-FR" dirty="0" smtClean="0"/>
              <a:t>Modifiez le style du titre</a:t>
            </a:r>
            <a:endParaRPr lang="fr-FR" dirty="0"/>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268760"/>
            <a:ext cx="3008313" cy="48574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Espace réservé de la date 4"/>
          <p:cNvSpPr>
            <a:spLocks noGrp="1"/>
          </p:cNvSpPr>
          <p:nvPr>
            <p:ph type="dt" sz="half" idx="10"/>
          </p:nvPr>
        </p:nvSpPr>
        <p:spPr/>
        <p:txBody>
          <a:bodyPr/>
          <a:lstStyle>
            <a:lvl1pPr>
              <a:defRPr/>
            </a:lvl1pPr>
          </a:lstStyle>
          <a:p>
            <a:r>
              <a:rPr lang="en-US" smtClean="0"/>
              <a:t>13/01/2017</a:t>
            </a:r>
            <a:endParaRPr lang="fr-FR"/>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a:p>
        </p:txBody>
      </p:sp>
    </p:spTree>
    <p:extLst>
      <p:ext uri="{BB962C8B-B14F-4D97-AF65-F5344CB8AC3E}">
        <p14:creationId xmlns:p14="http://schemas.microsoft.com/office/powerpoint/2010/main" xmlns="" val="33514191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r>
              <a:rPr lang="en-US" smtClean="0"/>
              <a:t>13/01/2017</a:t>
            </a:r>
            <a:endParaRPr lang="fr-FR"/>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a:p>
        </p:txBody>
      </p:sp>
    </p:spTree>
    <p:extLst>
      <p:ext uri="{BB962C8B-B14F-4D97-AF65-F5344CB8AC3E}">
        <p14:creationId xmlns:p14="http://schemas.microsoft.com/office/powerpoint/2010/main" xmlns="" val="20994411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6384053"/>
            <a:ext cx="1402632"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p>
        </p:txBody>
      </p:sp>
      <p:sp>
        <p:nvSpPr>
          <p:cNvPr id="14" name="Rectangle 13"/>
          <p:cNvSpPr/>
          <p:nvPr/>
        </p:nvSpPr>
        <p:spPr>
          <a:xfrm>
            <a:off x="4067944" y="6384053"/>
            <a:ext cx="4104456"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p>
        </p:txBody>
      </p:sp>
      <p:sp>
        <p:nvSpPr>
          <p:cNvPr id="6" name="Espace réservé du numéro de diapositive 5"/>
          <p:cNvSpPr>
            <a:spLocks noGrp="1"/>
          </p:cNvSpPr>
          <p:nvPr>
            <p:ph type="sldNum" sz="quarter" idx="4"/>
          </p:nvPr>
        </p:nvSpPr>
        <p:spPr>
          <a:xfrm>
            <a:off x="6466" y="6381328"/>
            <a:ext cx="533086" cy="360000"/>
          </a:xfrm>
          <a:prstGeom prst="rect">
            <a:avLst/>
          </a:prstGeom>
          <a:noFill/>
        </p:spPr>
        <p:txBody>
          <a:bodyPr vert="horz" lIns="91440" tIns="45720" rIns="91440" bIns="45720" rtlCol="0" anchor="ctr"/>
          <a:lstStyle>
            <a:lvl1pPr algn="ctr">
              <a:defRPr sz="1000" b="1">
                <a:solidFill>
                  <a:schemeClr val="bg1"/>
                </a:solidFill>
                <a:effectLst/>
              </a:defRPr>
            </a:lvl1pPr>
          </a:lstStyle>
          <a:p>
            <a:fld id="{3A5F5595-61AE-4AA6-B423-33EDBD1DAE12}" type="slidenum">
              <a:rPr lang="fr-FR" smtClean="0"/>
              <a:pPr/>
              <a:t>‹N°›</a:t>
            </a:fld>
            <a:endParaRPr lang="fr-FR"/>
          </a:p>
        </p:txBody>
      </p:sp>
      <p:sp>
        <p:nvSpPr>
          <p:cNvPr id="2" name="Espace réservé du titre 1"/>
          <p:cNvSpPr>
            <a:spLocks noGrp="1"/>
          </p:cNvSpPr>
          <p:nvPr>
            <p:ph type="title"/>
          </p:nvPr>
        </p:nvSpPr>
        <p:spPr>
          <a:xfrm>
            <a:off x="1475656" y="428"/>
            <a:ext cx="7211144" cy="1124316"/>
          </a:xfrm>
          <a:prstGeom prst="rect">
            <a:avLst/>
          </a:prstGeom>
        </p:spPr>
        <p:txBody>
          <a:bodyPr vert="horz" lIns="91440" tIns="45720" rIns="91440" bIns="45720" rtlCol="0" anchor="b">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1442686" y="1556792"/>
            <a:ext cx="7211144" cy="4525963"/>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539552" y="6381328"/>
            <a:ext cx="870010" cy="360000"/>
          </a:xfrm>
          <a:prstGeom prst="rect">
            <a:avLst/>
          </a:prstGeom>
          <a:noFill/>
        </p:spPr>
        <p:txBody>
          <a:bodyPr vert="horz" lIns="91440" tIns="45720" rIns="91440" bIns="45720" rtlCol="0" anchor="ctr"/>
          <a:lstStyle>
            <a:lvl1pPr algn="ctr">
              <a:defRPr sz="800">
                <a:solidFill>
                  <a:schemeClr val="bg1"/>
                </a:solidFill>
              </a:defRPr>
            </a:lvl1pPr>
          </a:lstStyle>
          <a:p>
            <a:r>
              <a:rPr lang="en-US" smtClean="0"/>
              <a:t>13/01/2017</a:t>
            </a:r>
            <a:endParaRPr lang="fr-FR"/>
          </a:p>
        </p:txBody>
      </p:sp>
      <p:sp>
        <p:nvSpPr>
          <p:cNvPr id="5" name="Espace réservé du pied de page 4"/>
          <p:cNvSpPr>
            <a:spLocks noGrp="1"/>
          </p:cNvSpPr>
          <p:nvPr>
            <p:ph type="ftr" sz="quarter" idx="3"/>
          </p:nvPr>
        </p:nvSpPr>
        <p:spPr>
          <a:xfrm>
            <a:off x="4067944" y="6381328"/>
            <a:ext cx="4104456" cy="360000"/>
          </a:xfrm>
          <a:prstGeom prst="rect">
            <a:avLst/>
          </a:prstGeom>
          <a:noFill/>
        </p:spPr>
        <p:txBody>
          <a:bodyPr vert="horz" lIns="91440" tIns="45720" rIns="144000" bIns="45720" rtlCol="0" anchor="ctr"/>
          <a:lstStyle>
            <a:lvl1pPr algn="ctr">
              <a:defRPr sz="1000">
                <a:solidFill>
                  <a:schemeClr val="bg1"/>
                </a:solidFill>
              </a:defRPr>
            </a:lvl1pPr>
          </a:lstStyle>
          <a:p>
            <a:pPr algn="r"/>
            <a:r>
              <a:rPr lang="en-US" smtClean="0"/>
              <a:t>A MDE  approach to build secure information systems</a:t>
            </a:r>
            <a:endParaRPr lang="fr-FR"/>
          </a:p>
        </p:txBody>
      </p:sp>
      <p:sp>
        <p:nvSpPr>
          <p:cNvPr id="8" name="Rectangle 7"/>
          <p:cNvSpPr/>
          <p:nvPr/>
        </p:nvSpPr>
        <p:spPr>
          <a:xfrm>
            <a:off x="0" y="692696"/>
            <a:ext cx="467544"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467544" y="692696"/>
            <a:ext cx="467544"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935088" y="692696"/>
            <a:ext cx="467544" cy="360040"/>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1475656" y="6381328"/>
            <a:ext cx="252028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smtClean="0"/>
              <a:t>Institut Mines-Télécom</a:t>
            </a:r>
            <a:endParaRPr lang="fr-FR" sz="1000"/>
          </a:p>
        </p:txBody>
      </p:sp>
      <p:pic>
        <p:nvPicPr>
          <p:cNvPr id="12" name="Image 11"/>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8244408" y="6042676"/>
            <a:ext cx="719724" cy="719724"/>
          </a:xfrm>
          <a:prstGeom prst="rect">
            <a:avLst/>
          </a:prstGeom>
        </p:spPr>
      </p:pic>
    </p:spTree>
    <p:extLst>
      <p:ext uri="{BB962C8B-B14F-4D97-AF65-F5344CB8AC3E}">
        <p14:creationId xmlns:p14="http://schemas.microsoft.com/office/powerpoint/2010/main" xmlns="" val="2883446494"/>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spcBef>
          <a:spcPct val="0"/>
        </a:spcBef>
        <a:buNone/>
        <a:defRPr sz="3200" b="1" kern="1200">
          <a:solidFill>
            <a:schemeClr val="tx2"/>
          </a:solidFill>
          <a:latin typeface="GillSans"/>
          <a:ea typeface="+mj-ea"/>
          <a:cs typeface="+mj-cs"/>
        </a:defRPr>
      </a:lvl1pPr>
    </p:titleStyle>
    <p:bodyStyle>
      <a:lvl1pPr marL="342900" indent="-342900" algn="l" defTabSz="914400" rtl="0" eaLnBrk="1" latinLnBrk="0" hangingPunct="1">
        <a:spcBef>
          <a:spcPct val="20000"/>
        </a:spcBef>
        <a:buClr>
          <a:schemeClr val="tx2"/>
        </a:buClr>
        <a:buSzPct val="100000"/>
        <a:buFont typeface="Wingdings" pitchFamily="2" charset="2"/>
        <a:buChar char="n"/>
        <a:defRPr sz="2400" b="0" kern="1200">
          <a:solidFill>
            <a:schemeClr val="tx1"/>
          </a:solidFill>
          <a:latin typeface="Times New Roman" pitchFamily="18" charset="0"/>
          <a:ea typeface="+mn-ea"/>
          <a:cs typeface="Times New Roman" pitchFamily="18" charset="0"/>
        </a:defRPr>
      </a:lvl1pPr>
      <a:lvl2pPr marL="800100" indent="-342900" algn="l" defTabSz="914400" rtl="0" eaLnBrk="1" latinLnBrk="0" hangingPunct="1">
        <a:spcBef>
          <a:spcPct val="20000"/>
        </a:spcBef>
        <a:buClr>
          <a:srgbClr val="6D5047"/>
        </a:buClr>
        <a:buFont typeface="Arial" pitchFamily="34" charset="0"/>
        <a:buChar char="•"/>
        <a:defRPr sz="22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chemeClr val="tx2"/>
        </a:buClr>
        <a:buFont typeface="Arial" pitchFamily="34" charset="0"/>
        <a:buChar char="─"/>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latin typeface="GillSans"/>
              </a:rPr>
              <a:t>Role-Based Access Control</a:t>
            </a:r>
            <a:endParaRPr lang="en-US">
              <a:latin typeface="GillSans"/>
            </a:endParaRPr>
          </a:p>
        </p:txBody>
      </p:sp>
      <p:sp>
        <p:nvSpPr>
          <p:cNvPr id="3" name="Espace réservé du contenu 2"/>
          <p:cNvSpPr>
            <a:spLocks noGrp="1"/>
          </p:cNvSpPr>
          <p:nvPr>
            <p:ph idx="1"/>
          </p:nvPr>
        </p:nvSpPr>
        <p:spPr/>
        <p:txBody>
          <a:bodyPr>
            <a:noAutofit/>
          </a:bodyPr>
          <a:lstStyle/>
          <a:p>
            <a:pPr marL="457200" indent="-457200"/>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rPr>
              <a:t>Introduction</a:t>
            </a:r>
            <a:endParaRPr lang="en-US" sz="240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Background </a:t>
            </a:r>
            <a:endParaRPr lang="en-US" sz="200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10</a:t>
            </a:fld>
            <a:endParaRPr lang="fr-FR"/>
          </a:p>
        </p:txBody>
      </p:sp>
      <p:pic>
        <p:nvPicPr>
          <p:cNvPr id="107523" name="Picture 3"/>
          <p:cNvPicPr>
            <a:picLocks noChangeAspect="1" noChangeArrowheads="1"/>
          </p:cNvPicPr>
          <p:nvPr/>
        </p:nvPicPr>
        <p:blipFill>
          <a:blip r:embed="rId3" cstate="print"/>
          <a:srcRect/>
          <a:stretch>
            <a:fillRect/>
          </a:stretch>
        </p:blipFill>
        <p:spPr bwMode="auto">
          <a:xfrm>
            <a:off x="290513" y="1738313"/>
            <a:ext cx="8562975"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latin typeface="GillSans"/>
              </a:rPr>
              <a:t>The B method</a:t>
            </a:r>
            <a:endParaRPr lang="en-US">
              <a:latin typeface="GillSans"/>
            </a:endParaRPr>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11</a:t>
            </a:fld>
            <a:endParaRPr lang="fr-F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rPr>
              <a:t>Introduction</a:t>
            </a:r>
            <a:endParaRPr lang="en-US" sz="240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Background </a:t>
            </a:r>
            <a:endParaRPr lang="en-US" sz="2000">
              <a:latin typeface="GillSans"/>
            </a:endParaRPr>
          </a:p>
        </p:txBody>
      </p:sp>
      <p:sp>
        <p:nvSpPr>
          <p:cNvPr id="11" name="Espace réservé du contenu 10"/>
          <p:cNvSpPr>
            <a:spLocks noGrp="1"/>
          </p:cNvSpPr>
          <p:nvPr>
            <p:ph idx="1"/>
          </p:nvPr>
        </p:nvSpPr>
        <p:spPr>
          <a:xfrm>
            <a:off x="431540" y="1412776"/>
            <a:ext cx="6120680" cy="4680520"/>
          </a:xfrm>
        </p:spPr>
        <p:txBody>
          <a:bodyPr/>
          <a:lstStyle/>
          <a:p>
            <a:r>
              <a:rPr lang="en-US" smtClean="0"/>
              <a:t>A </a:t>
            </a:r>
            <a:r>
              <a:rPr lang="en-US" smtClean="0"/>
              <a:t>formal language </a:t>
            </a:r>
            <a:r>
              <a:rPr lang="en-US" smtClean="0"/>
              <a:t>based </a:t>
            </a:r>
            <a:r>
              <a:rPr lang="en-US" smtClean="0"/>
              <a:t>on </a:t>
            </a:r>
            <a:r>
              <a:rPr lang="en-US" i="1" smtClean="0"/>
              <a:t>first order logic</a:t>
            </a:r>
          </a:p>
          <a:p>
            <a:endParaRPr lang="fr-FR" i="1" smtClean="0"/>
          </a:p>
          <a:p>
            <a:endParaRPr lang="en-US" i="1" smtClean="0"/>
          </a:p>
          <a:p>
            <a:r>
              <a:rPr lang="en-US" smtClean="0"/>
              <a:t>Allow</a:t>
            </a:r>
            <a:r>
              <a:rPr lang="en-US" i="1" smtClean="0"/>
              <a:t> </a:t>
            </a:r>
            <a:r>
              <a:rPr lang="en-US" smtClean="0"/>
              <a:t>the </a:t>
            </a:r>
            <a:r>
              <a:rPr lang="en-US" smtClean="0">
                <a:solidFill>
                  <a:srgbClr val="0000FF"/>
                </a:solidFill>
              </a:rPr>
              <a:t>modularity</a:t>
            </a:r>
            <a:r>
              <a:rPr lang="en-US" smtClean="0"/>
              <a:t> in software development </a:t>
            </a:r>
          </a:p>
          <a:p>
            <a:endParaRPr lang="fr-FR" smtClean="0"/>
          </a:p>
          <a:p>
            <a:endParaRPr lang="en-US" smtClean="0"/>
          </a:p>
          <a:p>
            <a:r>
              <a:rPr lang="en-US" smtClean="0"/>
              <a:t>Provide different </a:t>
            </a:r>
            <a:r>
              <a:rPr lang="en-US" smtClean="0"/>
              <a:t>abstraction </a:t>
            </a:r>
            <a:r>
              <a:rPr lang="en-US" smtClean="0"/>
              <a:t>levels of </a:t>
            </a:r>
            <a:r>
              <a:rPr lang="en-US" smtClean="0"/>
              <a:t>a </a:t>
            </a:r>
            <a:r>
              <a:rPr lang="en-US" smtClean="0"/>
              <a:t>system via the </a:t>
            </a:r>
            <a:r>
              <a:rPr lang="en-US" smtClean="0">
                <a:solidFill>
                  <a:srgbClr val="0000FF"/>
                </a:solidFill>
              </a:rPr>
              <a:t>refinement process</a:t>
            </a:r>
            <a:r>
              <a:rPr lang="en-US" smtClean="0"/>
              <a:t>.</a:t>
            </a:r>
            <a:r>
              <a:rPr lang="en-US" smtClean="0"/>
              <a:t/>
            </a:r>
            <a:br>
              <a:rPr lang="en-US" smtClean="0"/>
            </a:br>
            <a:r>
              <a:rPr lang="en-US" smtClean="0"/>
              <a:t> </a:t>
            </a:r>
            <a:br>
              <a:rPr lang="en-US" smtClean="0"/>
            </a:br>
            <a:endParaRPr lang="en-US"/>
          </a:p>
        </p:txBody>
      </p:sp>
      <p:pic>
        <p:nvPicPr>
          <p:cNvPr id="3076" name="Picture 4"/>
          <p:cNvPicPr>
            <a:picLocks noChangeAspect="1" noChangeArrowheads="1"/>
          </p:cNvPicPr>
          <p:nvPr/>
        </p:nvPicPr>
        <p:blipFill>
          <a:blip r:embed="rId3" cstate="print"/>
          <a:srcRect/>
          <a:stretch>
            <a:fillRect/>
          </a:stretch>
        </p:blipFill>
        <p:spPr bwMode="auto">
          <a:xfrm>
            <a:off x="5700659" y="1880828"/>
            <a:ext cx="3371841" cy="27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solidFill>
                  <a:schemeClr val="accent1"/>
                </a:solidFill>
              </a:rPr>
              <a:t>Outline</a:t>
            </a:r>
            <a:endParaRPr lang="en-US">
              <a:solidFill>
                <a:schemeClr val="accent1"/>
              </a:solidFill>
            </a:endParaRPr>
          </a:p>
        </p:txBody>
      </p:sp>
      <p:sp>
        <p:nvSpPr>
          <p:cNvPr id="3" name="Espace réservé du contenu 2"/>
          <p:cNvSpPr>
            <a:spLocks noGrp="1"/>
          </p:cNvSpPr>
          <p:nvPr>
            <p:ph idx="1"/>
          </p:nvPr>
        </p:nvSpPr>
        <p:spPr>
          <a:xfrm>
            <a:off x="431540" y="1448780"/>
            <a:ext cx="8136904" cy="4284476"/>
          </a:xfrm>
        </p:spPr>
        <p:txBody>
          <a:bodyPr>
            <a:noAutofit/>
          </a:bodyPr>
          <a:lstStyle/>
          <a:p>
            <a:pPr marL="533400" indent="-533400">
              <a:buSzPct val="135000"/>
              <a:buFont typeface="Wingdings" pitchFamily="2" charset="2"/>
              <a:buChar char=""/>
            </a:pPr>
            <a:r>
              <a:rPr lang="en-US" smtClean="0"/>
              <a:t>State of the art</a:t>
            </a:r>
          </a:p>
          <a:p>
            <a:pPr marL="533400" indent="-533400">
              <a:buSzPct val="135000"/>
              <a:buFont typeface="Wingdings" pitchFamily="2" charset="2"/>
              <a:buChar char=""/>
            </a:pPr>
            <a:endParaRPr lang="en-US" sz="1200" smtClean="0"/>
          </a:p>
          <a:p>
            <a:pPr marL="533400" indent="-533400">
              <a:buSzPct val="135000"/>
              <a:buFont typeface="Wingdings" pitchFamily="2" charset="2"/>
              <a:buChar char=""/>
            </a:pPr>
            <a:r>
              <a:rPr lang="en-US" smtClean="0"/>
              <a:t>Translation of UML-based models into B</a:t>
            </a:r>
          </a:p>
          <a:p>
            <a:pPr marL="533400" indent="-533400">
              <a:buSzPct val="135000"/>
              <a:buFont typeface="Wingdings" pitchFamily="2" charset="2"/>
              <a:buChar char=""/>
            </a:pPr>
            <a:endParaRPr lang="en-US" sz="1200" smtClean="0"/>
          </a:p>
          <a:p>
            <a:pPr marL="533400" indent="-533400">
              <a:buSzPct val="135000"/>
              <a:buFont typeface="Wingdings" pitchFamily="2" charset="2"/>
              <a:buChar char=""/>
            </a:pPr>
            <a:r>
              <a:rPr lang="en-US" smtClean="0"/>
              <a:t>Translation of the B specification into an executable code</a:t>
            </a:r>
          </a:p>
          <a:p>
            <a:pPr marL="533400" indent="-533400">
              <a:buSzPct val="135000"/>
              <a:buFont typeface="Wingdings" pitchFamily="2" charset="2"/>
              <a:buChar char=""/>
            </a:pPr>
            <a:endParaRPr lang="en-US" sz="1200" smtClean="0"/>
          </a:p>
          <a:p>
            <a:pPr marL="533400" indent="-533400">
              <a:buSzPct val="135000"/>
              <a:buFont typeface="Wingdings" pitchFamily="2" charset="2"/>
              <a:buChar char=""/>
            </a:pPr>
            <a:r>
              <a:rPr lang="en-US" smtClean="0"/>
              <a:t>Conclusion and future work</a:t>
            </a:r>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p>
        </p:txBody>
      </p:sp>
      <p:sp>
        <p:nvSpPr>
          <p:cNvPr id="11" name="Rectangle 10"/>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a:latin typeface="Bookman Old Style" pitchFamily="18" charset="0"/>
            </a:endParaRP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solidFill>
                  <a:schemeClr val="accent1"/>
                </a:solidFill>
              </a:rPr>
              <a:t>Outline</a:t>
            </a:r>
            <a:endParaRPr lang="en-US">
              <a:solidFill>
                <a:schemeClr val="accent1"/>
              </a:solidFill>
            </a:endParaRPr>
          </a:p>
        </p:txBody>
      </p:sp>
      <p:sp>
        <p:nvSpPr>
          <p:cNvPr id="3" name="Espace réservé du contenu 2"/>
          <p:cNvSpPr>
            <a:spLocks noGrp="1"/>
          </p:cNvSpPr>
          <p:nvPr>
            <p:ph idx="1"/>
          </p:nvPr>
        </p:nvSpPr>
        <p:spPr>
          <a:xfrm>
            <a:off x="431540" y="1448780"/>
            <a:ext cx="8136904" cy="4680520"/>
          </a:xfrm>
        </p:spPr>
        <p:txBody>
          <a:bodyPr>
            <a:noAutofit/>
          </a:bodyPr>
          <a:lstStyle/>
          <a:p>
            <a:pPr marL="533400" indent="-533400">
              <a:buSzPct val="135000"/>
              <a:buFont typeface="Wingdings" pitchFamily="2" charset="2"/>
              <a:buChar char=""/>
            </a:pPr>
            <a:r>
              <a:rPr lang="en-US" smtClean="0"/>
              <a:t>State of the art</a:t>
            </a:r>
          </a:p>
          <a:p>
            <a:pPr marL="901700">
              <a:buFont typeface="Wingdings" pitchFamily="2" charset="2"/>
              <a:buChar char="§"/>
            </a:pPr>
            <a:r>
              <a:rPr lang="fr-FR" sz="2000" smtClean="0">
                <a:solidFill>
                  <a:schemeClr val="accent1">
                    <a:lumMod val="60000"/>
                    <a:lumOff val="40000"/>
                  </a:schemeClr>
                </a:solidFill>
              </a:rPr>
              <a:t>Security specification</a:t>
            </a:r>
            <a:endParaRPr lang="en-US" sz="2000" smtClean="0">
              <a:solidFill>
                <a:schemeClr val="accent1">
                  <a:lumMod val="60000"/>
                  <a:lumOff val="40000"/>
                </a:schemeClr>
              </a:solidFill>
            </a:endParaRPr>
          </a:p>
          <a:p>
            <a:pPr marL="901700">
              <a:buFont typeface="Wingdings" pitchFamily="2" charset="2"/>
              <a:buChar char="§"/>
            </a:pPr>
            <a:r>
              <a:rPr lang="fr-FR" sz="2000" smtClean="0">
                <a:solidFill>
                  <a:schemeClr val="accent1">
                    <a:lumMod val="60000"/>
                    <a:lumOff val="40000"/>
                  </a:schemeClr>
                </a:solidFill>
              </a:rPr>
              <a:t>Security enforcement</a:t>
            </a:r>
            <a:endParaRPr lang="en-US" sz="2000" smtClean="0">
              <a:solidFill>
                <a:schemeClr val="accent1">
                  <a:lumMod val="60000"/>
                  <a:lumOff val="40000"/>
                </a:schemeClr>
              </a:solidFill>
            </a:endParaRPr>
          </a:p>
          <a:p>
            <a:pPr marL="533400" indent="-533400">
              <a:buSzPct val="135000"/>
              <a:buFont typeface="Wingdings" pitchFamily="2" charset="2"/>
              <a:buChar char=""/>
            </a:pPr>
            <a:endParaRPr lang="en-US" sz="1100" smtClean="0"/>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UML-based models into B</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the B specification into an executable code</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p>
        </p:txBody>
      </p:sp>
      <p:sp>
        <p:nvSpPr>
          <p:cNvPr id="8" name="Espace réservé du numéro de diapositive 7"/>
          <p:cNvSpPr>
            <a:spLocks noGrp="1"/>
          </p:cNvSpPr>
          <p:nvPr>
            <p:ph type="sldNum" sz="quarter" idx="12"/>
          </p:nvPr>
        </p:nvSpPr>
        <p:spPr/>
        <p:txBody>
          <a:bodyPr/>
          <a:lstStyle/>
          <a:p>
            <a:fld id="{3A5F5595-61AE-4AA6-B423-33EDBD1DAE12}"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12676"/>
            <a:ext cx="7416824" cy="576064"/>
          </a:xfrm>
        </p:spPr>
        <p:txBody>
          <a:bodyPr/>
          <a:lstStyle/>
          <a:p>
            <a:r>
              <a:rPr lang="fr-FR" smtClean="0"/>
              <a:t>Security specification</a:t>
            </a:r>
            <a:endParaRPr lang="en-US"/>
          </a:p>
        </p:txBody>
      </p:sp>
      <p:sp>
        <p:nvSpPr>
          <p:cNvPr id="3" name="Espace réservé du contenu 2"/>
          <p:cNvSpPr>
            <a:spLocks noGrp="1"/>
          </p:cNvSpPr>
          <p:nvPr>
            <p:ph idx="1"/>
          </p:nvPr>
        </p:nvSpPr>
        <p:spPr>
          <a:xfrm>
            <a:off x="431540" y="1088740"/>
            <a:ext cx="8136904" cy="5220580"/>
          </a:xfrm>
        </p:spPr>
        <p:txBody>
          <a:bodyPr>
            <a:normAutofit fontScale="85000" lnSpcReduction="20000"/>
          </a:bodyPr>
          <a:lstStyle/>
          <a:p>
            <a:r>
              <a:rPr lang="en-US" sz="2800" dirty="0" err="1" smtClean="0">
                <a:solidFill>
                  <a:srgbClr val="0000FF"/>
                </a:solidFill>
              </a:rPr>
              <a:t>UML</a:t>
            </a:r>
            <a:r>
              <a:rPr lang="en-US" sz="2800" dirty="0" smtClean="0">
                <a:solidFill>
                  <a:srgbClr val="0000FF"/>
                </a:solidFill>
              </a:rPr>
              <a:t>/</a:t>
            </a:r>
            <a:r>
              <a:rPr lang="en-US" sz="2800" dirty="0" err="1" smtClean="0">
                <a:solidFill>
                  <a:srgbClr val="0000FF"/>
                </a:solidFill>
              </a:rPr>
              <a:t>OCL</a:t>
            </a:r>
            <a:r>
              <a:rPr lang="en-US" sz="2800" dirty="0" smtClean="0">
                <a:solidFill>
                  <a:srgbClr val="0000FF"/>
                </a:solidFill>
              </a:rPr>
              <a:t>–based approaches</a:t>
            </a:r>
            <a:endParaRPr lang="en-US" sz="2800" dirty="0" smtClean="0"/>
          </a:p>
          <a:p>
            <a:pPr marL="803275" lvl="1" indent="-346075">
              <a:buClr>
                <a:srgbClr val="00B050"/>
              </a:buClr>
              <a:buFont typeface="Wingdings" pitchFamily="2" charset="2"/>
              <a:buChar char="J"/>
            </a:pPr>
            <a:r>
              <a:rPr lang="fr-FR" sz="2100" dirty="0" smtClean="0"/>
              <a:t>Expressive </a:t>
            </a:r>
          </a:p>
          <a:p>
            <a:pPr marL="803275" lvl="1" indent="-346075">
              <a:buClr>
                <a:srgbClr val="E68900"/>
              </a:buClr>
              <a:buFont typeface="Wingdings" pitchFamily="2" charset="2"/>
              <a:buChar char=""/>
            </a:pPr>
            <a:r>
              <a:rPr lang="fr-FR" sz="2100" dirty="0" err="1" smtClean="0"/>
              <a:t>Limit</a:t>
            </a:r>
            <a:r>
              <a:rPr lang="fr-FR" sz="2100" dirty="0" smtClean="0"/>
              <a:t> in the </a:t>
            </a:r>
            <a:r>
              <a:rPr lang="fr-FR" sz="2100" dirty="0" err="1" smtClean="0"/>
              <a:t>automated</a:t>
            </a:r>
            <a:r>
              <a:rPr lang="fr-FR" sz="2100" dirty="0" smtClean="0"/>
              <a:t> </a:t>
            </a:r>
            <a:r>
              <a:rPr lang="fr-FR" sz="2100" dirty="0" err="1" smtClean="0"/>
              <a:t>analysis</a:t>
            </a:r>
            <a:r>
              <a:rPr lang="fr-FR" sz="2100" dirty="0" smtClean="0"/>
              <a:t> of </a:t>
            </a:r>
            <a:r>
              <a:rPr lang="fr-FR" sz="2100" dirty="0" err="1" smtClean="0"/>
              <a:t>security</a:t>
            </a:r>
            <a:r>
              <a:rPr lang="fr-FR" sz="2100" dirty="0" smtClean="0"/>
              <a:t> </a:t>
            </a:r>
            <a:r>
              <a:rPr lang="fr-FR" sz="2100" dirty="0" err="1" smtClean="0"/>
              <a:t>models</a:t>
            </a:r>
            <a:endParaRPr lang="fr-FR" sz="2100" dirty="0" smtClean="0"/>
          </a:p>
          <a:p>
            <a:pPr marL="803275" lvl="1" indent="-346075">
              <a:buClr>
                <a:srgbClr val="E68900"/>
              </a:buClr>
              <a:buFont typeface="Wingdings" pitchFamily="2" charset="2"/>
              <a:buChar char=""/>
            </a:pPr>
            <a:r>
              <a:rPr lang="fr-FR" sz="2100" dirty="0" err="1" smtClean="0"/>
              <a:t>Validate</a:t>
            </a:r>
            <a:r>
              <a:rPr lang="fr-FR" sz="2100" dirty="0" smtClean="0"/>
              <a:t> </a:t>
            </a:r>
            <a:r>
              <a:rPr lang="fr-FR" sz="2100" dirty="0" err="1" smtClean="0"/>
              <a:t>security</a:t>
            </a:r>
            <a:r>
              <a:rPr lang="fr-FR" sz="2100" dirty="0" smtClean="0"/>
              <a:t> </a:t>
            </a:r>
            <a:r>
              <a:rPr lang="fr-FR" sz="2100" dirty="0" err="1" smtClean="0"/>
              <a:t>models</a:t>
            </a:r>
            <a:r>
              <a:rPr lang="fr-FR" sz="2100" dirty="0" smtClean="0"/>
              <a:t> </a:t>
            </a:r>
            <a:r>
              <a:rPr lang="fr-FR" sz="2100" dirty="0" err="1" smtClean="0"/>
              <a:t>only</a:t>
            </a:r>
            <a:r>
              <a:rPr lang="fr-FR" sz="2100" dirty="0" smtClean="0"/>
              <a:t> </a:t>
            </a:r>
            <a:r>
              <a:rPr lang="fr-FR" sz="2100" dirty="0" err="1" smtClean="0"/>
              <a:t>at</a:t>
            </a:r>
            <a:r>
              <a:rPr lang="fr-FR" sz="2100" dirty="0" smtClean="0"/>
              <a:t> </a:t>
            </a:r>
            <a:r>
              <a:rPr lang="fr-FR" sz="2100" dirty="0" smtClean="0"/>
              <a:t>the </a:t>
            </a:r>
            <a:r>
              <a:rPr lang="fr-FR" sz="2100" dirty="0" err="1" smtClean="0"/>
              <a:t>system’s</a:t>
            </a:r>
            <a:r>
              <a:rPr lang="fr-FR" sz="2100" dirty="0" smtClean="0"/>
              <a:t> </a:t>
            </a:r>
            <a:r>
              <a:rPr lang="fr-FR" sz="2100" dirty="0" err="1" smtClean="0"/>
              <a:t>current</a:t>
            </a:r>
            <a:r>
              <a:rPr lang="fr-FR" sz="2100" dirty="0" smtClean="0"/>
              <a:t> states </a:t>
            </a:r>
            <a:endParaRPr lang="en-US" sz="2100" dirty="0" smtClean="0"/>
          </a:p>
          <a:p>
            <a:r>
              <a:rPr lang="en-US" sz="2800" dirty="0" smtClean="0">
                <a:solidFill>
                  <a:srgbClr val="0000FF"/>
                </a:solidFill>
              </a:rPr>
              <a:t>Alloy–based approaches</a:t>
            </a:r>
            <a:endParaRPr lang="en-US" sz="2800" dirty="0" smtClean="0"/>
          </a:p>
          <a:p>
            <a:pPr lvl="1">
              <a:buClr>
                <a:srgbClr val="00B050"/>
              </a:buClr>
              <a:buFont typeface="Wingdings" pitchFamily="2" charset="2"/>
              <a:buChar char="J"/>
            </a:pPr>
            <a:r>
              <a:rPr lang="fr-FR" sz="2100" dirty="0" err="1" smtClean="0"/>
              <a:t>Automatically</a:t>
            </a:r>
            <a:r>
              <a:rPr lang="fr-FR" sz="2100" dirty="0" smtClean="0"/>
              <a:t> </a:t>
            </a:r>
            <a:r>
              <a:rPr lang="fr-FR" sz="2100" dirty="0" err="1" smtClean="0"/>
              <a:t>analyze</a:t>
            </a:r>
            <a:r>
              <a:rPr lang="fr-FR" sz="2100" dirty="0" smtClean="0"/>
              <a:t> </a:t>
            </a:r>
            <a:r>
              <a:rPr lang="fr-FR" sz="2100" dirty="0" err="1" smtClean="0"/>
              <a:t>s</a:t>
            </a:r>
            <a:r>
              <a:rPr lang="fr-FR" sz="2100" dirty="0" err="1" smtClean="0"/>
              <a:t>ecurity</a:t>
            </a:r>
            <a:r>
              <a:rPr lang="fr-FR" sz="2100" dirty="0" smtClean="0"/>
              <a:t> </a:t>
            </a:r>
            <a:r>
              <a:rPr lang="fr-FR" sz="2100" dirty="0" err="1" smtClean="0"/>
              <a:t>models</a:t>
            </a:r>
            <a:r>
              <a:rPr lang="fr-FR" sz="2100" dirty="0" smtClean="0"/>
              <a:t> </a:t>
            </a:r>
            <a:r>
              <a:rPr lang="fr-FR" sz="2100" dirty="0" err="1" smtClean="0"/>
              <a:t>using</a:t>
            </a:r>
            <a:r>
              <a:rPr lang="fr-FR" sz="2100" dirty="0" smtClean="0"/>
              <a:t> </a:t>
            </a:r>
            <a:r>
              <a:rPr lang="fr-FR" sz="2100" dirty="0" smtClean="0"/>
              <a:t>the </a:t>
            </a:r>
            <a:r>
              <a:rPr lang="fr-FR" sz="2100" dirty="0" err="1" smtClean="0"/>
              <a:t>Alloy</a:t>
            </a:r>
            <a:r>
              <a:rPr lang="fr-FR" sz="2100" dirty="0" smtClean="0"/>
              <a:t> Analyzer</a:t>
            </a:r>
          </a:p>
          <a:p>
            <a:pPr lvl="1">
              <a:buClr>
                <a:srgbClr val="FF9900"/>
              </a:buClr>
              <a:buFont typeface="Wingdings" pitchFamily="2" charset="2"/>
              <a:buChar char="L"/>
            </a:pPr>
            <a:r>
              <a:rPr lang="fr-FR" sz="2100" dirty="0" smtClean="0"/>
              <a:t>Face the state </a:t>
            </a:r>
            <a:r>
              <a:rPr lang="fr-FR" sz="2100" dirty="0" err="1" smtClean="0"/>
              <a:t>space</a:t>
            </a:r>
            <a:r>
              <a:rPr lang="fr-FR" sz="2100" dirty="0" smtClean="0"/>
              <a:t> explosion </a:t>
            </a:r>
            <a:r>
              <a:rPr lang="fr-FR" sz="2100" dirty="0" err="1" smtClean="0"/>
              <a:t>problem</a:t>
            </a:r>
            <a:r>
              <a:rPr lang="fr-FR" sz="2100" dirty="0" smtClean="0"/>
              <a:t> </a:t>
            </a:r>
            <a:r>
              <a:rPr lang="fr-FR" sz="2100" dirty="0" err="1" smtClean="0"/>
              <a:t>since</a:t>
            </a:r>
            <a:r>
              <a:rPr lang="fr-FR" sz="2100" dirty="0" smtClean="0"/>
              <a:t> </a:t>
            </a:r>
            <a:r>
              <a:rPr lang="fr-FR" sz="2100" dirty="0" err="1" smtClean="0"/>
              <a:t>it</a:t>
            </a:r>
            <a:r>
              <a:rPr lang="fr-FR" sz="2100" dirty="0" smtClean="0"/>
              <a:t> </a:t>
            </a:r>
            <a:r>
              <a:rPr lang="fr-FR" sz="2100" dirty="0" err="1" smtClean="0"/>
              <a:t>is</a:t>
            </a:r>
            <a:r>
              <a:rPr lang="fr-FR" sz="2100" dirty="0" smtClean="0"/>
              <a:t> </a:t>
            </a:r>
            <a:r>
              <a:rPr lang="fr-FR" sz="2100" dirty="0" err="1" smtClean="0"/>
              <a:t>based</a:t>
            </a:r>
            <a:r>
              <a:rPr lang="fr-FR" sz="2100" dirty="0" smtClean="0"/>
              <a:t> on model-</a:t>
            </a:r>
            <a:r>
              <a:rPr lang="fr-FR" sz="2100" dirty="0" err="1" smtClean="0"/>
              <a:t>checking</a:t>
            </a:r>
            <a:endParaRPr lang="en-US" sz="2100" dirty="0" smtClean="0"/>
          </a:p>
          <a:p>
            <a:r>
              <a:rPr lang="en-US" sz="2800" dirty="0" smtClean="0">
                <a:solidFill>
                  <a:srgbClr val="0000FF"/>
                </a:solidFill>
              </a:rPr>
              <a:t>Z–based approaches</a:t>
            </a:r>
            <a:endParaRPr lang="en-US" sz="2800" dirty="0" smtClean="0"/>
          </a:p>
          <a:p>
            <a:pPr lvl="1">
              <a:buClr>
                <a:srgbClr val="00B050"/>
              </a:buClr>
              <a:buFont typeface="Wingdings" pitchFamily="2" charset="2"/>
              <a:buChar char="J"/>
            </a:pPr>
            <a:r>
              <a:rPr lang="fr-FR" sz="2100" dirty="0" err="1" smtClean="0">
                <a:solidFill>
                  <a:prstClr val="black"/>
                </a:solidFill>
              </a:rPr>
              <a:t>Provide</a:t>
            </a:r>
            <a:r>
              <a:rPr lang="fr-FR" sz="2100" dirty="0" smtClean="0">
                <a:solidFill>
                  <a:prstClr val="black"/>
                </a:solidFill>
              </a:rPr>
              <a:t> a </a:t>
            </a:r>
            <a:r>
              <a:rPr lang="fr-FR" sz="2100" dirty="0" err="1" smtClean="0">
                <a:solidFill>
                  <a:prstClr val="black"/>
                </a:solidFill>
              </a:rPr>
              <a:t>clear</a:t>
            </a:r>
            <a:r>
              <a:rPr lang="fr-FR" sz="2100" dirty="0" smtClean="0">
                <a:solidFill>
                  <a:prstClr val="black"/>
                </a:solidFill>
              </a:rPr>
              <a:t> structure </a:t>
            </a:r>
            <a:r>
              <a:rPr lang="fr-FR" sz="2100" dirty="0" smtClean="0">
                <a:solidFill>
                  <a:prstClr val="black"/>
                </a:solidFill>
              </a:rPr>
              <a:t>of the </a:t>
            </a:r>
            <a:r>
              <a:rPr lang="fr-FR" sz="2100" dirty="0" err="1" smtClean="0">
                <a:solidFill>
                  <a:prstClr val="black"/>
                </a:solidFill>
              </a:rPr>
              <a:t>specification</a:t>
            </a:r>
            <a:r>
              <a:rPr lang="fr-FR" sz="2100" dirty="0" smtClean="0">
                <a:solidFill>
                  <a:prstClr val="black"/>
                </a:solidFill>
              </a:rPr>
              <a:t> </a:t>
            </a:r>
            <a:r>
              <a:rPr lang="fr-FR" sz="2100" dirty="0" err="1" smtClean="0">
                <a:solidFill>
                  <a:prstClr val="black"/>
                </a:solidFill>
              </a:rPr>
              <a:t>using</a:t>
            </a:r>
            <a:r>
              <a:rPr lang="fr-FR" sz="2100" dirty="0" smtClean="0">
                <a:solidFill>
                  <a:prstClr val="black"/>
                </a:solidFill>
              </a:rPr>
              <a:t> </a:t>
            </a:r>
            <a:r>
              <a:rPr lang="fr-FR" sz="2100" dirty="0" err="1" smtClean="0">
                <a:solidFill>
                  <a:prstClr val="black"/>
                </a:solidFill>
              </a:rPr>
              <a:t>schemas</a:t>
            </a:r>
            <a:endParaRPr lang="fr-FR" sz="2100" dirty="0" smtClean="0"/>
          </a:p>
          <a:p>
            <a:pPr lvl="1">
              <a:buClr>
                <a:srgbClr val="FF9900"/>
              </a:buClr>
              <a:buFont typeface="Wingdings" pitchFamily="2" charset="2"/>
              <a:buChar char="L"/>
            </a:pPr>
            <a:r>
              <a:rPr lang="fr-FR" sz="2100" dirty="0" err="1" smtClean="0"/>
              <a:t>Lack</a:t>
            </a:r>
            <a:r>
              <a:rPr lang="fr-FR" sz="2100" dirty="0" smtClean="0"/>
              <a:t> </a:t>
            </a:r>
            <a:r>
              <a:rPr lang="fr-FR" sz="2100" dirty="0" err="1" smtClean="0"/>
              <a:t>tools</a:t>
            </a:r>
            <a:r>
              <a:rPr lang="fr-FR" sz="2100" dirty="0" smtClean="0"/>
              <a:t> </a:t>
            </a:r>
            <a:r>
              <a:rPr lang="fr-FR" sz="2100" dirty="0" err="1" smtClean="0"/>
              <a:t>supporting</a:t>
            </a:r>
            <a:r>
              <a:rPr lang="fr-FR" sz="2100" dirty="0" smtClean="0"/>
              <a:t> the </a:t>
            </a:r>
            <a:r>
              <a:rPr lang="fr-FR" sz="2100" dirty="0" err="1" smtClean="0"/>
              <a:t>automatic</a:t>
            </a:r>
            <a:r>
              <a:rPr lang="fr-FR" sz="2100" dirty="0" smtClean="0"/>
              <a:t> </a:t>
            </a:r>
            <a:r>
              <a:rPr lang="fr-FR" sz="2100" dirty="0" err="1" smtClean="0"/>
              <a:t>analysis</a:t>
            </a:r>
            <a:endParaRPr lang="en-US" sz="2100" dirty="0" smtClean="0"/>
          </a:p>
          <a:p>
            <a:r>
              <a:rPr lang="en-US" sz="2800" dirty="0" smtClean="0">
                <a:solidFill>
                  <a:srgbClr val="0000FF"/>
                </a:solidFill>
              </a:rPr>
              <a:t>B–based approaches</a:t>
            </a:r>
            <a:endParaRPr lang="en-US" sz="2800" dirty="0" smtClean="0"/>
          </a:p>
          <a:p>
            <a:pPr lvl="1">
              <a:buClr>
                <a:srgbClr val="00B050"/>
              </a:buClr>
              <a:buFont typeface="Wingdings" pitchFamily="2" charset="2"/>
              <a:buChar char="J"/>
            </a:pPr>
            <a:r>
              <a:rPr lang="en-US" sz="2100" dirty="0" smtClean="0"/>
              <a:t>Combine</a:t>
            </a:r>
            <a:r>
              <a:rPr lang="en-US" sz="2100" dirty="0" smtClean="0"/>
              <a:t> </a:t>
            </a:r>
            <a:r>
              <a:rPr lang="en-US" sz="2100" dirty="0" err="1" smtClean="0"/>
              <a:t>UML</a:t>
            </a:r>
            <a:r>
              <a:rPr lang="en-US" sz="2100" dirty="0" smtClean="0"/>
              <a:t> models and B formal specifications</a:t>
            </a:r>
            <a:endParaRPr lang="en-US" sz="2100" dirty="0" smtClean="0"/>
          </a:p>
          <a:p>
            <a:pPr lvl="1">
              <a:buClr>
                <a:srgbClr val="00B050"/>
              </a:buClr>
              <a:buFont typeface="Wingdings" pitchFamily="2" charset="2"/>
              <a:buChar char="J"/>
            </a:pPr>
            <a:r>
              <a:rPr lang="fr-FR" sz="2100" dirty="0" smtClean="0"/>
              <a:t>The B4MSecure </a:t>
            </a:r>
            <a:r>
              <a:rPr lang="fr-FR" sz="2100" dirty="0" err="1" smtClean="0"/>
              <a:t>tool</a:t>
            </a:r>
            <a:r>
              <a:rPr lang="fr-FR" sz="2100" dirty="0" smtClean="0"/>
              <a:t> </a:t>
            </a:r>
            <a:r>
              <a:rPr lang="fr-FR" sz="2100" dirty="0" err="1" smtClean="0"/>
              <a:t>automatically</a:t>
            </a:r>
            <a:r>
              <a:rPr lang="fr-FR" sz="2100" dirty="0" smtClean="0"/>
              <a:t> translates </a:t>
            </a:r>
            <a:r>
              <a:rPr lang="fr-FR" sz="2100" dirty="0" err="1" smtClean="0"/>
              <a:t>UML</a:t>
            </a:r>
            <a:r>
              <a:rPr lang="fr-FR" sz="2100" dirty="0" smtClean="0"/>
              <a:t> </a:t>
            </a:r>
            <a:r>
              <a:rPr lang="fr-FR" sz="2100" dirty="0" err="1" smtClean="0"/>
              <a:t>into</a:t>
            </a:r>
            <a:r>
              <a:rPr lang="fr-FR" sz="2100" dirty="0" smtClean="0"/>
              <a:t> B</a:t>
            </a:r>
          </a:p>
          <a:p>
            <a:pPr lvl="2">
              <a:buClr>
                <a:srgbClr val="FF9900"/>
              </a:buClr>
              <a:buFont typeface="Wingdings" pitchFamily="2" charset="2"/>
              <a:buChar char="L"/>
            </a:pPr>
            <a:r>
              <a:rPr lang="fr-FR" sz="1900" dirty="0" smtClean="0"/>
              <a:t>Not </a:t>
            </a:r>
            <a:r>
              <a:rPr lang="fr-FR" sz="1900" dirty="0" err="1" smtClean="0"/>
              <a:t>consider</a:t>
            </a:r>
            <a:r>
              <a:rPr lang="fr-FR" sz="1900" dirty="0" smtClean="0"/>
              <a:t> </a:t>
            </a:r>
            <a:r>
              <a:rPr lang="fr-FR" sz="1900" dirty="0" err="1" smtClean="0"/>
              <a:t>dynamic</a:t>
            </a:r>
            <a:r>
              <a:rPr lang="fr-FR" sz="1900" dirty="0" smtClean="0"/>
              <a:t> </a:t>
            </a:r>
            <a:r>
              <a:rPr lang="fr-FR" sz="1900" dirty="0" err="1" smtClean="0"/>
              <a:t>access</a:t>
            </a:r>
            <a:r>
              <a:rPr lang="fr-FR" sz="1900" dirty="0" smtClean="0"/>
              <a:t> control </a:t>
            </a:r>
            <a:r>
              <a:rPr lang="fr-FR" sz="1900" dirty="0" err="1" smtClean="0"/>
              <a:t>requirements</a:t>
            </a:r>
            <a:endParaRPr lang="fr-FR" sz="1900" dirty="0" smtClean="0"/>
          </a:p>
          <a:p>
            <a:pPr lvl="1">
              <a:buClr>
                <a:srgbClr val="00B050"/>
              </a:buClr>
              <a:buFont typeface="Wingdings" pitchFamily="2" charset="2"/>
              <a:buChar char="J"/>
            </a:pPr>
            <a:r>
              <a:rPr lang="en-US" sz="2100" dirty="0" smtClean="0"/>
              <a:t>[</a:t>
            </a:r>
            <a:r>
              <a:rPr lang="en-US" sz="2100" dirty="0" err="1" smtClean="0"/>
              <a:t>Milhau</a:t>
            </a:r>
            <a:r>
              <a:rPr lang="en-US" sz="2100" dirty="0" smtClean="0"/>
              <a:t> et al., 2011] coped with </a:t>
            </a:r>
            <a:r>
              <a:rPr lang="fr-FR" sz="2100" dirty="0" err="1" smtClean="0"/>
              <a:t>dynamic</a:t>
            </a:r>
            <a:r>
              <a:rPr lang="fr-FR" sz="2100" dirty="0" smtClean="0"/>
              <a:t> </a:t>
            </a:r>
            <a:r>
              <a:rPr lang="fr-FR" sz="2100" dirty="0" err="1" smtClean="0"/>
              <a:t>access</a:t>
            </a:r>
            <a:r>
              <a:rPr lang="fr-FR" sz="2100" dirty="0" smtClean="0"/>
              <a:t> control </a:t>
            </a:r>
            <a:r>
              <a:rPr lang="fr-FR" sz="2100" dirty="0" err="1" smtClean="0"/>
              <a:t>requirements</a:t>
            </a:r>
            <a:r>
              <a:rPr lang="fr-FR" sz="2100" dirty="0" smtClean="0"/>
              <a:t> </a:t>
            </a:r>
            <a:r>
              <a:rPr lang="fr-FR" sz="2100" dirty="0" err="1" smtClean="0"/>
              <a:t>using</a:t>
            </a:r>
            <a:r>
              <a:rPr lang="fr-FR" sz="2100" dirty="0" smtClean="0"/>
              <a:t> </a:t>
            </a:r>
            <a:r>
              <a:rPr lang="fr-FR" sz="2100" dirty="0" err="1" smtClean="0"/>
              <a:t>ASTD</a:t>
            </a:r>
            <a:r>
              <a:rPr lang="fr-FR" sz="2100" dirty="0" smtClean="0"/>
              <a:t> (</a:t>
            </a:r>
            <a:r>
              <a:rPr lang="fr-FR" sz="1900" dirty="0" err="1" smtClean="0"/>
              <a:t>Algebraic</a:t>
            </a:r>
            <a:r>
              <a:rPr lang="fr-FR" sz="1900" dirty="0" smtClean="0"/>
              <a:t> State transition </a:t>
            </a:r>
            <a:r>
              <a:rPr lang="fr-FR" sz="1900" dirty="0" err="1" smtClean="0"/>
              <a:t>Diagram</a:t>
            </a:r>
            <a:r>
              <a:rPr lang="fr-FR" sz="2100" dirty="0" smtClean="0"/>
              <a:t>)</a:t>
            </a:r>
          </a:p>
          <a:p>
            <a:pPr lvl="2">
              <a:buClr>
                <a:srgbClr val="FF9900"/>
              </a:buClr>
              <a:buFont typeface="Wingdings" pitchFamily="2" charset="2"/>
              <a:buChar char="L"/>
            </a:pPr>
            <a:r>
              <a:rPr lang="fr-FR" sz="1900" dirty="0" smtClean="0"/>
              <a:t>Translation of </a:t>
            </a:r>
            <a:r>
              <a:rPr lang="fr-FR" sz="1900" dirty="0" err="1" smtClean="0"/>
              <a:t>ASTD</a:t>
            </a:r>
            <a:r>
              <a:rPr lang="fr-FR" sz="1900" dirty="0" smtClean="0"/>
              <a:t> </a:t>
            </a:r>
            <a:r>
              <a:rPr lang="fr-FR" sz="1900" dirty="0" err="1" smtClean="0"/>
              <a:t>into</a:t>
            </a:r>
            <a:r>
              <a:rPr lang="fr-FR" sz="1900" dirty="0" smtClean="0"/>
              <a:t> B </a:t>
            </a:r>
            <a:r>
              <a:rPr lang="fr-FR" sz="1900" dirty="0" err="1" smtClean="0"/>
              <a:t>is</a:t>
            </a:r>
            <a:r>
              <a:rPr lang="fr-FR" sz="1900" dirty="0" smtClean="0"/>
              <a:t> </a:t>
            </a:r>
            <a:r>
              <a:rPr lang="fr-FR" sz="1900" dirty="0" err="1" smtClean="0"/>
              <a:t>very</a:t>
            </a:r>
            <a:r>
              <a:rPr lang="fr-FR" sz="1900" dirty="0" smtClean="0"/>
              <a:t> </a:t>
            </a:r>
            <a:r>
              <a:rPr lang="fr-FR" sz="1900" dirty="0" err="1" smtClean="0"/>
              <a:t>complicated</a:t>
            </a:r>
            <a:endParaRPr lang="fr-FR" sz="1900" dirty="0" smtClean="0"/>
          </a:p>
          <a:p>
            <a:pPr lvl="1">
              <a:buClr>
                <a:srgbClr val="FF9900"/>
              </a:buClr>
              <a:buFont typeface="Wingdings" pitchFamily="2" charset="2"/>
              <a:buChar char="L"/>
            </a:pPr>
            <a:endParaRPr lang="en-US" dirty="0" smtClean="0"/>
          </a:p>
          <a:p>
            <a:pPr lvl="1">
              <a:buClr>
                <a:srgbClr val="FF9900"/>
              </a:buClr>
              <a:buFont typeface="Wingdings" pitchFamily="2" charset="2"/>
              <a:buChar char="L"/>
            </a:pPr>
            <a:endParaRPr lang="en-US" dirty="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rPr>
              <a:t>State of the art</a:t>
            </a:r>
            <a:endParaRPr lang="en-US" sz="200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GillSans"/>
              </a:rPr>
              <a:t>Security specification</a:t>
            </a:r>
            <a:endParaRPr lang="en-US" sz="200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Security enforcement</a:t>
            </a:r>
            <a:endParaRPr lang="en-US"/>
          </a:p>
        </p:txBody>
      </p:sp>
      <p:sp>
        <p:nvSpPr>
          <p:cNvPr id="3" name="Espace réservé du contenu 2"/>
          <p:cNvSpPr>
            <a:spLocks noGrp="1"/>
          </p:cNvSpPr>
          <p:nvPr>
            <p:ph idx="1"/>
          </p:nvPr>
        </p:nvSpPr>
        <p:spPr>
          <a:xfrm>
            <a:off x="431540" y="1232756"/>
            <a:ext cx="8136904" cy="4968552"/>
          </a:xfrm>
        </p:spPr>
        <p:txBody>
          <a:bodyPr>
            <a:normAutofit lnSpcReduction="10000"/>
          </a:bodyPr>
          <a:lstStyle/>
          <a:p>
            <a:r>
              <a:rPr lang="fr-FR" smtClean="0">
                <a:solidFill>
                  <a:srgbClr val="0000FF"/>
                </a:solidFill>
              </a:rPr>
              <a:t>JAAS</a:t>
            </a:r>
          </a:p>
          <a:p>
            <a:pPr lvl="1">
              <a:buFont typeface="Wingdings" pitchFamily="2" charset="2"/>
              <a:buChar char="v"/>
            </a:pPr>
            <a:r>
              <a:rPr lang="en-US" i="1" smtClean="0"/>
              <a:t>An </a:t>
            </a:r>
            <a:r>
              <a:rPr lang="en-US" i="1" smtClean="0"/>
              <a:t>extension library to the Java </a:t>
            </a:r>
            <a:r>
              <a:rPr lang="en-US" i="1" smtClean="0"/>
              <a:t>Platform,</a:t>
            </a:r>
          </a:p>
          <a:p>
            <a:pPr lvl="1">
              <a:buFont typeface="Wingdings" pitchFamily="2" charset="2"/>
              <a:buChar char="v"/>
            </a:pPr>
            <a:r>
              <a:rPr lang="fr-FR" i="1" smtClean="0"/>
              <a:t>Separate the user authentication module from the application code</a:t>
            </a:r>
            <a:endParaRPr lang="fr-FR" i="1" smtClean="0"/>
          </a:p>
          <a:p>
            <a:pPr lvl="1">
              <a:buClr>
                <a:srgbClr val="00B050"/>
              </a:buClr>
              <a:buFont typeface="Wingdings" pitchFamily="2" charset="2"/>
              <a:buChar char=""/>
            </a:pPr>
            <a:r>
              <a:rPr lang="fr-FR" smtClean="0"/>
              <a:t>Separately develop the </a:t>
            </a:r>
            <a:r>
              <a:rPr lang="fr-FR" smtClean="0"/>
              <a:t>business </a:t>
            </a:r>
            <a:r>
              <a:rPr lang="fr-FR" smtClean="0"/>
              <a:t>program and security policies</a:t>
            </a:r>
          </a:p>
          <a:p>
            <a:pPr lvl="1">
              <a:buClr>
                <a:srgbClr val="FF9900"/>
              </a:buClr>
              <a:buFont typeface="Wingdings" pitchFamily="2" charset="2"/>
              <a:buChar char="L"/>
            </a:pPr>
            <a:r>
              <a:rPr lang="fr-FR" smtClean="0"/>
              <a:t>The </a:t>
            </a:r>
            <a:r>
              <a:rPr lang="fr-FR" smtClean="0"/>
              <a:t>final system combines the functional </a:t>
            </a:r>
            <a:r>
              <a:rPr lang="fr-FR" smtClean="0"/>
              <a:t>code and the security </a:t>
            </a:r>
            <a:r>
              <a:rPr lang="fr-FR" smtClean="0"/>
              <a:t>code</a:t>
            </a:r>
            <a:endParaRPr lang="fr-FR" smtClean="0"/>
          </a:p>
          <a:p>
            <a:r>
              <a:rPr lang="fr-FR" smtClean="0">
                <a:solidFill>
                  <a:srgbClr val="0000FF"/>
                </a:solidFill>
              </a:rPr>
              <a:t>Annotation-based approaches </a:t>
            </a:r>
          </a:p>
          <a:p>
            <a:pPr lvl="1">
              <a:buFont typeface="Wingdings" pitchFamily="2" charset="2"/>
              <a:buChar char="v"/>
            </a:pPr>
            <a:r>
              <a:rPr lang="fr-FR" i="1" smtClean="0"/>
              <a:t>Annotate the protected elements with roles in the program.</a:t>
            </a:r>
            <a:endParaRPr lang="fr-FR" i="1" smtClean="0"/>
          </a:p>
          <a:p>
            <a:pPr lvl="1">
              <a:buClr>
                <a:srgbClr val="00B050"/>
              </a:buClr>
              <a:buFont typeface="Wingdings" pitchFamily="2" charset="2"/>
              <a:buChar char="J"/>
            </a:pPr>
            <a:r>
              <a:rPr lang="fr-FR" smtClean="0"/>
              <a:t>Declarative security enforcement</a:t>
            </a:r>
          </a:p>
          <a:p>
            <a:pPr lvl="1">
              <a:buClr>
                <a:srgbClr val="FF9900"/>
              </a:buClr>
              <a:buFont typeface="Wingdings" pitchFamily="2" charset="2"/>
              <a:buChar char="L"/>
            </a:pPr>
            <a:r>
              <a:rPr lang="fr-FR" smtClean="0"/>
              <a:t>Cause the code tangling and scattering</a:t>
            </a:r>
          </a:p>
          <a:p>
            <a:r>
              <a:rPr lang="fr-FR" smtClean="0">
                <a:solidFill>
                  <a:srgbClr val="0000FF"/>
                </a:solidFill>
              </a:rPr>
              <a:t>AOP-based approaches:</a:t>
            </a:r>
          </a:p>
          <a:p>
            <a:pPr lvl="1">
              <a:buFont typeface="Wingdings" pitchFamily="2" charset="2"/>
              <a:buChar char="v"/>
            </a:pPr>
            <a:r>
              <a:rPr lang="fr-FR" i="1" smtClean="0"/>
              <a:t>Separate security concerns from the main program</a:t>
            </a:r>
          </a:p>
          <a:p>
            <a:pPr lvl="1">
              <a:buFont typeface="Wingdings" pitchFamily="2" charset="2"/>
              <a:buChar char="v"/>
            </a:pPr>
            <a:r>
              <a:rPr lang="fr-FR" i="1" smtClean="0"/>
              <a:t>Automatically merge them into the working system</a:t>
            </a:r>
            <a:endParaRPr lang="fr-FR" i="1" smtClean="0"/>
          </a:p>
          <a:p>
            <a:pPr lvl="1">
              <a:buClr>
                <a:srgbClr val="00B050"/>
              </a:buClr>
              <a:buFont typeface="Wingdings" pitchFamily="2" charset="2"/>
              <a:buChar char="J"/>
            </a:pPr>
            <a:r>
              <a:rPr lang="fr-FR" smtClean="0"/>
              <a:t>Allow a separation of concerns</a:t>
            </a:r>
          </a:p>
          <a:p>
            <a:pPr lvl="1">
              <a:buClr>
                <a:srgbClr val="FFC000"/>
              </a:buClr>
              <a:buFont typeface="Wingdings" pitchFamily="2" charset="2"/>
              <a:buChar char="L"/>
            </a:pPr>
            <a:r>
              <a:rPr lang="fr-FR" smtClean="0"/>
              <a:t>Dynamic security requirements are limited</a:t>
            </a:r>
          </a:p>
          <a:p>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rPr>
              <a:t>State of the art</a:t>
            </a:r>
            <a:endParaRPr lang="en-US" sz="200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GillSans"/>
              </a:rPr>
              <a:t>Security enforcement</a:t>
            </a:r>
            <a:endParaRPr lang="en-US" sz="200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solidFill>
                  <a:schemeClr val="accent1"/>
                </a:solidFill>
              </a:rPr>
              <a:t>Outline</a:t>
            </a:r>
            <a:endParaRPr lang="en-US">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State of the art</a:t>
            </a:r>
          </a:p>
          <a:p>
            <a:pPr marL="533400" indent="-533400">
              <a:buSzPct val="135000"/>
              <a:buFont typeface="Wingdings" pitchFamily="2" charset="2"/>
              <a:buChar char=""/>
            </a:pPr>
            <a:endParaRPr lang="en-US" sz="1100" smtClean="0"/>
          </a:p>
          <a:p>
            <a:pPr marL="533400" indent="-533400">
              <a:buSzPct val="135000"/>
              <a:buFont typeface="Wingdings" pitchFamily="2" charset="2"/>
              <a:buChar char=""/>
            </a:pPr>
            <a:r>
              <a:rPr lang="en-US" smtClean="0"/>
              <a:t>Translation </a:t>
            </a:r>
            <a:r>
              <a:rPr lang="en-US" smtClean="0"/>
              <a:t>of  </a:t>
            </a:r>
            <a:r>
              <a:rPr lang="en-US" smtClean="0"/>
              <a:t>UML-based models into B</a:t>
            </a:r>
          </a:p>
          <a:p>
            <a:pPr marL="990600" lvl="1" indent="-533400">
              <a:buSzPct val="135000"/>
              <a:buFont typeface="Wingdings" pitchFamily="2" charset="2"/>
              <a:buChar char="§"/>
            </a:pPr>
            <a:r>
              <a:rPr lang="fr-FR" smtClean="0">
                <a:solidFill>
                  <a:schemeClr val="tx2">
                    <a:lumMod val="60000"/>
                    <a:lumOff val="40000"/>
                  </a:schemeClr>
                </a:solidFill>
              </a:rPr>
              <a:t>From a </a:t>
            </a:r>
            <a:r>
              <a:rPr lang="fr-FR" smtClean="0">
                <a:solidFill>
                  <a:schemeClr val="tx2">
                    <a:lumMod val="60000"/>
                    <a:lumOff val="40000"/>
                  </a:schemeClr>
                </a:solidFill>
              </a:rPr>
              <a:t>functional model to B</a:t>
            </a:r>
          </a:p>
          <a:p>
            <a:pPr marL="990600" lvl="1" indent="-533400">
              <a:buSzPct val="135000"/>
              <a:buFont typeface="Wingdings" pitchFamily="2" charset="2"/>
              <a:buChar char="§"/>
            </a:pPr>
            <a:r>
              <a:rPr lang="fr-FR" smtClean="0">
                <a:solidFill>
                  <a:schemeClr val="tx2">
                    <a:lumMod val="60000"/>
                    <a:lumOff val="40000"/>
                  </a:schemeClr>
                </a:solidFill>
              </a:rPr>
              <a:t>From a </a:t>
            </a:r>
            <a:r>
              <a:rPr lang="fr-FR" smtClean="0">
                <a:solidFill>
                  <a:schemeClr val="tx2">
                    <a:lumMod val="60000"/>
                    <a:lumOff val="40000"/>
                  </a:schemeClr>
                </a:solidFill>
              </a:rPr>
              <a:t>static security model to B</a:t>
            </a:r>
          </a:p>
          <a:p>
            <a:pPr marL="990600" lvl="1" indent="-533400">
              <a:buSzPct val="135000"/>
              <a:buFont typeface="Wingdings" pitchFamily="2" charset="2"/>
              <a:buChar char="§"/>
            </a:pPr>
            <a:r>
              <a:rPr lang="fr-FR" smtClean="0">
                <a:solidFill>
                  <a:schemeClr val="tx2">
                    <a:lumMod val="60000"/>
                    <a:lumOff val="40000"/>
                  </a:schemeClr>
                </a:solidFill>
              </a:rPr>
              <a:t>From  a dynamic </a:t>
            </a:r>
            <a:r>
              <a:rPr lang="fr-FR" smtClean="0">
                <a:solidFill>
                  <a:schemeClr val="tx2">
                    <a:lumMod val="60000"/>
                    <a:lumOff val="40000"/>
                  </a:schemeClr>
                </a:solidFill>
              </a:rPr>
              <a:t>security model to B</a:t>
            </a:r>
          </a:p>
          <a:p>
            <a:pPr marL="990600" lvl="1" indent="-533400">
              <a:buSzPct val="135000"/>
              <a:buFont typeface="Wingdings" pitchFamily="2" charset="2"/>
              <a:buChar char="§"/>
            </a:pPr>
            <a:r>
              <a:rPr lang="fr-FR" smtClean="0">
                <a:solidFill>
                  <a:schemeClr val="tx2">
                    <a:lumMod val="60000"/>
                    <a:lumOff val="40000"/>
                  </a:schemeClr>
                </a:solidFill>
              </a:rPr>
              <a:t>A </a:t>
            </a:r>
            <a:r>
              <a:rPr lang="fr-FR" smtClean="0">
                <a:solidFill>
                  <a:schemeClr val="tx2">
                    <a:lumMod val="60000"/>
                    <a:lumOff val="40000"/>
                  </a:schemeClr>
                </a:solidFill>
              </a:rPr>
              <a:t>support tool</a:t>
            </a:r>
            <a:endParaRPr lang="en-US" smtClean="0">
              <a:solidFill>
                <a:schemeClr val="tx2">
                  <a:lumMod val="60000"/>
                  <a:lumOff val="40000"/>
                </a:schemeClr>
              </a:solidFill>
            </a:endParaRPr>
          </a:p>
          <a:p>
            <a:pPr marL="533400" indent="-533400">
              <a:buSzPct val="135000"/>
              <a:buFont typeface="Wingdings" pitchFamily="2" charset="2"/>
              <a:buChar char=""/>
            </a:pPr>
            <a:endParaRPr lang="en-US" sz="1100" smtClean="0"/>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a:t>
            </a:r>
            <a:r>
              <a:rPr lang="en-US" smtClean="0">
                <a:solidFill>
                  <a:schemeClr val="bg1">
                    <a:lumMod val="85000"/>
                  </a:schemeClr>
                </a:solidFill>
              </a:rPr>
              <a:t>the B specification </a:t>
            </a:r>
            <a:r>
              <a:rPr lang="en-US" smtClean="0">
                <a:solidFill>
                  <a:schemeClr val="bg1">
                    <a:lumMod val="85000"/>
                  </a:schemeClr>
                </a:solidFill>
              </a:rPr>
              <a:t>into an executable code</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a:latin typeface="GillSans"/>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16</a:t>
            </a:fld>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Approach </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9" name="Rectangle 8"/>
          <p:cNvSpPr/>
          <p:nvPr/>
        </p:nvSpPr>
        <p:spPr>
          <a:xfrm>
            <a:off x="0" y="0"/>
            <a:ext cx="475202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Translation of UML-based models into B</a:t>
            </a:r>
          </a:p>
        </p:txBody>
      </p:sp>
      <p:sp>
        <p:nvSpPr>
          <p:cNvPr id="10" name="Espace réservé du contenu 9"/>
          <p:cNvSpPr>
            <a:spLocks noGrp="1"/>
          </p:cNvSpPr>
          <p:nvPr>
            <p:ph idx="1"/>
          </p:nvPr>
        </p:nvSpPr>
        <p:spPr/>
        <p:txBody>
          <a:bodyPr/>
          <a:lstStyle/>
          <a:p>
            <a:endParaRPr lang="en-US"/>
          </a:p>
        </p:txBody>
      </p:sp>
      <p:sp>
        <p:nvSpPr>
          <p:cNvPr id="12" name="Espace réservé du numéro de diapositive 11"/>
          <p:cNvSpPr>
            <a:spLocks noGrp="1"/>
          </p:cNvSpPr>
          <p:nvPr>
            <p:ph type="sldNum" sz="quarter" idx="12"/>
          </p:nvPr>
        </p:nvSpPr>
        <p:spPr/>
        <p:txBody>
          <a:bodyPr/>
          <a:lstStyle/>
          <a:p>
            <a:fld id="{3A5F5595-61AE-4AA6-B423-33EDBD1DAE12}" type="slidenum">
              <a:rPr lang="fr-FR" smtClean="0"/>
              <a:pPr/>
              <a:t>17</a:t>
            </a:fld>
            <a:endParaRPr lang="fr-FR"/>
          </a:p>
        </p:txBody>
      </p:sp>
      <p:pic>
        <p:nvPicPr>
          <p:cNvPr id="4098" name="Picture 2"/>
          <p:cNvPicPr>
            <a:picLocks noChangeAspect="1" noChangeArrowheads="1"/>
          </p:cNvPicPr>
          <p:nvPr/>
        </p:nvPicPr>
        <p:blipFill>
          <a:blip r:embed="rId3" cstate="print"/>
          <a:srcRect/>
          <a:stretch>
            <a:fillRect/>
          </a:stretch>
        </p:blipFill>
        <p:spPr bwMode="auto">
          <a:xfrm>
            <a:off x="1103588" y="1412776"/>
            <a:ext cx="6616425" cy="44643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416824" cy="576064"/>
          </a:xfrm>
        </p:spPr>
        <p:txBody>
          <a:bodyPr/>
          <a:lstStyle/>
          <a:p>
            <a:r>
              <a:rPr lang="en-US" smtClean="0"/>
              <a:t>From a</a:t>
            </a:r>
            <a:r>
              <a:rPr lang="en-US" smtClean="0"/>
              <a:t> </a:t>
            </a:r>
            <a:r>
              <a:rPr lang="en-US" smtClean="0"/>
              <a:t>functional model to B</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5" name="Espace réservé du contenu 14"/>
          <p:cNvSpPr>
            <a:spLocks noGrp="1"/>
          </p:cNvSpPr>
          <p:nvPr>
            <p:ph idx="1"/>
          </p:nvPr>
        </p:nvSpPr>
        <p:spPr>
          <a:xfrm>
            <a:off x="539552" y="1124744"/>
            <a:ext cx="8028892" cy="4680520"/>
          </a:xfrm>
        </p:spPr>
        <p:txBody>
          <a:bodyPr/>
          <a:lstStyle/>
          <a:p>
            <a:pPr>
              <a:buClr>
                <a:srgbClr val="FF0000"/>
              </a:buClr>
              <a:buFont typeface="Wingdings" pitchFamily="2" charset="2"/>
              <a:buChar char="v"/>
            </a:pPr>
            <a:r>
              <a:rPr lang="fr-FR" smtClean="0"/>
              <a:t>Adapt the translation rules in</a:t>
            </a:r>
            <a:r>
              <a:rPr lang="fr-FR" sz="2000" smtClean="0"/>
              <a:t> </a:t>
            </a:r>
            <a:r>
              <a:rPr lang="fr-FR" sz="1800" smtClean="0"/>
              <a:t>[</a:t>
            </a:r>
            <a:r>
              <a:rPr lang="en-US" sz="1800" smtClean="0"/>
              <a:t>R. </a:t>
            </a:r>
            <a:r>
              <a:rPr lang="en-US" sz="1800" smtClean="0"/>
              <a:t>Laleau and A. Mammar, 2000, 2006</a:t>
            </a:r>
            <a:r>
              <a:rPr lang="fr-FR" sz="1800" smtClean="0"/>
              <a:t>]</a:t>
            </a:r>
            <a:endParaRPr lang="en-US"/>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18</a:t>
            </a:fld>
            <a:endParaRPr lang="fr-FR"/>
          </a:p>
        </p:txBody>
      </p:sp>
      <p:sp>
        <p:nvSpPr>
          <p:cNvPr id="10" name="Rectangle 9"/>
          <p:cNvSpPr/>
          <p:nvPr/>
        </p:nvSpPr>
        <p:spPr>
          <a:xfrm>
            <a:off x="0" y="0"/>
            <a:ext cx="475202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Translation of UML-based models into B</a:t>
            </a:r>
          </a:p>
        </p:txBody>
      </p:sp>
      <p:pic>
        <p:nvPicPr>
          <p:cNvPr id="5122" name="Picture 2"/>
          <p:cNvPicPr>
            <a:picLocks noChangeAspect="1" noChangeArrowheads="1"/>
          </p:cNvPicPr>
          <p:nvPr/>
        </p:nvPicPr>
        <p:blipFill>
          <a:blip r:embed="rId2" cstate="print"/>
          <a:srcRect/>
          <a:stretch>
            <a:fillRect/>
          </a:stretch>
        </p:blipFill>
        <p:spPr bwMode="auto">
          <a:xfrm>
            <a:off x="1423988" y="1916832"/>
            <a:ext cx="6296025" cy="4248150"/>
          </a:xfrm>
          <a:prstGeom prst="rect">
            <a:avLst/>
          </a:prstGeom>
          <a:noFill/>
          <a:ln w="9525">
            <a:noFill/>
            <a:miter lim="800000"/>
            <a:headEnd/>
            <a:tailEnd/>
          </a:ln>
        </p:spPr>
      </p:pic>
      <p:sp>
        <p:nvSpPr>
          <p:cNvPr id="13" name="Flèche vers le bas 12"/>
          <p:cNvSpPr/>
          <p:nvPr/>
        </p:nvSpPr>
        <p:spPr>
          <a:xfrm>
            <a:off x="2821516" y="1711660"/>
            <a:ext cx="274320" cy="4572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space réservé du texte 25"/>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p:txBody>
      </p:sp>
      <p:sp>
        <p:nvSpPr>
          <p:cNvPr id="27" name="Espace réservé du texte 26"/>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71042" name="Picture 2"/>
          <p:cNvPicPr>
            <a:picLocks noChangeAspect="1" noChangeArrowheads="1"/>
          </p:cNvPicPr>
          <p:nvPr/>
        </p:nvPicPr>
        <p:blipFill>
          <a:blip r:embed="rId3" cstate="print"/>
          <a:srcRect/>
          <a:stretch>
            <a:fillRect/>
          </a:stretch>
        </p:blipFill>
        <p:spPr bwMode="auto">
          <a:xfrm>
            <a:off x="4369688" y="2420888"/>
            <a:ext cx="274320" cy="274320"/>
          </a:xfrm>
          <a:prstGeom prst="rect">
            <a:avLst/>
          </a:prstGeom>
          <a:noFill/>
          <a:ln w="9525">
            <a:noFill/>
            <a:miter lim="800000"/>
            <a:headEnd/>
            <a:tailEnd/>
          </a:ln>
        </p:spPr>
      </p:pic>
      <p:sp>
        <p:nvSpPr>
          <p:cNvPr id="28"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UML class diagram</a:t>
            </a:r>
            <a:endParaRPr kumimoji="0" lang="en-US" sz="2800" b="1" i="0" u="none" strike="noStrike" kern="1200" cap="none" spc="0" normalizeH="0" baseline="0" noProof="0">
              <a:ln>
                <a:noFill/>
              </a:ln>
              <a:solidFill>
                <a:schemeClr val="dk1"/>
              </a:solidFill>
              <a:effectLst/>
              <a:uLnTx/>
              <a:uFillTx/>
              <a:latin typeface="GillSans"/>
            </a:endParaRPr>
          </a:p>
        </p:txBody>
      </p:sp>
      <p:sp>
        <p:nvSpPr>
          <p:cNvPr id="29"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B machines</a:t>
            </a:r>
            <a:endParaRPr kumimoji="0" lang="en-US" sz="2800" b="1" i="0" u="none" strike="noStrike" kern="1200" cap="none" spc="0" normalizeH="0" baseline="0" noProof="0">
              <a:ln>
                <a:noFill/>
              </a:ln>
              <a:solidFill>
                <a:schemeClr val="dk1"/>
              </a:solidFill>
              <a:effectLst/>
              <a:uLnTx/>
              <a:uFillTx/>
              <a:latin typeface="GillSans"/>
            </a:endParaRPr>
          </a:p>
        </p:txBody>
      </p:sp>
      <p:pic>
        <p:nvPicPr>
          <p:cNvPr id="30" name="Picture 5"/>
          <p:cNvPicPr>
            <a:picLocks noChangeAspect="1" noChangeArrowheads="1"/>
          </p:cNvPicPr>
          <p:nvPr/>
        </p:nvPicPr>
        <p:blipFill>
          <a:blip r:embed="rId4" cstate="print"/>
          <a:srcRect/>
          <a:stretch>
            <a:fillRect/>
          </a:stretch>
        </p:blipFill>
        <p:spPr bwMode="auto">
          <a:xfrm>
            <a:off x="287524" y="2240868"/>
            <a:ext cx="3686175" cy="2124075"/>
          </a:xfrm>
          <a:prstGeom prst="rect">
            <a:avLst/>
          </a:prstGeom>
          <a:noFill/>
          <a:ln w="9525">
            <a:noFill/>
            <a:miter lim="800000"/>
            <a:headEnd/>
            <a:tailEnd/>
          </a:ln>
        </p:spPr>
      </p:pic>
      <p:sp>
        <p:nvSpPr>
          <p:cNvPr id="31" name="Rectangle 30"/>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From a</a:t>
            </a:r>
            <a:r>
              <a:rPr lang="en-US" sz="2000" smtClean="0">
                <a:latin typeface="GillSans"/>
                <a:cs typeface="Times New Roman" pitchFamily="18" charset="0"/>
              </a:rPr>
              <a:t> </a:t>
            </a:r>
            <a:r>
              <a:rPr lang="en-US" sz="2000" smtClean="0">
                <a:latin typeface="GillSans"/>
                <a:cs typeface="Times New Roman" pitchFamily="18" charset="0"/>
              </a:rPr>
              <a:t>functional model to B</a:t>
            </a:r>
            <a:endParaRPr lang="en-US" sz="3200" smtClean="0">
              <a:latin typeface="GillSans"/>
              <a:cs typeface="Times New Roman" pitchFamily="18" charset="0"/>
            </a:endParaRPr>
          </a:p>
        </p:txBody>
      </p:sp>
      <p:sp>
        <p:nvSpPr>
          <p:cNvPr id="32" name="Rectangle 31"/>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Mapping rules</a:t>
            </a:r>
            <a:endParaRPr lang="en-US" sz="2000">
              <a:latin typeface="GillSans"/>
            </a:endParaRPr>
          </a:p>
        </p:txBody>
      </p:sp>
      <p:sp>
        <p:nvSpPr>
          <p:cNvPr id="17" name="Espace réservé du numéro de diapositive 16"/>
          <p:cNvSpPr>
            <a:spLocks noGrp="1"/>
          </p:cNvSpPr>
          <p:nvPr>
            <p:ph type="sldNum" sz="quarter" idx="11"/>
          </p:nvPr>
        </p:nvSpPr>
        <p:spPr/>
        <p:txBody>
          <a:bodyPr/>
          <a:lstStyle/>
          <a:p>
            <a:fld id="{3A5F5595-61AE-4AA6-B423-33EDBD1DAE12}" type="slidenum">
              <a:rPr lang="fr-FR" smtClean="0"/>
              <a:pPr/>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latin typeface="GillSans"/>
              </a:rPr>
              <a:t>Information system</a:t>
            </a:r>
            <a:endParaRPr lang="en-US">
              <a:latin typeface="GillSans"/>
            </a:endParaRPr>
          </a:p>
        </p:txBody>
      </p:sp>
      <p:sp>
        <p:nvSpPr>
          <p:cNvPr id="3" name="Espace réservé du contenu 2"/>
          <p:cNvSpPr>
            <a:spLocks noGrp="1"/>
          </p:cNvSpPr>
          <p:nvPr>
            <p:ph idx="1"/>
          </p:nvPr>
        </p:nvSpPr>
        <p:spPr>
          <a:xfrm>
            <a:off x="359532" y="1412776"/>
            <a:ext cx="8532948" cy="4680520"/>
          </a:xfrm>
        </p:spPr>
        <p:txBody>
          <a:bodyPr>
            <a:normAutofit/>
          </a:bodyPr>
          <a:lstStyle/>
          <a:p>
            <a:pPr algn="l"/>
            <a:r>
              <a:rPr lang="en-US" smtClean="0">
                <a:latin typeface="Times New Roman" pitchFamily="18" charset="0"/>
                <a:cs typeface="Times New Roman" pitchFamily="18" charset="0"/>
              </a:rPr>
              <a:t>Organizations use to collect, filter, process, create and distribute data.</a:t>
            </a:r>
            <a:endParaRPr lang="fr-FR" smtClean="0">
              <a:latin typeface="Times New Roman" pitchFamily="18" charset="0"/>
              <a:cs typeface="Times New Roman" pitchFamily="18" charset="0"/>
            </a:endParaRPr>
          </a:p>
          <a:p>
            <a:pPr algn="l"/>
            <a:endParaRPr lang="fr-FR" smtClean="0">
              <a:latin typeface="Times New Roman" pitchFamily="18" charset="0"/>
              <a:cs typeface="Times New Roman" pitchFamily="18" charset="0"/>
            </a:endParaRPr>
          </a:p>
          <a:p>
            <a:pPr algn="l"/>
            <a:endParaRPr lang="fr-FR" smtClean="0"/>
          </a:p>
          <a:p>
            <a:pPr algn="l"/>
            <a:endParaRPr lang="fr-FR" smtClean="0">
              <a:latin typeface="Times New Roman" pitchFamily="18" charset="0"/>
              <a:cs typeface="Times New Roman" pitchFamily="18" charset="0"/>
            </a:endParaRPr>
          </a:p>
          <a:p>
            <a:pPr algn="l"/>
            <a:endParaRPr lang="fr-FR" smtClean="0"/>
          </a:p>
          <a:p>
            <a:pPr algn="l"/>
            <a:endParaRPr lang="fr-FR" smtClean="0">
              <a:latin typeface="Times New Roman" pitchFamily="18" charset="0"/>
              <a:cs typeface="Times New Roman" pitchFamily="18" charset="0"/>
            </a:endParaRPr>
          </a:p>
          <a:p>
            <a:pPr algn="l"/>
            <a:endParaRPr lang="fr-FR" smtClean="0">
              <a:latin typeface="Times New Roman" pitchFamily="18" charset="0"/>
              <a:cs typeface="Times New Roman" pitchFamily="18" charset="0"/>
            </a:endParaRPr>
          </a:p>
          <a:p>
            <a:pPr lvl="1" algn="l"/>
            <a:endParaRPr lang="fr-FR" sz="2600" smtClean="0">
              <a:latin typeface="Times New Roman" pitchFamily="18" charset="0"/>
              <a:cs typeface="Times New Roman" pitchFamily="18" charset="0"/>
            </a:endParaRPr>
          </a:p>
          <a:p>
            <a:pPr algn="l">
              <a:buClr>
                <a:schemeClr val="accent1"/>
              </a:buClr>
              <a:buSzPct val="138000"/>
              <a:buFont typeface="Wingdings" pitchFamily="2" charset="2"/>
              <a:buChar char="§"/>
            </a:pPr>
            <a:r>
              <a:rPr lang="fr-FR" smtClean="0">
                <a:latin typeface="Times New Roman" pitchFamily="18" charset="0"/>
                <a:cs typeface="Times New Roman" pitchFamily="18" charset="0"/>
              </a:rPr>
              <a:t>Security properties should be taken into account ASAP.</a:t>
            </a:r>
            <a:endParaRPr lang="en-US">
              <a:latin typeface="Times New Roman" pitchFamily="18" charset="0"/>
              <a:cs typeface="Times New Roman" pitchFamily="18" charset="0"/>
            </a:endParaRPr>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rPr>
              <a:t>Introduction</a:t>
            </a:r>
            <a:endParaRPr lang="en-US" sz="240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Thesis context</a:t>
            </a:r>
            <a:endParaRPr lang="en-US" sz="2000">
              <a:latin typeface="GillSans"/>
            </a:endParaRPr>
          </a:p>
        </p:txBody>
      </p:sp>
      <p:sp>
        <p:nvSpPr>
          <p:cNvPr id="174082" name="AutoShape 2"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4" name="AutoShape 4"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6" name="AutoShape 6"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8" name="AutoShape 8"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0" name="AutoShape 10"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2" name="AutoShape 12"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4" name="AutoShape 14"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6" name="AutoShape 16"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3" name="AutoShape 23"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5" name="AutoShape 25"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8" name="AutoShape 28" descr="Image result for importa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11" name="AutoShape 31"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13" name="AutoShape 33"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 name="Espace réservé du numéro de diapositive 27"/>
          <p:cNvSpPr>
            <a:spLocks noGrp="1"/>
          </p:cNvSpPr>
          <p:nvPr>
            <p:ph type="sldNum" sz="quarter" idx="12"/>
          </p:nvPr>
        </p:nvSpPr>
        <p:spPr/>
        <p:txBody>
          <a:bodyPr/>
          <a:lstStyle/>
          <a:p>
            <a:fld id="{3A5F5595-61AE-4AA6-B423-33EDBD1DAE12}" type="slidenum">
              <a:rPr lang="fr-FR" smtClean="0"/>
              <a:pPr/>
              <a:t>2</a:t>
            </a:fld>
            <a:endParaRPr lang="fr-FR"/>
          </a:p>
        </p:txBody>
      </p:sp>
      <p:sp>
        <p:nvSpPr>
          <p:cNvPr id="90114" name="AutoShape 2" descr="Image result for access contr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0118" name="AutoShape 6" descr="Image result for challe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0120" name="AutoShape 8" descr="Image result for challe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0123" name="AutoShape 11" descr="Image result for challe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0125" name="AutoShape 13" descr="Image result for challe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0126" name="Picture 14" descr="C:\Users\nguye_tm\Downloads\téléchargement (3).jpg"/>
          <p:cNvPicPr>
            <a:picLocks noChangeAspect="1" noChangeArrowheads="1"/>
          </p:cNvPicPr>
          <p:nvPr/>
        </p:nvPicPr>
        <p:blipFill>
          <a:blip r:embed="rId3" cstate="print"/>
          <a:srcRect b="11550"/>
          <a:stretch>
            <a:fillRect/>
          </a:stretch>
        </p:blipFill>
        <p:spPr bwMode="auto">
          <a:xfrm>
            <a:off x="1409562" y="2941380"/>
            <a:ext cx="2219325" cy="1819768"/>
          </a:xfrm>
          <a:prstGeom prst="rect">
            <a:avLst/>
          </a:prstGeom>
          <a:noFill/>
        </p:spPr>
      </p:pic>
      <p:sp>
        <p:nvSpPr>
          <p:cNvPr id="36" name="ZoneTexte 35"/>
          <p:cNvSpPr txBox="1"/>
          <p:nvPr/>
        </p:nvSpPr>
        <p:spPr>
          <a:xfrm>
            <a:off x="4211960" y="2581744"/>
            <a:ext cx="2040943" cy="523220"/>
          </a:xfrm>
          <a:prstGeom prst="rect">
            <a:avLst/>
          </a:prstGeom>
          <a:noFill/>
        </p:spPr>
        <p:txBody>
          <a:bodyPr wrap="none" rtlCol="0">
            <a:spAutoFit/>
          </a:bodyPr>
          <a:lstStyle/>
          <a:p>
            <a:r>
              <a:rPr lang="fr-FR" sz="2800" b="1" cap="all" smtClean="0">
                <a:ln w="9000" cmpd="sng">
                  <a:solidFill>
                    <a:srgbClr val="C00000"/>
                  </a:solidFill>
                  <a:prstDash val="solid"/>
                </a:ln>
                <a:solidFill>
                  <a:srgbClr val="C00000"/>
                </a:solidFill>
                <a:effectLst>
                  <a:reflection blurRad="12700" stA="28000" endPos="45000" dist="1000" dir="5400000" sy="-100000" algn="bl" rotWithShape="0"/>
                </a:effectLst>
                <a:latin typeface="Times New Roman" pitchFamily="18" charset="0"/>
                <a:cs typeface="Times New Roman" pitchFamily="18" charset="0"/>
              </a:rPr>
              <a:t>Security</a:t>
            </a:r>
            <a:endParaRPr lang="en-US" sz="2400" b="1" cap="all">
              <a:ln w="9000" cmpd="sng">
                <a:solidFill>
                  <a:srgbClr val="C00000"/>
                </a:solidFill>
                <a:prstDash val="solid"/>
              </a:ln>
              <a:solidFill>
                <a:srgbClr val="C00000"/>
              </a:solidFill>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p:cNvSpPr>
            <a:spLocks noGrp="1"/>
          </p:cNvSpPr>
          <p:nvPr>
            <p:ph type="title"/>
          </p:nvPr>
        </p:nvSpPr>
        <p:spPr>
          <a:xfrm>
            <a:off x="1475656" y="428"/>
            <a:ext cx="7211144" cy="1124316"/>
          </a:xfrm>
        </p:spPr>
        <p:txBody>
          <a:bodyPr/>
          <a:lstStyle/>
          <a:p>
            <a:endParaRPr lang="en-US"/>
          </a:p>
        </p:txBody>
      </p:sp>
      <p:sp>
        <p:nvSpPr>
          <p:cNvPr id="20" name="Espace réservé du texte 19"/>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p:txBody>
      </p:sp>
      <p:sp>
        <p:nvSpPr>
          <p:cNvPr id="21" name="Espace réservé du texte 20"/>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sp>
        <p:nvSpPr>
          <p:cNvPr id="22"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cs typeface="Times New Roman" pitchFamily="18" charset="0"/>
              </a:rPr>
              <a:t>UML class diagram</a:t>
            </a:r>
            <a:endParaRPr kumimoji="0" lang="en-US" sz="2800" b="1" i="0" u="none" strike="noStrike" kern="1200" cap="none" spc="0" normalizeH="0" baseline="0" noProof="0">
              <a:ln>
                <a:noFill/>
              </a:ln>
              <a:solidFill>
                <a:schemeClr val="dk1"/>
              </a:solidFill>
              <a:effectLst/>
              <a:uLnTx/>
              <a:uFillTx/>
              <a:latin typeface="GillSans"/>
              <a:cs typeface="Times New Roman" pitchFamily="18" charset="0"/>
            </a:endParaRPr>
          </a:p>
        </p:txBody>
      </p:sp>
      <p:sp>
        <p:nvSpPr>
          <p:cNvPr id="23"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B machines</a:t>
            </a:r>
            <a:endParaRPr kumimoji="0" lang="en-US" sz="2800" b="1" i="0" u="none" strike="noStrike" kern="1200" cap="none" spc="0" normalizeH="0" baseline="0" noProof="0">
              <a:ln>
                <a:noFill/>
              </a:ln>
              <a:solidFill>
                <a:schemeClr val="dk1"/>
              </a:solidFill>
              <a:effectLst/>
              <a:uLnTx/>
              <a:uFillTx/>
              <a:latin typeface="GillSans"/>
            </a:endParaRPr>
          </a:p>
        </p:txBody>
      </p:sp>
      <p:pic>
        <p:nvPicPr>
          <p:cNvPr id="24" name="Picture 5"/>
          <p:cNvPicPr>
            <a:picLocks noChangeAspect="1" noChangeArrowheads="1"/>
          </p:cNvPicPr>
          <p:nvPr/>
        </p:nvPicPr>
        <p:blipFill>
          <a:blip r:embed="rId5" cstate="print"/>
          <a:srcRect/>
          <a:stretch>
            <a:fillRect/>
          </a:stretch>
        </p:blipFill>
        <p:spPr bwMode="auto">
          <a:xfrm>
            <a:off x="287524" y="2240868"/>
            <a:ext cx="3686175" cy="2124075"/>
          </a:xfrm>
          <a:prstGeom prst="rect">
            <a:avLst/>
          </a:prstGeom>
          <a:noFill/>
          <a:ln w="9525">
            <a:noFill/>
            <a:miter lim="800000"/>
            <a:headEnd/>
            <a:tailEnd/>
          </a:ln>
        </p:spPr>
      </p:pic>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Mapping rules</a:t>
            </a:r>
            <a:endParaRPr lang="en-US" sz="2000">
              <a:latin typeface="GillSans"/>
            </a:endParaRPr>
          </a:p>
        </p:txBody>
      </p:sp>
      <p:sp>
        <p:nvSpPr>
          <p:cNvPr id="28" name="Espace réservé du numéro de diapositive 27"/>
          <p:cNvSpPr>
            <a:spLocks noGrp="1"/>
          </p:cNvSpPr>
          <p:nvPr>
            <p:ph type="sldNum" sz="quarter" idx="11"/>
          </p:nvPr>
        </p:nvSpPr>
        <p:spPr/>
        <p:txBody>
          <a:bodyPr/>
          <a:lstStyle/>
          <a:p>
            <a:fld id="{3A5F5595-61AE-4AA6-B423-33EDBD1DAE12}" type="slidenum">
              <a:rPr lang="fr-FR" smtClean="0"/>
              <a:pPr/>
              <a:t>20</a:t>
            </a:fld>
            <a:endParaRPr lang="fr-FR"/>
          </a:p>
        </p:txBody>
      </p:sp>
      <p:sp>
        <p:nvSpPr>
          <p:cNvPr id="19" name="Rectangle 18"/>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From a</a:t>
            </a:r>
            <a:r>
              <a:rPr lang="en-US" sz="2000" smtClean="0">
                <a:latin typeface="GillSans"/>
                <a:cs typeface="Times New Roman" pitchFamily="18" charset="0"/>
              </a:rPr>
              <a:t> </a:t>
            </a:r>
            <a:r>
              <a:rPr lang="en-US" sz="2000" smtClean="0">
                <a:latin typeface="GillSans"/>
                <a:cs typeface="Times New Roman" pitchFamily="18" charset="0"/>
              </a:rPr>
              <a:t>functional model to B</a:t>
            </a:r>
            <a:endParaRPr lang="en-US" sz="3200" smtClean="0">
              <a:latin typeface="GillSans"/>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p:cNvSpPr>
            <a:spLocks noGrp="1"/>
          </p:cNvSpPr>
          <p:nvPr>
            <p:ph type="title"/>
          </p:nvPr>
        </p:nvSpPr>
        <p:spPr>
          <a:xfrm>
            <a:off x="1475656" y="428"/>
            <a:ext cx="7211144" cy="1124316"/>
          </a:xfrm>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5" cstate="print"/>
          <a:srcRect/>
          <a:stretch>
            <a:fillRect/>
          </a:stretch>
        </p:blipFill>
        <p:spPr bwMode="auto">
          <a:xfrm>
            <a:off x="7632340" y="2456166"/>
            <a:ext cx="260604" cy="274320"/>
          </a:xfrm>
          <a:prstGeom prst="rect">
            <a:avLst/>
          </a:prstGeom>
          <a:noFill/>
          <a:ln w="9525">
            <a:noFill/>
            <a:miter lim="800000"/>
            <a:headEnd/>
            <a:tailEnd/>
          </a:ln>
        </p:spPr>
      </p:pic>
      <p:sp>
        <p:nvSpPr>
          <p:cNvPr id="22" name="Espace réservé du texte 103"/>
          <p:cNvSpPr txBox="1">
            <a:spLocks/>
          </p:cNvSpPr>
          <p:nvPr/>
        </p:nvSpPr>
        <p:spPr>
          <a:xfrm>
            <a:off x="135768" y="1124905"/>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UML class diagram</a:t>
            </a:r>
            <a:endParaRPr kumimoji="0" lang="en-US" sz="2800" b="1" i="0" u="none" strike="noStrike" kern="1200" cap="none" spc="0" normalizeH="0" baseline="0" noProof="0">
              <a:ln>
                <a:noFill/>
              </a:ln>
              <a:solidFill>
                <a:schemeClr val="dk1"/>
              </a:solidFill>
              <a:effectLst/>
              <a:uLnTx/>
              <a:uFillTx/>
              <a:latin typeface="GillSans"/>
            </a:endParaRPr>
          </a:p>
        </p:txBody>
      </p:sp>
      <p:sp>
        <p:nvSpPr>
          <p:cNvPr id="23" name="Espace réservé du texte 105"/>
          <p:cNvSpPr txBox="1">
            <a:spLocks/>
          </p:cNvSpPr>
          <p:nvPr/>
        </p:nvSpPr>
        <p:spPr>
          <a:xfrm>
            <a:off x="4958717" y="1124905"/>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B machines</a:t>
            </a:r>
            <a:endParaRPr kumimoji="0" lang="en-US" sz="2800" b="1" i="0" u="none" strike="noStrike" kern="1200" cap="none" spc="0" normalizeH="0" baseline="0" noProof="0">
              <a:ln>
                <a:noFill/>
              </a:ln>
              <a:solidFill>
                <a:schemeClr val="dk1"/>
              </a:solidFill>
              <a:effectLst/>
              <a:uLnTx/>
              <a:uFillTx/>
              <a:latin typeface="GillSans"/>
            </a:endParaRPr>
          </a:p>
        </p:txBody>
      </p:sp>
      <p:pic>
        <p:nvPicPr>
          <p:cNvPr id="24" name="Picture 5"/>
          <p:cNvPicPr>
            <a:picLocks noChangeAspect="1" noChangeArrowheads="1"/>
          </p:cNvPicPr>
          <p:nvPr/>
        </p:nvPicPr>
        <p:blipFill>
          <a:blip r:embed="rId6" cstate="print"/>
          <a:srcRect/>
          <a:stretch>
            <a:fillRect/>
          </a:stretch>
        </p:blipFill>
        <p:spPr bwMode="auto">
          <a:xfrm>
            <a:off x="287524" y="2241029"/>
            <a:ext cx="3686175" cy="2124075"/>
          </a:xfrm>
          <a:prstGeom prst="rect">
            <a:avLst/>
          </a:prstGeom>
          <a:noFill/>
          <a:ln w="9525">
            <a:noFill/>
            <a:miter lim="800000"/>
            <a:headEnd/>
            <a:tailEnd/>
          </a:ln>
        </p:spPr>
      </p:pic>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Mapping rules</a:t>
            </a:r>
            <a:endParaRPr lang="en-US" sz="2000">
              <a:latin typeface="GillSans"/>
            </a:endParaRPr>
          </a:p>
        </p:txBody>
      </p:sp>
      <p:sp>
        <p:nvSpPr>
          <p:cNvPr id="19" name="Espace réservé du numéro de diapositive 18"/>
          <p:cNvSpPr>
            <a:spLocks noGrp="1"/>
          </p:cNvSpPr>
          <p:nvPr>
            <p:ph type="sldNum" sz="quarter" idx="11"/>
          </p:nvPr>
        </p:nvSpPr>
        <p:spPr/>
        <p:txBody>
          <a:bodyPr/>
          <a:lstStyle/>
          <a:p>
            <a:fld id="{3A5F5595-61AE-4AA6-B423-33EDBD1DAE12}" type="slidenum">
              <a:rPr lang="fr-FR" smtClean="0"/>
              <a:pPr/>
              <a:t>21</a:t>
            </a:fld>
            <a:endParaRPr lang="fr-FR"/>
          </a:p>
        </p:txBody>
      </p:sp>
      <p:sp>
        <p:nvSpPr>
          <p:cNvPr id="18" name="Rectangle 17"/>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From a</a:t>
            </a:r>
            <a:r>
              <a:rPr lang="en-US" sz="2000" smtClean="0">
                <a:latin typeface="GillSans"/>
                <a:cs typeface="Times New Roman" pitchFamily="18" charset="0"/>
              </a:rPr>
              <a:t> </a:t>
            </a:r>
            <a:r>
              <a:rPr lang="en-US" sz="2000" smtClean="0">
                <a:latin typeface="GillSans"/>
                <a:cs typeface="Times New Roman" pitchFamily="18" charset="0"/>
              </a:rPr>
              <a:t>functional model to B</a:t>
            </a:r>
            <a:endParaRPr lang="en-US" sz="3200" smtClean="0">
              <a:latin typeface="GillSans"/>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re 27"/>
          <p:cNvSpPr>
            <a:spLocks noGrp="1"/>
          </p:cNvSpPr>
          <p:nvPr>
            <p:ph type="title"/>
          </p:nvPr>
        </p:nvSpPr>
        <p:spPr>
          <a:xfrm>
            <a:off x="1475656" y="428"/>
            <a:ext cx="7211144" cy="1124316"/>
          </a:xfrm>
        </p:spPr>
        <p:txBody>
          <a:bodyPr/>
          <a:lstStyle/>
          <a:p>
            <a:endParaRPr lang="en-US"/>
          </a:p>
        </p:txBody>
      </p:sp>
      <p:sp>
        <p:nvSpPr>
          <p:cNvPr id="20" name="Espace réservé du texte 19"/>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lnSpcReduction="10000"/>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a:p>
            <a:pPr>
              <a:buClr>
                <a:srgbClr val="002060"/>
              </a:buClr>
              <a:buFont typeface="Wingdings" pitchFamily="2" charset="2"/>
              <a:buChar char=""/>
            </a:pPr>
            <a:r>
              <a:rPr lang="fr-FR" smtClean="0"/>
              <a:t>Association class</a:t>
            </a:r>
          </a:p>
          <a:p>
            <a:pPr>
              <a:buClr>
                <a:srgbClr val="7030A0"/>
              </a:buClr>
              <a:buNone/>
            </a:pPr>
            <a:r>
              <a:rPr lang="fr-FR" smtClean="0"/>
              <a:t> </a:t>
            </a:r>
            <a:endParaRPr lang="en-US"/>
          </a:p>
        </p:txBody>
      </p:sp>
      <p:sp>
        <p:nvSpPr>
          <p:cNvPr id="21" name="Espace réservé du texte 20"/>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5" cstate="print"/>
          <a:srcRect/>
          <a:stretch>
            <a:fillRect/>
          </a:stretch>
        </p:blipFill>
        <p:spPr bwMode="auto">
          <a:xfrm>
            <a:off x="7632340" y="2456166"/>
            <a:ext cx="260604" cy="274320"/>
          </a:xfrm>
          <a:prstGeom prst="rect">
            <a:avLst/>
          </a:prstGeom>
          <a:noFill/>
          <a:ln w="9525">
            <a:noFill/>
            <a:miter lim="800000"/>
            <a:headEnd/>
            <a:tailEnd/>
          </a:ln>
        </p:spPr>
      </p:pic>
      <p:pic>
        <p:nvPicPr>
          <p:cNvPr id="473091" name="Picture 3"/>
          <p:cNvPicPr>
            <a:picLocks noChangeAspect="1" noChangeArrowheads="1"/>
          </p:cNvPicPr>
          <p:nvPr/>
        </p:nvPicPr>
        <p:blipFill>
          <a:blip r:embed="rId6" cstate="print"/>
          <a:srcRect/>
          <a:stretch>
            <a:fillRect/>
          </a:stretch>
        </p:blipFill>
        <p:spPr bwMode="auto">
          <a:xfrm>
            <a:off x="7884368" y="2470604"/>
            <a:ext cx="274320" cy="274320"/>
          </a:xfrm>
          <a:prstGeom prst="rect">
            <a:avLst/>
          </a:prstGeom>
          <a:noFill/>
          <a:ln w="9525">
            <a:noFill/>
            <a:miter lim="800000"/>
            <a:headEnd/>
            <a:tailEnd/>
          </a:ln>
        </p:spPr>
      </p:pic>
      <p:pic>
        <p:nvPicPr>
          <p:cNvPr id="24" name="Picture 5"/>
          <p:cNvPicPr>
            <a:picLocks noChangeAspect="1" noChangeArrowheads="1"/>
          </p:cNvPicPr>
          <p:nvPr/>
        </p:nvPicPr>
        <p:blipFill>
          <a:blip r:embed="rId7" cstate="print"/>
          <a:srcRect/>
          <a:stretch>
            <a:fillRect/>
          </a:stretch>
        </p:blipFill>
        <p:spPr bwMode="auto">
          <a:xfrm>
            <a:off x="287524" y="2240868"/>
            <a:ext cx="3686175" cy="2124075"/>
          </a:xfrm>
          <a:prstGeom prst="rect">
            <a:avLst/>
          </a:prstGeom>
          <a:noFill/>
          <a:ln w="9525">
            <a:noFill/>
            <a:miter lim="800000"/>
            <a:headEnd/>
            <a:tailEnd/>
          </a:ln>
        </p:spPr>
      </p:pic>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Mapping rules</a:t>
            </a:r>
            <a:endParaRPr lang="en-US" sz="2000">
              <a:latin typeface="GillSans"/>
            </a:endParaRPr>
          </a:p>
        </p:txBody>
      </p:sp>
      <p:sp>
        <p:nvSpPr>
          <p:cNvPr id="29" name="Espace réservé du numéro de diapositive 28"/>
          <p:cNvSpPr>
            <a:spLocks noGrp="1"/>
          </p:cNvSpPr>
          <p:nvPr>
            <p:ph type="sldNum" sz="quarter" idx="11"/>
          </p:nvPr>
        </p:nvSpPr>
        <p:spPr/>
        <p:txBody>
          <a:bodyPr/>
          <a:lstStyle/>
          <a:p>
            <a:fld id="{3A5F5595-61AE-4AA6-B423-33EDBD1DAE12}" type="slidenum">
              <a:rPr lang="fr-FR" smtClean="0"/>
              <a:pPr/>
              <a:t>22</a:t>
            </a:fld>
            <a:endParaRPr lang="fr-FR"/>
          </a:p>
        </p:txBody>
      </p:sp>
      <p:sp>
        <p:nvSpPr>
          <p:cNvPr id="25"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ea typeface="+mn-ea"/>
                <a:cs typeface="+mn-cs"/>
              </a:rPr>
              <a:t>UML class diagram</a:t>
            </a:r>
            <a:endParaRPr kumimoji="0" lang="en-US" sz="2800" b="1" i="0" u="none" strike="noStrike" kern="1200" cap="none" spc="0" normalizeH="0" baseline="0" noProof="0">
              <a:ln>
                <a:noFill/>
              </a:ln>
              <a:solidFill>
                <a:schemeClr val="dk1"/>
              </a:solidFill>
              <a:effectLst/>
              <a:uLnTx/>
              <a:uFillTx/>
              <a:latin typeface="GillSans"/>
              <a:ea typeface="+mn-ea"/>
              <a:cs typeface="+mn-cs"/>
            </a:endParaRPr>
          </a:p>
        </p:txBody>
      </p:sp>
      <p:sp>
        <p:nvSpPr>
          <p:cNvPr id="30"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ea typeface="+mn-ea"/>
                <a:cs typeface="+mn-cs"/>
              </a:rPr>
              <a:t>B machines</a:t>
            </a:r>
            <a:endParaRPr kumimoji="0" lang="en-US" sz="2800" b="1" i="0" u="none" strike="noStrike" kern="1200" cap="none" spc="0" normalizeH="0" baseline="0" noProof="0">
              <a:ln>
                <a:noFill/>
              </a:ln>
              <a:solidFill>
                <a:schemeClr val="dk1"/>
              </a:solidFill>
              <a:effectLst/>
              <a:uLnTx/>
              <a:uFillTx/>
              <a:latin typeface="GillSans"/>
              <a:ea typeface="+mn-ea"/>
              <a:cs typeface="+mn-cs"/>
            </a:endParaRPr>
          </a:p>
        </p:txBody>
      </p:sp>
      <p:sp>
        <p:nvSpPr>
          <p:cNvPr id="22" name="Rectangle 2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From a</a:t>
            </a:r>
            <a:r>
              <a:rPr lang="en-US" sz="2000" smtClean="0">
                <a:latin typeface="GillSans"/>
                <a:cs typeface="Times New Roman" pitchFamily="18" charset="0"/>
              </a:rPr>
              <a:t> </a:t>
            </a:r>
            <a:r>
              <a:rPr lang="en-US" sz="2000" smtClean="0">
                <a:latin typeface="GillSans"/>
                <a:cs typeface="Times New Roman" pitchFamily="18" charset="0"/>
              </a:rPr>
              <a:t>functional model to B</a:t>
            </a:r>
            <a:endParaRPr lang="en-US" sz="3200" smtClean="0">
              <a:latin typeface="GillSans"/>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a:xfrm>
            <a:off x="1475656" y="428"/>
            <a:ext cx="7211144" cy="1124316"/>
          </a:xfrm>
        </p:spPr>
        <p:txBody>
          <a:bodyPr/>
          <a:lstStyle/>
          <a:p>
            <a:endParaRPr lang="en-US"/>
          </a:p>
        </p:txBody>
      </p:sp>
      <p:sp>
        <p:nvSpPr>
          <p:cNvPr id="104" name="Espace réservé du texte 103"/>
          <p:cNvSpPr>
            <a:spLocks noGrp="1"/>
          </p:cNvSpPr>
          <p:nvPr>
            <p:ph type="body" idx="1"/>
          </p:nvPr>
        </p:nvSpPr>
        <p:spPr>
          <a:xfrm>
            <a:off x="135768" y="1124744"/>
            <a:ext cx="4040188"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UML class diagram</a:t>
            </a:r>
            <a:endParaRPr lang="en-US" sz="2800">
              <a:latin typeface="GillSans"/>
            </a:endParaRPr>
          </a:p>
        </p:txBody>
      </p:sp>
      <p:sp>
        <p:nvSpPr>
          <p:cNvPr id="105" name="Espace réservé du contenu 104"/>
          <p:cNvSpPr>
            <a:spLocks noGrp="1"/>
          </p:cNvSpPr>
          <p:nvPr>
            <p:ph sz="half" idx="2"/>
          </p:nvPr>
        </p:nvSpPr>
        <p:spPr>
          <a:xfrm>
            <a:off x="457200" y="4688979"/>
            <a:ext cx="4040188" cy="1437183"/>
          </a:xfrm>
        </p:spPr>
        <p:txBody>
          <a:bodyPr>
            <a:normAutofit lnSpcReduction="10000"/>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a:p>
            <a:pPr>
              <a:buClr>
                <a:srgbClr val="002060"/>
              </a:buClr>
              <a:buFont typeface="Wingdings" pitchFamily="2" charset="2"/>
              <a:buChar char=""/>
            </a:pPr>
            <a:r>
              <a:rPr lang="fr-FR" smtClean="0"/>
              <a:t>Association class</a:t>
            </a:r>
          </a:p>
          <a:p>
            <a:pPr>
              <a:buClr>
                <a:srgbClr val="7030A0"/>
              </a:buClr>
              <a:buFont typeface="Wingdings" pitchFamily="2" charset="2"/>
              <a:buChar char=""/>
            </a:pPr>
            <a:r>
              <a:rPr lang="fr-FR" smtClean="0"/>
              <a:t>Method </a:t>
            </a:r>
            <a:endParaRPr lang="en-US"/>
          </a:p>
        </p:txBody>
      </p:sp>
      <p:sp>
        <p:nvSpPr>
          <p:cNvPr id="106" name="Espace réservé du texte 105"/>
          <p:cNvSpPr>
            <a:spLocks noGrp="1"/>
          </p:cNvSpPr>
          <p:nvPr>
            <p:ph type="body" sz="quarter" idx="3"/>
          </p:nvPr>
        </p:nvSpPr>
        <p:spPr>
          <a:xfrm>
            <a:off x="4958717" y="1124744"/>
            <a:ext cx="4041775"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B machines</a:t>
            </a:r>
            <a:endParaRPr lang="en-US" sz="2800">
              <a:latin typeface="GillSans"/>
            </a:endParaRPr>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7" name="Picture 5"/>
          <p:cNvPicPr>
            <a:picLocks noChangeAspect="1" noChangeArrowheads="1"/>
          </p:cNvPicPr>
          <p:nvPr/>
        </p:nvPicPr>
        <p:blipFill>
          <a:blip r:embed="rId3" cstate="print"/>
          <a:srcRect/>
          <a:stretch>
            <a:fillRect/>
          </a:stretch>
        </p:blipFill>
        <p:spPr bwMode="auto">
          <a:xfrm>
            <a:off x="287524" y="2240868"/>
            <a:ext cx="3686175" cy="2124075"/>
          </a:xfrm>
          <a:prstGeom prst="rect">
            <a:avLst/>
          </a:prstGeom>
          <a:noFill/>
          <a:ln w="9525">
            <a:noFill/>
            <a:miter lim="800000"/>
            <a:headEnd/>
            <a:tailEnd/>
          </a:ln>
        </p:spPr>
      </p:pic>
      <p:pic>
        <p:nvPicPr>
          <p:cNvPr id="468998" name="Picture 6"/>
          <p:cNvPicPr>
            <a:picLocks noChangeAspect="1" noChangeArrowheads="1"/>
          </p:cNvPicPr>
          <p:nvPr/>
        </p:nvPicPr>
        <p:blipFill>
          <a:blip r:embed="rId4"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5"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5"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6" cstate="print"/>
          <a:srcRect/>
          <a:stretch>
            <a:fillRect/>
          </a:stretch>
        </p:blipFill>
        <p:spPr bwMode="auto">
          <a:xfrm>
            <a:off x="7632340" y="2456166"/>
            <a:ext cx="260604" cy="274320"/>
          </a:xfrm>
          <a:prstGeom prst="rect">
            <a:avLst/>
          </a:prstGeom>
          <a:noFill/>
          <a:ln w="9525">
            <a:noFill/>
            <a:miter lim="800000"/>
            <a:headEnd/>
            <a:tailEnd/>
          </a:ln>
        </p:spPr>
      </p:pic>
      <p:pic>
        <p:nvPicPr>
          <p:cNvPr id="473091" name="Picture 3"/>
          <p:cNvPicPr>
            <a:picLocks noChangeAspect="1" noChangeArrowheads="1"/>
          </p:cNvPicPr>
          <p:nvPr/>
        </p:nvPicPr>
        <p:blipFill>
          <a:blip r:embed="rId7" cstate="print"/>
          <a:srcRect/>
          <a:stretch>
            <a:fillRect/>
          </a:stretch>
        </p:blipFill>
        <p:spPr bwMode="auto">
          <a:xfrm>
            <a:off x="7884368" y="2470604"/>
            <a:ext cx="274320" cy="274320"/>
          </a:xfrm>
          <a:prstGeom prst="rect">
            <a:avLst/>
          </a:prstGeom>
          <a:noFill/>
          <a:ln w="9525">
            <a:noFill/>
            <a:miter lim="800000"/>
            <a:headEnd/>
            <a:tailEnd/>
          </a:ln>
        </p:spPr>
      </p:pic>
      <p:pic>
        <p:nvPicPr>
          <p:cNvPr id="473092" name="Picture 4"/>
          <p:cNvPicPr>
            <a:picLocks noChangeAspect="1" noChangeArrowheads="1"/>
          </p:cNvPicPr>
          <p:nvPr/>
        </p:nvPicPr>
        <p:blipFill>
          <a:blip r:embed="rId8" cstate="print"/>
          <a:srcRect/>
          <a:stretch>
            <a:fillRect/>
          </a:stretch>
        </p:blipFill>
        <p:spPr bwMode="auto">
          <a:xfrm>
            <a:off x="7105992" y="4185083"/>
            <a:ext cx="274320" cy="274320"/>
          </a:xfrm>
          <a:prstGeom prst="rect">
            <a:avLst/>
          </a:prstGeom>
          <a:noFill/>
          <a:ln w="9525">
            <a:noFill/>
            <a:miter lim="800000"/>
            <a:headEnd/>
            <a:tailEnd/>
          </a:ln>
        </p:spPr>
      </p:pic>
      <p:sp>
        <p:nvSpPr>
          <p:cNvPr id="22" name="Rectangle 21"/>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Mapping rules</a:t>
            </a:r>
            <a:endParaRPr lang="en-US" sz="2000">
              <a:latin typeface="GillSans"/>
            </a:endParaRPr>
          </a:p>
        </p:txBody>
      </p:sp>
      <p:sp>
        <p:nvSpPr>
          <p:cNvPr id="21" name="Espace réservé du numéro de diapositive 20"/>
          <p:cNvSpPr>
            <a:spLocks noGrp="1"/>
          </p:cNvSpPr>
          <p:nvPr>
            <p:ph type="sldNum" sz="quarter" idx="11"/>
          </p:nvPr>
        </p:nvSpPr>
        <p:spPr/>
        <p:txBody>
          <a:bodyPr/>
          <a:lstStyle/>
          <a:p>
            <a:fld id="{3A5F5595-61AE-4AA6-B423-33EDBD1DAE12}" type="slidenum">
              <a:rPr lang="fr-FR" smtClean="0"/>
              <a:pPr/>
              <a:t>23</a:t>
            </a:fld>
            <a:endParaRPr lang="fr-FR"/>
          </a:p>
        </p:txBody>
      </p:sp>
      <p:sp>
        <p:nvSpPr>
          <p:cNvPr id="20" name="Rectangle 1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From a</a:t>
            </a:r>
            <a:r>
              <a:rPr lang="en-US" sz="2000" smtClean="0">
                <a:latin typeface="GillSans"/>
                <a:cs typeface="Times New Roman" pitchFamily="18" charset="0"/>
              </a:rPr>
              <a:t> </a:t>
            </a:r>
            <a:r>
              <a:rPr lang="en-US" sz="2000" smtClean="0">
                <a:latin typeface="GillSans"/>
                <a:cs typeface="Times New Roman" pitchFamily="18" charset="0"/>
              </a:rPr>
              <a:t>functional model to B</a:t>
            </a:r>
            <a:endParaRPr lang="en-US" sz="3200" smtClean="0">
              <a:latin typeface="GillSans"/>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416824" cy="576064"/>
          </a:xfrm>
        </p:spPr>
        <p:txBody>
          <a:bodyPr/>
          <a:lstStyle/>
          <a:p>
            <a:r>
              <a:rPr lang="en-US" smtClean="0"/>
              <a:t>From a</a:t>
            </a:r>
            <a:r>
              <a:rPr lang="en-US" smtClean="0"/>
              <a:t> </a:t>
            </a:r>
            <a:r>
              <a:rPr lang="en-US" smtClean="0"/>
              <a:t>static security model to B</a:t>
            </a:r>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8" name="Rectangle 7"/>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sz="2000" smtClean="0">
                <a:latin typeface="Bookman Old Style" pitchFamily="18" charset="0"/>
              </a:rPr>
              <a:t>Translation of UML to B</a:t>
            </a:r>
            <a:endParaRPr lang="en-US" sz="2000">
              <a:latin typeface="Bookman Old Style" pitchFamily="18" charset="0"/>
            </a:endParaRPr>
          </a:p>
        </p:txBody>
      </p:sp>
      <p:sp>
        <p:nvSpPr>
          <p:cNvPr id="15" name="Espace réservé du numéro de diapositive 14"/>
          <p:cNvSpPr>
            <a:spLocks noGrp="1"/>
          </p:cNvSpPr>
          <p:nvPr>
            <p:ph type="sldNum" sz="quarter" idx="12"/>
          </p:nvPr>
        </p:nvSpPr>
        <p:spPr/>
        <p:txBody>
          <a:bodyPr/>
          <a:lstStyle/>
          <a:p>
            <a:fld id="{3A5F5595-61AE-4AA6-B423-33EDBD1DAE12}" type="slidenum">
              <a:rPr lang="fr-FR" smtClean="0"/>
              <a:pPr/>
              <a:t>24</a:t>
            </a:fld>
            <a:endParaRPr lang="fr-FR"/>
          </a:p>
        </p:txBody>
      </p:sp>
      <p:sp>
        <p:nvSpPr>
          <p:cNvPr id="12" name="Rectangle 11"/>
          <p:cNvSpPr/>
          <p:nvPr/>
        </p:nvSpPr>
        <p:spPr>
          <a:xfrm>
            <a:off x="0" y="0"/>
            <a:ext cx="475202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Translation of UML-based models into B</a:t>
            </a:r>
          </a:p>
        </p:txBody>
      </p:sp>
      <p:sp>
        <p:nvSpPr>
          <p:cNvPr id="17" name="Espace réservé du contenu 14"/>
          <p:cNvSpPr>
            <a:spLocks noGrp="1"/>
          </p:cNvSpPr>
          <p:nvPr>
            <p:ph idx="1"/>
          </p:nvPr>
        </p:nvSpPr>
        <p:spPr>
          <a:xfrm>
            <a:off x="539552" y="1124744"/>
            <a:ext cx="8028892" cy="4680520"/>
          </a:xfrm>
        </p:spPr>
        <p:txBody>
          <a:bodyPr/>
          <a:lstStyle/>
          <a:p>
            <a:pPr>
              <a:buClr>
                <a:srgbClr val="FF0000"/>
              </a:buClr>
              <a:buFont typeface="Wingdings" pitchFamily="2" charset="2"/>
              <a:buChar char="v"/>
            </a:pPr>
            <a:r>
              <a:rPr lang="fr-FR" smtClean="0"/>
              <a:t>Adapt the translation rules of the B4MSecure tool</a:t>
            </a:r>
            <a:endParaRPr lang="en-US"/>
          </a:p>
        </p:txBody>
      </p:sp>
      <p:pic>
        <p:nvPicPr>
          <p:cNvPr id="20" name="Picture 2"/>
          <p:cNvPicPr>
            <a:picLocks noChangeAspect="1" noChangeArrowheads="1"/>
          </p:cNvPicPr>
          <p:nvPr/>
        </p:nvPicPr>
        <p:blipFill>
          <a:blip r:embed="rId2" cstate="print"/>
          <a:srcRect/>
          <a:stretch>
            <a:fillRect/>
          </a:stretch>
        </p:blipFill>
        <p:spPr bwMode="auto">
          <a:xfrm>
            <a:off x="1423988" y="1916832"/>
            <a:ext cx="6296025" cy="4248150"/>
          </a:xfrm>
          <a:prstGeom prst="rect">
            <a:avLst/>
          </a:prstGeom>
          <a:noFill/>
          <a:ln w="9525">
            <a:noFill/>
            <a:miter lim="800000"/>
            <a:headEnd/>
            <a:tailEnd/>
          </a:ln>
        </p:spPr>
      </p:pic>
      <p:sp>
        <p:nvSpPr>
          <p:cNvPr id="19" name="Flèche vers le bas 18"/>
          <p:cNvSpPr/>
          <p:nvPr/>
        </p:nvSpPr>
        <p:spPr>
          <a:xfrm>
            <a:off x="6457920" y="1711660"/>
            <a:ext cx="274320" cy="4572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 SecureUML diagram</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Modelling</a:t>
            </a:r>
            <a:endParaRPr lang="en-US" sz="2000">
              <a:latin typeface="GillSans"/>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From a</a:t>
            </a:r>
            <a:r>
              <a:rPr lang="en-US" sz="2000" smtClean="0">
                <a:latin typeface="GillSans"/>
                <a:cs typeface="Times New Roman" pitchFamily="18" charset="0"/>
              </a:rPr>
              <a:t> </a:t>
            </a:r>
            <a:r>
              <a:rPr lang="en-US" sz="2000" smtClean="0">
                <a:latin typeface="GillSans"/>
                <a:cs typeface="Times New Roman" pitchFamily="18" charset="0"/>
              </a:rPr>
              <a:t>static security model to B</a:t>
            </a:r>
          </a:p>
        </p:txBody>
      </p:sp>
      <p:sp>
        <p:nvSpPr>
          <p:cNvPr id="20" name="Espace réservé du contenu 19"/>
          <p:cNvSpPr>
            <a:spLocks noGrp="1"/>
          </p:cNvSpPr>
          <p:nvPr>
            <p:ph idx="1"/>
          </p:nvPr>
        </p:nvSpPr>
        <p:spPr/>
        <p:txBody>
          <a:bodyPr/>
          <a:lstStyle/>
          <a:p>
            <a:r>
              <a:rPr lang="fr-FR" dirty="0" smtClean="0"/>
              <a:t>An </a:t>
            </a:r>
            <a:r>
              <a:rPr lang="fr-FR" dirty="0" err="1" smtClean="0"/>
              <a:t>UML</a:t>
            </a:r>
            <a:r>
              <a:rPr lang="fr-FR" dirty="0" smtClean="0"/>
              <a:t> extension for </a:t>
            </a:r>
            <a:r>
              <a:rPr lang="fr-FR" dirty="0" err="1" smtClean="0"/>
              <a:t>modelling</a:t>
            </a:r>
            <a:r>
              <a:rPr lang="fr-FR" dirty="0" smtClean="0"/>
              <a:t> basic </a:t>
            </a:r>
            <a:r>
              <a:rPr lang="fr-FR" dirty="0" err="1" smtClean="0">
                <a:solidFill>
                  <a:srgbClr val="0000FF"/>
                </a:solidFill>
              </a:rPr>
              <a:t>Role</a:t>
            </a:r>
            <a:r>
              <a:rPr lang="fr-FR" dirty="0" smtClean="0">
                <a:solidFill>
                  <a:srgbClr val="0000FF"/>
                </a:solidFill>
              </a:rPr>
              <a:t> </a:t>
            </a:r>
            <a:r>
              <a:rPr lang="fr-FR" dirty="0" err="1" smtClean="0">
                <a:solidFill>
                  <a:srgbClr val="0000FF"/>
                </a:solidFill>
              </a:rPr>
              <a:t>Based</a:t>
            </a:r>
            <a:r>
              <a:rPr lang="fr-FR" dirty="0" smtClean="0">
                <a:solidFill>
                  <a:srgbClr val="0000FF"/>
                </a:solidFill>
              </a:rPr>
              <a:t> Access </a:t>
            </a:r>
            <a:r>
              <a:rPr lang="fr-FR" dirty="0" smtClean="0">
                <a:solidFill>
                  <a:srgbClr val="0000FF"/>
                </a:solidFill>
              </a:rPr>
              <a:t>Control</a:t>
            </a:r>
            <a:r>
              <a:rPr lang="fr-FR" dirty="0" smtClean="0"/>
              <a:t> </a:t>
            </a:r>
            <a:r>
              <a:rPr lang="fr-FR" dirty="0" err="1" smtClean="0"/>
              <a:t>policies</a:t>
            </a:r>
            <a:r>
              <a:rPr lang="fr-FR" dirty="0" smtClean="0"/>
              <a:t>.</a:t>
            </a:r>
            <a:endParaRPr lang="fr-FR" dirty="0" smtClean="0"/>
          </a:p>
          <a:p>
            <a:endParaRPr lang="fr-FR" dirty="0" smtClean="0"/>
          </a:p>
          <a:p>
            <a:r>
              <a:rPr lang="fr-FR" dirty="0" smtClean="0"/>
              <a:t>A </a:t>
            </a:r>
            <a:r>
              <a:rPr lang="fr-FR" dirty="0" err="1" smtClean="0"/>
              <a:t>SecureUML</a:t>
            </a:r>
            <a:r>
              <a:rPr lang="fr-FR" dirty="0" smtClean="0"/>
              <a:t> </a:t>
            </a:r>
            <a:r>
              <a:rPr lang="fr-FR" dirty="0" err="1" smtClean="0"/>
              <a:t>diagram</a:t>
            </a:r>
            <a:r>
              <a:rPr lang="fr-FR" dirty="0" smtClean="0"/>
              <a:t> </a:t>
            </a:r>
            <a:r>
              <a:rPr lang="fr-FR" dirty="0" err="1" smtClean="0"/>
              <a:t>specifies</a:t>
            </a:r>
            <a:r>
              <a:rPr lang="fr-FR" dirty="0" smtClean="0"/>
              <a:t>:</a:t>
            </a:r>
          </a:p>
          <a:p>
            <a:pPr lvl="1"/>
            <a:r>
              <a:rPr lang="fr-FR" dirty="0" err="1" smtClean="0"/>
              <a:t>What</a:t>
            </a:r>
            <a:r>
              <a:rPr lang="fr-FR" dirty="0" smtClean="0"/>
              <a:t> </a:t>
            </a:r>
            <a:r>
              <a:rPr lang="fr-FR" dirty="0" err="1" smtClean="0"/>
              <a:t>is</a:t>
            </a:r>
            <a:r>
              <a:rPr lang="fr-FR" dirty="0" smtClean="0"/>
              <a:t> the </a:t>
            </a:r>
            <a:r>
              <a:rPr lang="fr-FR" b="1" dirty="0" err="1" smtClean="0"/>
              <a:t>protected</a:t>
            </a:r>
            <a:r>
              <a:rPr lang="fr-FR" b="1" dirty="0" smtClean="0"/>
              <a:t> </a:t>
            </a:r>
            <a:r>
              <a:rPr lang="fr-FR" b="1" dirty="0" err="1" smtClean="0"/>
              <a:t>resource</a:t>
            </a:r>
            <a:r>
              <a:rPr lang="fr-FR" dirty="0" smtClean="0"/>
              <a:t>?</a:t>
            </a:r>
          </a:p>
          <a:p>
            <a:pPr lvl="1"/>
            <a:r>
              <a:rPr lang="fr-FR" b="1" dirty="0" err="1" smtClean="0"/>
              <a:t>Which</a:t>
            </a:r>
            <a:r>
              <a:rPr lang="fr-FR" dirty="0" smtClean="0"/>
              <a:t> </a:t>
            </a:r>
            <a:r>
              <a:rPr lang="fr-FR" b="1" dirty="0" err="1" smtClean="0"/>
              <a:t>roles</a:t>
            </a:r>
            <a:r>
              <a:rPr lang="fr-FR" dirty="0" smtClean="0"/>
              <a:t> are </a:t>
            </a:r>
            <a:r>
              <a:rPr lang="fr-FR" dirty="0" err="1" smtClean="0"/>
              <a:t>allowed</a:t>
            </a:r>
            <a:r>
              <a:rPr lang="fr-FR" dirty="0" smtClean="0"/>
              <a:t> to </a:t>
            </a:r>
            <a:r>
              <a:rPr lang="fr-FR" dirty="0" err="1" smtClean="0"/>
              <a:t>access</a:t>
            </a:r>
            <a:r>
              <a:rPr lang="fr-FR" dirty="0" smtClean="0"/>
              <a:t> the </a:t>
            </a:r>
            <a:r>
              <a:rPr lang="fr-FR" dirty="0" err="1" smtClean="0"/>
              <a:t>protected</a:t>
            </a:r>
            <a:r>
              <a:rPr lang="fr-FR" dirty="0" smtClean="0"/>
              <a:t> </a:t>
            </a:r>
            <a:r>
              <a:rPr lang="fr-FR" dirty="0" err="1" smtClean="0"/>
              <a:t>resource</a:t>
            </a:r>
            <a:r>
              <a:rPr lang="fr-FR" dirty="0" smtClean="0"/>
              <a:t>?</a:t>
            </a:r>
          </a:p>
          <a:p>
            <a:pPr lvl="1"/>
            <a:r>
              <a:rPr lang="fr-FR" b="1" dirty="0" err="1" smtClean="0"/>
              <a:t>Who</a:t>
            </a:r>
            <a:r>
              <a:rPr lang="fr-FR" dirty="0" smtClean="0"/>
              <a:t> </a:t>
            </a:r>
            <a:r>
              <a:rPr lang="fr-FR" dirty="0" err="1" smtClean="0"/>
              <a:t>play</a:t>
            </a:r>
            <a:r>
              <a:rPr lang="fr-FR" dirty="0" smtClean="0"/>
              <a:t> the </a:t>
            </a:r>
            <a:r>
              <a:rPr lang="fr-FR" dirty="0" err="1" smtClean="0"/>
              <a:t>roles</a:t>
            </a:r>
            <a:r>
              <a:rPr lang="fr-FR" dirty="0" smtClean="0"/>
              <a:t>?</a:t>
            </a:r>
          </a:p>
          <a:p>
            <a:endParaRPr lang="en-US" dirty="0"/>
          </a:p>
        </p:txBody>
      </p:sp>
      <p:pic>
        <p:nvPicPr>
          <p:cNvPr id="21" name="Picture 2"/>
          <p:cNvPicPr>
            <a:picLocks noChangeAspect="1" noChangeArrowheads="1"/>
          </p:cNvPicPr>
          <p:nvPr/>
        </p:nvPicPr>
        <p:blipFill>
          <a:blip r:embed="rId2" cstate="print"/>
          <a:stretch>
            <a:fillRect/>
          </a:stretch>
        </p:blipFill>
        <p:spPr bwMode="auto">
          <a:xfrm>
            <a:off x="3887924" y="4004012"/>
            <a:ext cx="4284476" cy="2089284"/>
          </a:xfrm>
          <a:prstGeom prst="rect">
            <a:avLst/>
          </a:prstGeom>
          <a:noFill/>
          <a:ln w="9525">
            <a:noFill/>
            <a:miter lim="800000"/>
            <a:headEnd/>
            <a:tailEnd/>
          </a:ln>
        </p:spPr>
      </p:pic>
      <p:sp>
        <p:nvSpPr>
          <p:cNvPr id="12" name="Espace réservé du numéro de diapositive 11"/>
          <p:cNvSpPr>
            <a:spLocks noGrp="1"/>
          </p:cNvSpPr>
          <p:nvPr>
            <p:ph type="sldNum" sz="quarter" idx="12"/>
          </p:nvPr>
        </p:nvSpPr>
        <p:spPr/>
        <p:txBody>
          <a:bodyPr/>
          <a:lstStyle/>
          <a:p>
            <a:fld id="{3A5F5595-61AE-4AA6-B423-33EDBD1DAE12}" type="slidenum">
              <a:rPr lang="fr-FR" smtClean="0"/>
              <a:pPr/>
              <a:t>25</a:t>
            </a:fld>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0"/>
          <p:cNvSpPr>
            <a:spLocks noGrp="1"/>
          </p:cNvSpPr>
          <p:nvPr>
            <p:ph type="body" idx="1"/>
          </p:nvPr>
        </p:nvSpPr>
        <p:spPr>
          <a:xfrm>
            <a:off x="143508" y="1124744"/>
            <a:ext cx="4040188"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SecureUML diagram</a:t>
            </a:r>
            <a:endParaRPr lang="en-US" sz="2800">
              <a:latin typeface="GillSans"/>
            </a:endParaRPr>
          </a:p>
        </p:txBody>
      </p:sp>
      <p:pic>
        <p:nvPicPr>
          <p:cNvPr id="474114" name="Picture 2"/>
          <p:cNvPicPr>
            <a:picLocks noGrp="1" noChangeAspect="1" noChangeArrowheads="1"/>
          </p:cNvPicPr>
          <p:nvPr>
            <p:ph sz="half" idx="2"/>
          </p:nvPr>
        </p:nvPicPr>
        <p:blipFill>
          <a:blip r:embed="rId2" cstate="print"/>
          <a:srcRect/>
          <a:stretch>
            <a:fillRect/>
          </a:stretch>
        </p:blipFill>
        <p:spPr bwMode="auto">
          <a:xfrm>
            <a:off x="143508" y="2214926"/>
            <a:ext cx="3924436" cy="1913714"/>
          </a:xfrm>
          <a:prstGeom prst="rect">
            <a:avLst/>
          </a:prstGeom>
          <a:noFill/>
          <a:ln w="9525">
            <a:noFill/>
            <a:miter lim="800000"/>
            <a:headEnd/>
            <a:tailEnd/>
          </a:ln>
        </p:spPr>
      </p:pic>
      <p:sp>
        <p:nvSpPr>
          <p:cNvPr id="13" name="Espace réservé du texte 12"/>
          <p:cNvSpPr>
            <a:spLocks noGrp="1"/>
          </p:cNvSpPr>
          <p:nvPr>
            <p:ph type="body" sz="quarter" idx="3"/>
          </p:nvPr>
        </p:nvSpPr>
        <p:spPr>
          <a:xfrm>
            <a:off x="4922713" y="1124744"/>
            <a:ext cx="4041775"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B machine</a:t>
            </a:r>
            <a:endParaRPr lang="en-US" sz="2800">
              <a:latin typeface="GillSans"/>
            </a:endParaRPr>
          </a:p>
        </p:txBody>
      </p:sp>
      <p:sp>
        <p:nvSpPr>
          <p:cNvPr id="14" name="Espace réservé du contenu 13"/>
          <p:cNvSpPr>
            <a:spLocks noGrp="1"/>
          </p:cNvSpPr>
          <p:nvPr>
            <p:ph sz="quarter" idx="4"/>
          </p:nvPr>
        </p:nvSpPr>
        <p:spPr>
          <a:xfrm>
            <a:off x="4922713" y="2168860"/>
            <a:ext cx="4041775" cy="1548172"/>
          </a:xfrm>
          <a:ln w="3175"/>
        </p:spPr>
        <p:style>
          <a:lnRef idx="2">
            <a:schemeClr val="dk1"/>
          </a:lnRef>
          <a:fillRef idx="1">
            <a:schemeClr val="lt1"/>
          </a:fillRef>
          <a:effectRef idx="0">
            <a:schemeClr val="dk1"/>
          </a:effectRef>
          <a:fontRef idx="minor">
            <a:schemeClr val="dk1"/>
          </a:fontRef>
        </p:style>
        <p:txBody>
          <a:bodyPr>
            <a:noAutofit/>
          </a:bodyPr>
          <a:lstStyle/>
          <a:p>
            <a:r>
              <a:rPr lang="fr-FR" b="0" smtClean="0">
                <a:latin typeface="Times New Roman" pitchFamily="18" charset="0"/>
                <a:cs typeface="Times New Roman" pitchFamily="18" charset="0"/>
              </a:rPr>
              <a:t>A set of roles</a:t>
            </a:r>
          </a:p>
          <a:p>
            <a:r>
              <a:rPr lang="fr-FR" b="0" smtClean="0">
                <a:latin typeface="Times New Roman" pitchFamily="18" charset="0"/>
                <a:cs typeface="Times New Roman" pitchFamily="18" charset="0"/>
              </a:rPr>
              <a:t>A set of users</a:t>
            </a:r>
          </a:p>
          <a:p>
            <a:r>
              <a:rPr lang="fr-FR" b="0" smtClean="0">
                <a:latin typeface="Times New Roman" pitchFamily="18" charset="0"/>
                <a:cs typeface="Times New Roman" pitchFamily="18" charset="0"/>
              </a:rPr>
              <a:t>The permission-role assignments</a:t>
            </a:r>
          </a:p>
          <a:p>
            <a:r>
              <a:rPr lang="fr-FR" b="0" smtClean="0">
                <a:latin typeface="Times New Roman" pitchFamily="18" charset="0"/>
                <a:cs typeface="Times New Roman" pitchFamily="18" charset="0"/>
              </a:rPr>
              <a:t>The user-role assignments</a:t>
            </a:r>
            <a:endParaRPr lang="en-US" b="0">
              <a:latin typeface="Times New Roman" pitchFamily="18" charset="0"/>
              <a:cs typeface="Times New Roman" pitchFamily="18" charset="0"/>
            </a:endParaRPr>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Mapping rules</a:t>
            </a:r>
            <a:endParaRPr lang="en-US" sz="2000">
              <a:latin typeface="GillSans"/>
            </a:endParaRPr>
          </a:p>
        </p:txBody>
      </p:sp>
      <p:sp>
        <p:nvSpPr>
          <p:cNvPr id="18" name="Flèche droite 17"/>
          <p:cNvSpPr/>
          <p:nvPr/>
        </p:nvSpPr>
        <p:spPr>
          <a:xfrm>
            <a:off x="4139952" y="2422024"/>
            <a:ext cx="731520" cy="538924"/>
          </a:xfrm>
          <a:prstGeom prst="rightArrow">
            <a:avLst/>
          </a:prstGeom>
          <a:solidFill>
            <a:srgbClr val="FF0000"/>
          </a:soli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19" name="Espace réservé du numéro de diapositive 18"/>
          <p:cNvSpPr>
            <a:spLocks noGrp="1"/>
          </p:cNvSpPr>
          <p:nvPr>
            <p:ph type="sldNum" sz="quarter" idx="11"/>
          </p:nvPr>
        </p:nvSpPr>
        <p:spPr/>
        <p:txBody>
          <a:bodyPr/>
          <a:lstStyle/>
          <a:p>
            <a:fld id="{3A5F5595-61AE-4AA6-B423-33EDBD1DAE12}" type="slidenum">
              <a:rPr lang="fr-FR" smtClean="0"/>
              <a:pPr/>
              <a:t>26</a:t>
            </a:fld>
            <a:endParaRPr lang="fr-F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From a</a:t>
            </a:r>
            <a:r>
              <a:rPr lang="en-US" sz="2000" smtClean="0">
                <a:latin typeface="GillSans"/>
                <a:cs typeface="Times New Roman" pitchFamily="18" charset="0"/>
              </a:rPr>
              <a:t> </a:t>
            </a:r>
            <a:r>
              <a:rPr lang="en-US" sz="2000" smtClean="0">
                <a:latin typeface="GillSans"/>
                <a:cs typeface="Times New Roman" pitchFamily="18" charset="0"/>
              </a:rPr>
              <a:t>static security model to B</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0"/>
          <p:cNvSpPr>
            <a:spLocks noGrp="1"/>
          </p:cNvSpPr>
          <p:nvPr>
            <p:ph type="body" idx="1"/>
          </p:nvPr>
        </p:nvSpPr>
        <p:spPr>
          <a:xfrm>
            <a:off x="143508" y="1124744"/>
            <a:ext cx="4040188"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SecureUML diagram</a:t>
            </a:r>
            <a:endParaRPr lang="en-US" sz="2800">
              <a:latin typeface="GillSans"/>
            </a:endParaRPr>
          </a:p>
        </p:txBody>
      </p:sp>
      <p:pic>
        <p:nvPicPr>
          <p:cNvPr id="474114" name="Picture 2"/>
          <p:cNvPicPr>
            <a:picLocks noGrp="1" noChangeAspect="1" noChangeArrowheads="1"/>
          </p:cNvPicPr>
          <p:nvPr>
            <p:ph sz="half" idx="2"/>
          </p:nvPr>
        </p:nvPicPr>
        <p:blipFill>
          <a:blip r:embed="rId2" cstate="print"/>
          <a:srcRect/>
          <a:stretch>
            <a:fillRect/>
          </a:stretch>
        </p:blipFill>
        <p:spPr bwMode="auto">
          <a:xfrm>
            <a:off x="143508" y="2214926"/>
            <a:ext cx="3924436" cy="1913714"/>
          </a:xfrm>
          <a:prstGeom prst="rect">
            <a:avLst/>
          </a:prstGeom>
          <a:noFill/>
          <a:ln w="9525">
            <a:noFill/>
            <a:miter lim="800000"/>
            <a:headEnd/>
            <a:tailEnd/>
          </a:ln>
        </p:spPr>
      </p:pic>
      <p:sp>
        <p:nvSpPr>
          <p:cNvPr id="13" name="Espace réservé du texte 12"/>
          <p:cNvSpPr>
            <a:spLocks noGrp="1"/>
          </p:cNvSpPr>
          <p:nvPr>
            <p:ph type="body" sz="quarter" idx="3"/>
          </p:nvPr>
        </p:nvSpPr>
        <p:spPr>
          <a:xfrm>
            <a:off x="4922713" y="1124744"/>
            <a:ext cx="4041775"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B machine</a:t>
            </a:r>
            <a:endParaRPr lang="en-US" sz="2800">
              <a:latin typeface="GillSans"/>
            </a:endParaRPr>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Mapping rules</a:t>
            </a:r>
            <a:endParaRPr lang="en-US" sz="2000">
              <a:latin typeface="GillSans"/>
            </a:endParaRPr>
          </a:p>
        </p:txBody>
      </p:sp>
      <p:sp>
        <p:nvSpPr>
          <p:cNvPr id="18" name="Flèche droite 17"/>
          <p:cNvSpPr/>
          <p:nvPr/>
        </p:nvSpPr>
        <p:spPr>
          <a:xfrm>
            <a:off x="4139952" y="2422024"/>
            <a:ext cx="731520" cy="538924"/>
          </a:xfrm>
          <a:prstGeom prst="rightArrow">
            <a:avLst/>
          </a:prstGeom>
          <a:solidFill>
            <a:srgbClr val="FF0000"/>
          </a:soli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19" name="Espace réservé du numéro de diapositive 18"/>
          <p:cNvSpPr>
            <a:spLocks noGrp="1"/>
          </p:cNvSpPr>
          <p:nvPr>
            <p:ph type="sldNum" sz="quarter" idx="11"/>
          </p:nvPr>
        </p:nvSpPr>
        <p:spPr/>
        <p:txBody>
          <a:bodyPr/>
          <a:lstStyle/>
          <a:p>
            <a:fld id="{3A5F5595-61AE-4AA6-B423-33EDBD1DAE12}" type="slidenum">
              <a:rPr lang="fr-FR" smtClean="0"/>
              <a:pPr/>
              <a:t>27</a:t>
            </a:fld>
            <a:endParaRPr lang="fr-FR"/>
          </a:p>
        </p:txBody>
      </p:sp>
      <p:sp>
        <p:nvSpPr>
          <p:cNvPr id="16" name="Espace réservé du contenu 15"/>
          <p:cNvSpPr>
            <a:spLocks noGrp="1"/>
          </p:cNvSpPr>
          <p:nvPr>
            <p:ph sz="quarter" idx="4"/>
          </p:nvPr>
        </p:nvSpPr>
        <p:spPr/>
        <p:txBody>
          <a:bodyPr/>
          <a:lstStyle/>
          <a:p>
            <a:endParaRPr lang="en-US"/>
          </a:p>
        </p:txBody>
      </p:sp>
      <p:pic>
        <p:nvPicPr>
          <p:cNvPr id="20" name="Picture 1"/>
          <p:cNvPicPr>
            <a:picLocks noChangeAspect="1" noChangeArrowheads="1"/>
          </p:cNvPicPr>
          <p:nvPr/>
        </p:nvPicPr>
        <p:blipFill>
          <a:blip r:embed="rId3" cstate="print"/>
          <a:srcRect/>
          <a:stretch>
            <a:fillRect/>
          </a:stretch>
        </p:blipFill>
        <p:spPr bwMode="auto">
          <a:xfrm>
            <a:off x="4922713" y="2168860"/>
            <a:ext cx="3764087" cy="3310334"/>
          </a:xfrm>
          <a:prstGeom prst="rect">
            <a:avLst/>
          </a:prstGeom>
          <a:noFill/>
          <a:ln w="9525">
            <a:noFill/>
            <a:miter lim="800000"/>
            <a:headEnd/>
            <a:tailEnd/>
          </a:ln>
        </p:spPr>
      </p:pic>
      <p:sp>
        <p:nvSpPr>
          <p:cNvPr id="14" name="Rectangle 13"/>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From a</a:t>
            </a:r>
            <a:r>
              <a:rPr lang="en-US" sz="2000" smtClean="0">
                <a:latin typeface="GillSans"/>
                <a:cs typeface="Times New Roman" pitchFamily="18" charset="0"/>
              </a:rPr>
              <a:t> </a:t>
            </a:r>
            <a:r>
              <a:rPr lang="en-US" sz="2000" smtClean="0">
                <a:latin typeface="GillSans"/>
                <a:cs typeface="Times New Roman" pitchFamily="18" charset="0"/>
              </a:rPr>
              <a:t>static security model to B</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p:cNvSpPr>
            <a:spLocks noGrp="1"/>
          </p:cNvSpPr>
          <p:nvPr>
            <p:ph type="title"/>
          </p:nvPr>
        </p:nvSpPr>
        <p:spPr/>
        <p:txBody>
          <a:bodyPr/>
          <a:lstStyle/>
          <a:p>
            <a:r>
              <a:rPr lang="fr-FR" smtClean="0"/>
              <a:t>Static security check in B</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Mapping rules</a:t>
            </a:r>
            <a:endParaRPr lang="en-US" sz="2000">
              <a:latin typeface="GillSans"/>
            </a:endParaRPr>
          </a:p>
        </p:txBody>
      </p:sp>
      <p:pic>
        <p:nvPicPr>
          <p:cNvPr id="474116" name="Picture 4"/>
          <p:cNvPicPr>
            <a:picLocks noChangeAspect="1" noChangeArrowheads="1"/>
          </p:cNvPicPr>
          <p:nvPr/>
        </p:nvPicPr>
        <p:blipFill>
          <a:blip r:embed="rId2" cstate="print"/>
          <a:srcRect/>
          <a:stretch>
            <a:fillRect/>
          </a:stretch>
        </p:blipFill>
        <p:spPr bwMode="auto">
          <a:xfrm>
            <a:off x="5181326" y="1196752"/>
            <a:ext cx="3711154" cy="4860540"/>
          </a:xfrm>
          <a:prstGeom prst="rect">
            <a:avLst/>
          </a:prstGeom>
          <a:noFill/>
          <a:ln w="9525">
            <a:noFill/>
            <a:miter lim="800000"/>
            <a:headEnd/>
            <a:tailEnd/>
          </a:ln>
        </p:spPr>
      </p:pic>
      <p:sp>
        <p:nvSpPr>
          <p:cNvPr id="18" name="Espace réservé du contenu 17"/>
          <p:cNvSpPr>
            <a:spLocks noGrp="1"/>
          </p:cNvSpPr>
          <p:nvPr>
            <p:ph idx="1"/>
          </p:nvPr>
        </p:nvSpPr>
        <p:spPr>
          <a:xfrm>
            <a:off x="323528" y="1160748"/>
            <a:ext cx="4857798" cy="4932548"/>
          </a:xfrm>
        </p:spPr>
        <p:txBody>
          <a:bodyPr/>
          <a:lstStyle/>
          <a:p>
            <a:pPr marL="0" indent="0">
              <a:buNone/>
            </a:pPr>
            <a:r>
              <a:rPr lang="fr-FR" smtClean="0"/>
              <a:t>An additional B machine defines:</a:t>
            </a:r>
          </a:p>
          <a:p>
            <a:pPr lvl="1"/>
            <a:r>
              <a:rPr lang="fr-FR" sz="2200" smtClean="0">
                <a:solidFill>
                  <a:srgbClr val="0000FF"/>
                </a:solidFill>
              </a:rPr>
              <a:t>A</a:t>
            </a:r>
            <a:r>
              <a:rPr lang="fr-FR" sz="2200" smtClean="0"/>
              <a:t> </a:t>
            </a:r>
            <a:r>
              <a:rPr lang="fr-FR" sz="2200" smtClean="0">
                <a:solidFill>
                  <a:srgbClr val="0000FF"/>
                </a:solidFill>
              </a:rPr>
              <a:t>variable</a:t>
            </a:r>
            <a:r>
              <a:rPr lang="fr-FR" sz="2200" smtClean="0"/>
              <a:t> gives the current roles of  the users,</a:t>
            </a:r>
          </a:p>
          <a:p>
            <a:pPr lvl="1"/>
            <a:endParaRPr lang="fr-FR" sz="2200" smtClean="0"/>
          </a:p>
          <a:p>
            <a:pPr lvl="1"/>
            <a:r>
              <a:rPr lang="fr-FR" sz="2200" smtClean="0">
                <a:solidFill>
                  <a:srgbClr val="0000FF"/>
                </a:solidFill>
              </a:rPr>
              <a:t>An</a:t>
            </a:r>
            <a:r>
              <a:rPr lang="fr-FR" sz="2200" smtClean="0"/>
              <a:t> </a:t>
            </a:r>
            <a:r>
              <a:rPr lang="fr-FR" sz="2200" smtClean="0">
                <a:solidFill>
                  <a:srgbClr val="0000FF"/>
                </a:solidFill>
              </a:rPr>
              <a:t>operation</a:t>
            </a:r>
            <a:r>
              <a:rPr lang="fr-FR" sz="2200" smtClean="0"/>
              <a:t> activates a role of a user,</a:t>
            </a:r>
          </a:p>
          <a:p>
            <a:pPr lvl="1"/>
            <a:endParaRPr lang="fr-FR" sz="2200" smtClean="0"/>
          </a:p>
          <a:p>
            <a:pPr lvl="1"/>
            <a:r>
              <a:rPr lang="fr-FR" sz="2200" smtClean="0">
                <a:solidFill>
                  <a:srgbClr val="FF0000"/>
                </a:solidFill>
              </a:rPr>
              <a:t>An operation </a:t>
            </a:r>
            <a:r>
              <a:rPr lang="fr-FR" sz="2200" smtClean="0"/>
              <a:t>checks the permission of a role on executing an operation</a:t>
            </a:r>
            <a:endParaRPr lang="en-US" sz="2200"/>
          </a:p>
        </p:txBody>
      </p:sp>
      <p:sp>
        <p:nvSpPr>
          <p:cNvPr id="12" name="Espace réservé du numéro de diapositive 11"/>
          <p:cNvSpPr>
            <a:spLocks noGrp="1"/>
          </p:cNvSpPr>
          <p:nvPr>
            <p:ph type="sldNum" sz="quarter" idx="12"/>
          </p:nvPr>
        </p:nvSpPr>
        <p:spPr/>
        <p:txBody>
          <a:bodyPr/>
          <a:lstStyle/>
          <a:p>
            <a:fld id="{3A5F5595-61AE-4AA6-B423-33EDBD1DAE12}" type="slidenum">
              <a:rPr lang="fr-FR" smtClean="0"/>
              <a:pPr/>
              <a:t>28</a:t>
            </a:fld>
            <a:endParaRPr lang="fr-FR"/>
          </a:p>
        </p:txBody>
      </p:sp>
      <p:sp>
        <p:nvSpPr>
          <p:cNvPr id="11" name="Rectangle 10"/>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From a</a:t>
            </a:r>
            <a:r>
              <a:rPr lang="en-US" sz="2000" smtClean="0">
                <a:latin typeface="GillSans"/>
                <a:cs typeface="Times New Roman" pitchFamily="18" charset="0"/>
              </a:rPr>
              <a:t> </a:t>
            </a:r>
            <a:r>
              <a:rPr lang="en-US" sz="2000" smtClean="0">
                <a:latin typeface="GillSans"/>
                <a:cs typeface="Times New Roman" pitchFamily="18" charset="0"/>
              </a:rPr>
              <a:t>static security model to B</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12676"/>
            <a:ext cx="7416824" cy="576064"/>
          </a:xfrm>
        </p:spPr>
        <p:txBody>
          <a:bodyPr/>
          <a:lstStyle/>
          <a:p>
            <a:r>
              <a:rPr lang="en-US" smtClean="0"/>
              <a:t>From a</a:t>
            </a:r>
            <a:r>
              <a:rPr lang="en-US" smtClean="0"/>
              <a:t> </a:t>
            </a:r>
            <a:r>
              <a:rPr lang="en-US" smtClean="0"/>
              <a:t>dynamic security model to B</a:t>
            </a:r>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0" name="Espace réservé du contenu 9"/>
          <p:cNvSpPr>
            <a:spLocks noGrp="1"/>
          </p:cNvSpPr>
          <p:nvPr>
            <p:ph idx="1"/>
          </p:nvPr>
        </p:nvSpPr>
        <p:spPr/>
        <p:txBody>
          <a:bodyPr/>
          <a:lstStyle/>
          <a:p>
            <a:endParaRPr lang="en-US"/>
          </a:p>
        </p:txBody>
      </p:sp>
      <p:sp>
        <p:nvSpPr>
          <p:cNvPr id="14" name="Espace réservé du numéro de diapositive 13"/>
          <p:cNvSpPr>
            <a:spLocks noGrp="1"/>
          </p:cNvSpPr>
          <p:nvPr>
            <p:ph type="sldNum" sz="quarter" idx="12"/>
          </p:nvPr>
        </p:nvSpPr>
        <p:spPr/>
        <p:txBody>
          <a:bodyPr/>
          <a:lstStyle/>
          <a:p>
            <a:fld id="{3A5F5595-61AE-4AA6-B423-33EDBD1DAE12}" type="slidenum">
              <a:rPr lang="fr-FR" smtClean="0"/>
              <a:pPr/>
              <a:t>29</a:t>
            </a:fld>
            <a:endParaRPr lang="fr-FR"/>
          </a:p>
        </p:txBody>
      </p:sp>
      <p:sp>
        <p:nvSpPr>
          <p:cNvPr id="11" name="Rectangle 10"/>
          <p:cNvSpPr/>
          <p:nvPr/>
        </p:nvSpPr>
        <p:spPr>
          <a:xfrm>
            <a:off x="0" y="0"/>
            <a:ext cx="475202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Translation of UML-based models into B</a:t>
            </a:r>
          </a:p>
        </p:txBody>
      </p:sp>
      <p:pic>
        <p:nvPicPr>
          <p:cNvPr id="18" name="Picture 2"/>
          <p:cNvPicPr>
            <a:picLocks noChangeAspect="1" noChangeArrowheads="1"/>
          </p:cNvPicPr>
          <p:nvPr/>
        </p:nvPicPr>
        <p:blipFill>
          <a:blip r:embed="rId2" cstate="print"/>
          <a:srcRect/>
          <a:stretch>
            <a:fillRect/>
          </a:stretch>
        </p:blipFill>
        <p:spPr bwMode="auto">
          <a:xfrm>
            <a:off x="1423988" y="1581944"/>
            <a:ext cx="6296025" cy="4248150"/>
          </a:xfrm>
          <a:prstGeom prst="rect">
            <a:avLst/>
          </a:prstGeom>
          <a:noFill/>
          <a:ln w="9525">
            <a:noFill/>
            <a:miter lim="800000"/>
            <a:headEnd/>
            <a:tailEnd/>
          </a:ln>
        </p:spPr>
      </p:pic>
      <p:sp>
        <p:nvSpPr>
          <p:cNvPr id="17" name="Flèche vers le bas 16"/>
          <p:cNvSpPr/>
          <p:nvPr/>
        </p:nvSpPr>
        <p:spPr>
          <a:xfrm>
            <a:off x="4175956" y="1340768"/>
            <a:ext cx="274320" cy="45720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000" smtClean="0">
                <a:latin typeface="GillSans"/>
              </a:rPr>
              <a:t>Objectives </a:t>
            </a:r>
            <a:endParaRPr lang="en-US" sz="3000">
              <a:latin typeface="GillSans"/>
            </a:endParaRPr>
          </a:p>
        </p:txBody>
      </p:sp>
      <p:sp>
        <p:nvSpPr>
          <p:cNvPr id="3" name="Espace réservé du contenu 2"/>
          <p:cNvSpPr>
            <a:spLocks noGrp="1"/>
          </p:cNvSpPr>
          <p:nvPr>
            <p:ph idx="1"/>
          </p:nvPr>
        </p:nvSpPr>
        <p:spPr>
          <a:xfrm>
            <a:off x="431540" y="1412776"/>
            <a:ext cx="8460940" cy="4680520"/>
          </a:xfrm>
        </p:spPr>
        <p:txBody>
          <a:bodyPr>
            <a:noAutofit/>
          </a:bodyPr>
          <a:lstStyle/>
          <a:p>
            <a:pPr marL="457200" indent="-457200">
              <a:buFont typeface="+mj-lt"/>
              <a:buAutoNum type="arabicParenR"/>
            </a:pPr>
            <a:r>
              <a:rPr lang="fr-FR" dirty="0" err="1" smtClean="0"/>
              <a:t>Specify</a:t>
            </a:r>
            <a:r>
              <a:rPr lang="fr-FR" dirty="0" smtClean="0"/>
              <a:t> </a:t>
            </a:r>
            <a:r>
              <a:rPr lang="fr-FR" dirty="0" err="1" smtClean="0"/>
              <a:t>security</a:t>
            </a:r>
            <a:r>
              <a:rPr lang="fr-FR" dirty="0" smtClean="0"/>
              <a:t> </a:t>
            </a:r>
            <a:r>
              <a:rPr lang="fr-FR" dirty="0" err="1" smtClean="0"/>
              <a:t>properties</a:t>
            </a:r>
            <a:r>
              <a:rPr lang="fr-FR" dirty="0" smtClean="0"/>
              <a:t> </a:t>
            </a:r>
            <a:r>
              <a:rPr lang="fr-FR" dirty="0" err="1" smtClean="0"/>
              <a:t>since</a:t>
            </a:r>
            <a:r>
              <a:rPr lang="fr-FR" dirty="0" smtClean="0"/>
              <a:t> the </a:t>
            </a:r>
            <a:r>
              <a:rPr lang="fr-FR" dirty="0" err="1" smtClean="0"/>
              <a:t>early</a:t>
            </a:r>
            <a:r>
              <a:rPr lang="fr-FR" dirty="0" smtClean="0"/>
              <a:t> </a:t>
            </a:r>
            <a:r>
              <a:rPr lang="fr-FR" dirty="0" err="1" smtClean="0"/>
              <a:t>development</a:t>
            </a:r>
            <a:r>
              <a:rPr lang="fr-FR" dirty="0" smtClean="0"/>
              <a:t> </a:t>
            </a:r>
            <a:r>
              <a:rPr lang="fr-FR" dirty="0" smtClean="0"/>
              <a:t>phases.</a:t>
            </a:r>
            <a:endParaRPr lang="fr-FR" dirty="0" smtClean="0"/>
          </a:p>
          <a:p>
            <a:pPr marL="1371600" lvl="2" indent="-457200">
              <a:buFont typeface="Wingdings" pitchFamily="2" charset="2"/>
              <a:buChar char="ü"/>
            </a:pPr>
            <a:r>
              <a:rPr lang="fr-FR" sz="2000" dirty="0" err="1" smtClean="0">
                <a:solidFill>
                  <a:srgbClr val="FF0000"/>
                </a:solidFill>
              </a:rPr>
              <a:t>Static</a:t>
            </a:r>
            <a:r>
              <a:rPr lang="fr-FR" sz="2000" dirty="0" smtClean="0">
                <a:solidFill>
                  <a:srgbClr val="FF0000"/>
                </a:solidFill>
              </a:rPr>
              <a:t> </a:t>
            </a:r>
            <a:r>
              <a:rPr lang="fr-FR" sz="2000" dirty="0" err="1" smtClean="0">
                <a:solidFill>
                  <a:srgbClr val="FF0000"/>
                </a:solidFill>
              </a:rPr>
              <a:t>security</a:t>
            </a:r>
            <a:r>
              <a:rPr lang="fr-FR" sz="2000" dirty="0" smtClean="0">
                <a:solidFill>
                  <a:srgbClr val="FF0000"/>
                </a:solidFill>
              </a:rPr>
              <a:t> </a:t>
            </a:r>
            <a:r>
              <a:rPr lang="fr-FR" sz="2000" dirty="0" err="1" smtClean="0">
                <a:solidFill>
                  <a:srgbClr val="FF0000"/>
                </a:solidFill>
              </a:rPr>
              <a:t>rules</a:t>
            </a:r>
            <a:r>
              <a:rPr lang="fr-FR" sz="2000" dirty="0" smtClean="0"/>
              <a:t> are </a:t>
            </a:r>
            <a:r>
              <a:rPr lang="fr-FR" sz="2000" dirty="0" err="1" smtClean="0"/>
              <a:t>independent</a:t>
            </a:r>
            <a:r>
              <a:rPr lang="fr-FR" sz="2000" dirty="0" smtClean="0"/>
              <a:t> </a:t>
            </a:r>
            <a:r>
              <a:rPr lang="fr-FR" sz="2000" dirty="0" err="1" smtClean="0"/>
              <a:t>from</a:t>
            </a:r>
            <a:r>
              <a:rPr lang="fr-FR" sz="2000" dirty="0" smtClean="0"/>
              <a:t> the </a:t>
            </a:r>
            <a:r>
              <a:rPr lang="fr-FR" sz="2000" dirty="0" err="1" smtClean="0"/>
              <a:t>system’s</a:t>
            </a:r>
            <a:r>
              <a:rPr lang="fr-FR" sz="2000" dirty="0" smtClean="0"/>
              <a:t> states</a:t>
            </a:r>
            <a:endParaRPr lang="fr-FR" sz="2000" dirty="0" smtClean="0"/>
          </a:p>
          <a:p>
            <a:pPr marL="914400" lvl="1" indent="-457200">
              <a:buNone/>
            </a:pPr>
            <a:r>
              <a:rPr lang="fr-FR" dirty="0" smtClean="0"/>
              <a:t>		</a:t>
            </a:r>
            <a:r>
              <a:rPr lang="fr-FR" dirty="0" err="1" smtClean="0"/>
              <a:t>e.g</a:t>
            </a:r>
            <a:r>
              <a:rPr lang="fr-FR" dirty="0" smtClean="0"/>
              <a:t>. </a:t>
            </a:r>
            <a:r>
              <a:rPr lang="en-CA" altLang="fr-FR" i="1" kern="0" dirty="0" smtClean="0"/>
              <a:t>Only doctors can validate medical records of </a:t>
            </a:r>
            <a:r>
              <a:rPr lang="en-CA" altLang="fr-FR" i="1" kern="0" dirty="0" smtClean="0"/>
              <a:t>patients</a:t>
            </a:r>
            <a:endParaRPr lang="fr-FR" i="1" dirty="0" smtClean="0"/>
          </a:p>
          <a:p>
            <a:pPr marL="1371600" lvl="2" indent="-457200">
              <a:buFont typeface="Wingdings" pitchFamily="2" charset="2"/>
              <a:buChar char="ü"/>
            </a:pPr>
            <a:r>
              <a:rPr lang="fr-FR" sz="2000" dirty="0" err="1" smtClean="0">
                <a:solidFill>
                  <a:srgbClr val="FF0000"/>
                </a:solidFill>
              </a:rPr>
              <a:t>Dynamic</a:t>
            </a:r>
            <a:r>
              <a:rPr lang="fr-FR" sz="2000" dirty="0" smtClean="0">
                <a:solidFill>
                  <a:srgbClr val="FF0000"/>
                </a:solidFill>
              </a:rPr>
              <a:t> </a:t>
            </a:r>
            <a:r>
              <a:rPr lang="fr-FR" sz="2000" dirty="0" err="1" smtClean="0">
                <a:solidFill>
                  <a:srgbClr val="FF0000"/>
                </a:solidFill>
              </a:rPr>
              <a:t>security</a:t>
            </a:r>
            <a:r>
              <a:rPr lang="fr-FR" sz="2000" dirty="0" smtClean="0">
                <a:solidFill>
                  <a:srgbClr val="FF0000"/>
                </a:solidFill>
              </a:rPr>
              <a:t> </a:t>
            </a:r>
            <a:r>
              <a:rPr lang="fr-FR" sz="2000" dirty="0" err="1" smtClean="0">
                <a:solidFill>
                  <a:srgbClr val="FF0000"/>
                </a:solidFill>
              </a:rPr>
              <a:t>rules</a:t>
            </a:r>
            <a:r>
              <a:rPr lang="fr-FR" sz="2000" dirty="0" smtClean="0"/>
              <a:t> relate to the </a:t>
            </a:r>
            <a:r>
              <a:rPr lang="fr-FR" sz="2000" dirty="0" err="1" smtClean="0"/>
              <a:t>history</a:t>
            </a:r>
            <a:r>
              <a:rPr lang="fr-FR" sz="2000" dirty="0" smtClean="0"/>
              <a:t> of the system</a:t>
            </a:r>
            <a:endParaRPr lang="fr-FR" sz="2000" dirty="0" smtClean="0">
              <a:solidFill>
                <a:srgbClr val="FF0000"/>
              </a:solidFill>
            </a:endParaRPr>
          </a:p>
          <a:p>
            <a:pPr marL="2171700" lvl="4" indent="-457200">
              <a:buNone/>
            </a:pPr>
            <a:r>
              <a:rPr lang="fr-FR" sz="1800" i="1" dirty="0" smtClean="0">
                <a:latin typeface="Times New Roman" pitchFamily="18" charset="0"/>
                <a:cs typeface="Times New Roman" pitchFamily="18" charset="0"/>
              </a:rPr>
              <a:t>  </a:t>
            </a:r>
            <a:r>
              <a:rPr lang="fr-FR" sz="1800" i="1" dirty="0" err="1" smtClean="0">
                <a:latin typeface="Times New Roman" pitchFamily="18" charset="0"/>
                <a:cs typeface="Times New Roman" pitchFamily="18" charset="0"/>
              </a:rPr>
              <a:t>e.g</a:t>
            </a:r>
            <a:r>
              <a:rPr lang="fr-FR" sz="1800" i="1" dirty="0" smtClean="0">
                <a:latin typeface="Times New Roman" pitchFamily="18" charset="0"/>
                <a:cs typeface="Times New Roman" pitchFamily="18" charset="0"/>
              </a:rPr>
              <a:t>. </a:t>
            </a:r>
            <a:r>
              <a:rPr lang="en-US" sz="2000" i="1" dirty="0" smtClean="0">
                <a:solidFill>
                  <a:srgbClr val="000000"/>
                </a:solidFill>
                <a:latin typeface="Times New Roman" pitchFamily="18" charset="0"/>
                <a:cs typeface="Times New Roman" pitchFamily="18" charset="0"/>
              </a:rPr>
              <a:t>To validate a medical record, the doctor should be present, in </a:t>
            </a:r>
            <a:r>
              <a:rPr lang="en-US" sz="2000" i="1" dirty="0" smtClean="0">
                <a:solidFill>
                  <a:srgbClr val="000000"/>
                </a:solidFill>
                <a:latin typeface="Times New Roman" pitchFamily="18" charset="0"/>
                <a:cs typeface="Times New Roman" pitchFamily="18" charset="0"/>
              </a:rPr>
              <a:t>the hospital, since </a:t>
            </a:r>
            <a:r>
              <a:rPr lang="en-US" sz="2000" i="1" dirty="0" smtClean="0">
                <a:solidFill>
                  <a:srgbClr val="000000"/>
                </a:solidFill>
                <a:latin typeface="Times New Roman" pitchFamily="18" charset="0"/>
                <a:cs typeface="Times New Roman" pitchFamily="18" charset="0"/>
              </a:rPr>
              <a:t>the arrival time of the patient.</a:t>
            </a:r>
            <a:r>
              <a:rPr lang="en-US" dirty="0" smtClean="0">
                <a:solidFill>
                  <a:srgbClr val="000000"/>
                </a:solidFill>
                <a:latin typeface="Times New Roman" pitchFamily="18" charset="0"/>
                <a:cs typeface="Times New Roman" pitchFamily="18" charset="0"/>
              </a:rPr>
              <a:t/>
            </a:r>
            <a:br>
              <a:rPr lang="en-US" dirty="0" smtClean="0">
                <a:solidFill>
                  <a:srgbClr val="000000"/>
                </a:solidFill>
                <a:latin typeface="Times New Roman" pitchFamily="18" charset="0"/>
                <a:cs typeface="Times New Roman" pitchFamily="18" charset="0"/>
              </a:rPr>
            </a:br>
            <a:endParaRPr lang="fr-FR" dirty="0" smtClean="0">
              <a:latin typeface="Times New Roman" pitchFamily="18" charset="0"/>
              <a:cs typeface="Times New Roman" pitchFamily="18" charset="0"/>
            </a:endParaRPr>
          </a:p>
          <a:p>
            <a:pPr marL="457200" indent="-457200">
              <a:buFont typeface="+mj-lt"/>
              <a:buAutoNum type="arabicParenR"/>
            </a:pPr>
            <a:endParaRPr lang="fr-FR" dirty="0" smtClean="0"/>
          </a:p>
          <a:p>
            <a:pPr marL="457200" indent="-457200">
              <a:buFont typeface="+mj-lt"/>
              <a:buAutoNum type="arabicParenR"/>
            </a:pPr>
            <a:r>
              <a:rPr lang="en-US" dirty="0" smtClean="0"/>
              <a:t>Ensure their correct deployment on a given technological infrastructure.</a:t>
            </a:r>
          </a:p>
          <a:p>
            <a:pPr marL="914400" lvl="1" indent="-457200">
              <a:buClr>
                <a:srgbClr val="FF0000"/>
              </a:buClr>
              <a:buFont typeface="+mj-lt"/>
              <a:buAutoNum type="arabicParenR"/>
            </a:pPr>
            <a:endParaRPr lang="en-US" dirty="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rPr>
              <a:t>Introduction</a:t>
            </a:r>
            <a:endParaRPr lang="en-US" sz="240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Thesis objectives</a:t>
            </a:r>
            <a:endParaRPr lang="en-US" sz="200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3</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lide(fromBottom)">
                                      <p:cBhvr>
                                        <p:cTn id="13" dur="500"/>
                                        <p:tgtEl>
                                          <p:spTgt spid="3">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lide(fromBottom)">
                                      <p:cBhvr>
                                        <p:cTn id="16" dur="500"/>
                                        <p:tgtEl>
                                          <p:spTgt spid="3">
                                            <p:txEl>
                                              <p:pRg st="3" end="3"/>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lide(fromBottom)">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slide(fromBottom)">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secure activity diagram</a:t>
            </a:r>
            <a:endParaRPr lang="en-US"/>
          </a:p>
        </p:txBody>
      </p:sp>
      <p:sp>
        <p:nvSpPr>
          <p:cNvPr id="9" name="Espace réservé du contenu 8"/>
          <p:cNvSpPr>
            <a:spLocks noGrp="1"/>
          </p:cNvSpPr>
          <p:nvPr>
            <p:ph idx="1"/>
          </p:nvPr>
        </p:nvSpPr>
        <p:spPr>
          <a:xfrm>
            <a:off x="287524" y="1412776"/>
            <a:ext cx="8712460" cy="4680520"/>
          </a:xfrm>
        </p:spPr>
        <p:txBody>
          <a:bodyPr>
            <a:noAutofit/>
          </a:bodyPr>
          <a:lstStyle/>
          <a:p>
            <a:r>
              <a:rPr lang="fr-FR" smtClean="0"/>
              <a:t>An UML extension for </a:t>
            </a:r>
            <a:r>
              <a:rPr lang="fr-FR" smtClean="0"/>
              <a:t>modelling </a:t>
            </a:r>
            <a:r>
              <a:rPr lang="fr-FR" smtClean="0"/>
              <a:t>dynamic security requirements.</a:t>
            </a:r>
          </a:p>
          <a:p>
            <a:endParaRPr lang="fr-FR" smtClean="0"/>
          </a:p>
          <a:p>
            <a:r>
              <a:rPr lang="fr-FR" smtClean="0"/>
              <a:t>These requirements can relate to:</a:t>
            </a:r>
          </a:p>
          <a:p>
            <a:endParaRPr lang="fr-FR" smtClean="0"/>
          </a:p>
          <a:p>
            <a:pPr lvl="1"/>
            <a:r>
              <a:rPr lang="fr-FR" sz="2200" smtClean="0"/>
              <a:t>history-based constraints</a:t>
            </a:r>
          </a:p>
          <a:p>
            <a:pPr lvl="1"/>
            <a:endParaRPr lang="fr-FR" sz="2200" smtClean="0"/>
          </a:p>
          <a:p>
            <a:pPr lvl="1"/>
            <a:r>
              <a:rPr lang="fr-FR" sz="2200" smtClean="0"/>
              <a:t>order-based constraints</a:t>
            </a:r>
          </a:p>
          <a:p>
            <a:pPr lvl="1"/>
            <a:endParaRPr lang="fr-FR" sz="2200" smtClean="0"/>
          </a:p>
          <a:p>
            <a:pPr lvl="1"/>
            <a:r>
              <a:rPr lang="fr-FR" sz="2200" smtClean="0"/>
              <a:t>user-based constraints</a:t>
            </a:r>
            <a:endParaRPr lang="en-US" sz="220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Modelling</a:t>
            </a:r>
            <a:endParaRPr lang="en-US" sz="200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F</a:t>
            </a:r>
            <a:r>
              <a:rPr lang="en-US" sz="2000" smtClean="0">
                <a:latin typeface="GillSans"/>
                <a:cs typeface="Times New Roman" pitchFamily="18" charset="0"/>
              </a:rPr>
              <a:t>rom a dynamic </a:t>
            </a:r>
            <a:r>
              <a:rPr lang="en-US" sz="2000" smtClean="0">
                <a:latin typeface="GillSans"/>
                <a:cs typeface="Times New Roman" pitchFamily="18" charset="0"/>
              </a:rPr>
              <a:t>security model to B</a:t>
            </a: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30</a:t>
            </a:fld>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secure activity diagram</a:t>
            </a:r>
            <a:endParaRPr lang="en-US"/>
          </a:p>
        </p:txBody>
      </p:sp>
      <p:sp>
        <p:nvSpPr>
          <p:cNvPr id="9" name="Espace réservé du contenu 8"/>
          <p:cNvSpPr>
            <a:spLocks noGrp="1"/>
          </p:cNvSpPr>
          <p:nvPr>
            <p:ph idx="1"/>
          </p:nvPr>
        </p:nvSpPr>
        <p:spPr>
          <a:xfrm>
            <a:off x="431540" y="1232756"/>
            <a:ext cx="8136904" cy="4680520"/>
          </a:xfrm>
        </p:spPr>
        <p:txBody>
          <a:bodyPr>
            <a:normAutofit/>
          </a:bodyPr>
          <a:lstStyle/>
          <a:p>
            <a:r>
              <a:rPr lang="fr-FR" sz="2400" smtClean="0"/>
              <a:t>Stereotype </a:t>
            </a:r>
            <a:r>
              <a:rPr lang="fr-FR" sz="2400" smtClean="0">
                <a:solidFill>
                  <a:srgbClr val="FF0000"/>
                </a:solidFill>
              </a:rPr>
              <a:t>&lt;&lt;secure&gt;&gt; </a:t>
            </a:r>
            <a:r>
              <a:rPr lang="fr-FR" sz="2400" smtClean="0"/>
              <a:t>is</a:t>
            </a:r>
            <a:r>
              <a:rPr lang="fr-FR" sz="2400" smtClean="0">
                <a:solidFill>
                  <a:srgbClr val="FF0000"/>
                </a:solidFill>
              </a:rPr>
              <a:t> </a:t>
            </a:r>
            <a:r>
              <a:rPr lang="fr-FR" sz="2400" smtClean="0"/>
              <a:t>applied to the </a:t>
            </a:r>
            <a:r>
              <a:rPr lang="fr-FR" sz="2400" smtClean="0">
                <a:solidFill>
                  <a:srgbClr val="FF0000"/>
                </a:solidFill>
              </a:rPr>
              <a:t>protected action</a:t>
            </a:r>
            <a:r>
              <a:rPr lang="fr-FR" sz="2400" smtClean="0"/>
              <a:t>,</a:t>
            </a:r>
          </a:p>
          <a:p>
            <a:r>
              <a:rPr lang="fr-FR" sz="2400" smtClean="0"/>
              <a:t>The preceded actions </a:t>
            </a:r>
            <a:r>
              <a:rPr lang="fr-FR" sz="2400" smtClean="0">
                <a:solidFill>
                  <a:srgbClr val="0000FF"/>
                </a:solidFill>
              </a:rPr>
              <a:t>must be already performed</a:t>
            </a:r>
            <a:r>
              <a:rPr lang="fr-FR" sz="2400" smtClean="0"/>
              <a:t>,</a:t>
            </a:r>
          </a:p>
          <a:p>
            <a:r>
              <a:rPr lang="fr-FR" sz="2400" smtClean="0"/>
              <a:t>Their </a:t>
            </a:r>
            <a:r>
              <a:rPr lang="fr-FR" sz="2400" smtClean="0">
                <a:solidFill>
                  <a:srgbClr val="0000FF"/>
                </a:solidFill>
              </a:rPr>
              <a:t>execution order </a:t>
            </a:r>
            <a:r>
              <a:rPr lang="fr-FR" sz="2400" smtClean="0"/>
              <a:t>is </a:t>
            </a:r>
            <a:r>
              <a:rPr lang="fr-FR" sz="2400" smtClean="0"/>
              <a:t>modelled </a:t>
            </a:r>
            <a:r>
              <a:rPr lang="fr-FR" sz="2400" smtClean="0"/>
              <a:t>by the control flow,</a:t>
            </a:r>
          </a:p>
          <a:p>
            <a:r>
              <a:rPr lang="fr-FR" sz="2400" smtClean="0"/>
              <a:t>The followed actions that </a:t>
            </a:r>
            <a:r>
              <a:rPr lang="fr-FR" sz="2400" smtClean="0">
                <a:solidFill>
                  <a:srgbClr val="0000FF"/>
                </a:solidFill>
              </a:rPr>
              <a:t>should not be performed</a:t>
            </a:r>
            <a:r>
              <a:rPr lang="fr-FR" sz="2400" smtClean="0"/>
              <a:t>,</a:t>
            </a:r>
          </a:p>
          <a:p>
            <a:r>
              <a:rPr lang="fr-FR" sz="2400" smtClean="0"/>
              <a:t>The actions executed by </a:t>
            </a:r>
            <a:r>
              <a:rPr lang="fr-FR" sz="2400" smtClean="0">
                <a:solidFill>
                  <a:srgbClr val="0000FF"/>
                </a:solidFill>
              </a:rPr>
              <a:t>the </a:t>
            </a:r>
            <a:r>
              <a:rPr lang="fr-FR" sz="2400" smtClean="0">
                <a:solidFill>
                  <a:srgbClr val="0000FF"/>
                </a:solidFill>
              </a:rPr>
              <a:t>same </a:t>
            </a:r>
            <a:r>
              <a:rPr lang="fr-FR" sz="2400" smtClean="0">
                <a:solidFill>
                  <a:srgbClr val="0000FF"/>
                </a:solidFill>
              </a:rPr>
              <a:t>actor </a:t>
            </a:r>
            <a:r>
              <a:rPr lang="fr-FR" sz="2400" smtClean="0"/>
              <a:t>are placed in the same </a:t>
            </a:r>
            <a:r>
              <a:rPr lang="fr-FR" sz="2400" smtClean="0"/>
              <a:t>swim-lane</a:t>
            </a:r>
            <a:r>
              <a:rPr lang="fr-FR" sz="2400" smtClean="0"/>
              <a:t>.</a:t>
            </a:r>
            <a:endParaRPr lang="en-US" sz="2400" smtClean="0"/>
          </a:p>
          <a:p>
            <a:endParaRPr lang="en-US" sz="240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Modelling</a:t>
            </a:r>
            <a:endParaRPr lang="en-US" sz="2000">
              <a:latin typeface="GillSans"/>
            </a:endParaRPr>
          </a:p>
        </p:txBody>
      </p:sp>
      <p:pic>
        <p:nvPicPr>
          <p:cNvPr id="475142" name="Picture 6"/>
          <p:cNvPicPr>
            <a:picLocks noChangeAspect="1" noChangeArrowheads="1"/>
          </p:cNvPicPr>
          <p:nvPr/>
        </p:nvPicPr>
        <p:blipFill>
          <a:blip r:embed="rId2" cstate="print"/>
          <a:srcRect/>
          <a:stretch>
            <a:fillRect/>
          </a:stretch>
        </p:blipFill>
        <p:spPr bwMode="auto">
          <a:xfrm>
            <a:off x="1658071" y="4005064"/>
            <a:ext cx="6276253" cy="2160240"/>
          </a:xfrm>
          <a:prstGeom prst="rect">
            <a:avLst/>
          </a:prstGeom>
          <a:noFill/>
          <a:ln w="9525">
            <a:noFill/>
            <a:miter lim="800000"/>
            <a:headEnd/>
            <a:tailEnd/>
          </a:ln>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31</a:t>
            </a:fld>
            <a:endParaRPr lang="fr-F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F</a:t>
            </a:r>
            <a:r>
              <a:rPr lang="en-US" sz="2000" smtClean="0">
                <a:latin typeface="GillSans"/>
                <a:cs typeface="Times New Roman" pitchFamily="18" charset="0"/>
              </a:rPr>
              <a:t>rom a dynamic </a:t>
            </a:r>
            <a:r>
              <a:rPr lang="en-US" sz="2000" smtClean="0">
                <a:latin typeface="GillSans"/>
                <a:cs typeface="Times New Roman" pitchFamily="18" charset="0"/>
              </a:rPr>
              <a:t>security model to B</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example</a:t>
            </a:r>
            <a:endParaRPr lang="en-US"/>
          </a:p>
        </p:txBody>
      </p:sp>
      <p:sp>
        <p:nvSpPr>
          <p:cNvPr id="9" name="Espace réservé du contenu 8"/>
          <p:cNvSpPr>
            <a:spLocks noGrp="1"/>
          </p:cNvSpPr>
          <p:nvPr>
            <p:ph idx="1"/>
          </p:nvPr>
        </p:nvSpPr>
        <p:spPr>
          <a:xfrm>
            <a:off x="431540" y="1412776"/>
            <a:ext cx="8460940" cy="4680520"/>
          </a:xfrm>
        </p:spPr>
        <p:txBody>
          <a:bodyPr/>
          <a:lstStyle/>
          <a:p>
            <a:r>
              <a:rPr lang="fr-FR" b="1" smtClean="0"/>
              <a:t>Rule 1</a:t>
            </a:r>
            <a:r>
              <a:rPr lang="fr-FR" smtClean="0"/>
              <a:t>: </a:t>
            </a:r>
            <a:r>
              <a:rPr lang="fr-FR" i="1" smtClean="0"/>
              <a:t>A purchase order can be signed off to receive the goods only if it is approved. And its </a:t>
            </a:r>
            <a:r>
              <a:rPr lang="en-US" i="1" smtClean="0"/>
              <a:t>creation and its reception should be executed by two different people.</a:t>
            </a:r>
            <a:endParaRPr lang="en-US" i="1"/>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Modelling</a:t>
            </a:r>
            <a:endParaRPr lang="en-US" sz="2000">
              <a:latin typeface="GillSans"/>
            </a:endParaRPr>
          </a:p>
        </p:txBody>
      </p:sp>
      <p:pic>
        <p:nvPicPr>
          <p:cNvPr id="475139" name="Picture 3" descr="C:\Users\nguye_tm\Dropbox\PhD\writing\Latex\thesis\Thesis06\Pictures\addiag_hase2017.JPG"/>
          <p:cNvPicPr>
            <a:picLocks noChangeAspect="1" noChangeArrowheads="1"/>
          </p:cNvPicPr>
          <p:nvPr/>
        </p:nvPicPr>
        <p:blipFill>
          <a:blip r:embed="rId2" cstate="print"/>
          <a:srcRect/>
          <a:stretch>
            <a:fillRect/>
          </a:stretch>
        </p:blipFill>
        <p:spPr bwMode="auto">
          <a:xfrm>
            <a:off x="1223962" y="3465004"/>
            <a:ext cx="6696075" cy="1752600"/>
          </a:xfrm>
          <a:prstGeom prst="rect">
            <a:avLst/>
          </a:prstGeom>
          <a:noFill/>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32</a:t>
            </a:fld>
            <a:endParaRPr lang="fr-F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F</a:t>
            </a:r>
            <a:r>
              <a:rPr lang="en-US" sz="2000" smtClean="0">
                <a:latin typeface="GillSans"/>
                <a:cs typeface="Times New Roman" pitchFamily="18" charset="0"/>
              </a:rPr>
              <a:t>rom a dynamic </a:t>
            </a:r>
            <a:r>
              <a:rPr lang="en-US" sz="2000" smtClean="0">
                <a:latin typeface="GillSans"/>
                <a:cs typeface="Times New Roman" pitchFamily="18" charset="0"/>
              </a:rPr>
              <a:t>security model to B</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B log specification</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Mapping rules</a:t>
            </a:r>
            <a:endParaRPr lang="en-US" sz="2000">
              <a:latin typeface="GillSans"/>
            </a:endParaRPr>
          </a:p>
        </p:txBody>
      </p:sp>
      <p:sp>
        <p:nvSpPr>
          <p:cNvPr id="20" name="Espace réservé du contenu 19"/>
          <p:cNvSpPr>
            <a:spLocks noGrp="1"/>
          </p:cNvSpPr>
          <p:nvPr>
            <p:ph idx="1"/>
          </p:nvPr>
        </p:nvSpPr>
        <p:spPr>
          <a:xfrm>
            <a:off x="431540" y="1232756"/>
            <a:ext cx="8136904" cy="4680520"/>
          </a:xfrm>
        </p:spPr>
        <p:txBody>
          <a:bodyPr/>
          <a:lstStyle/>
          <a:p>
            <a:pPr>
              <a:buNone/>
            </a:pPr>
            <a:r>
              <a:rPr lang="fr-FR" smtClean="0">
                <a:solidFill>
                  <a:srgbClr val="0000FF"/>
                </a:solidFill>
              </a:rPr>
              <a:t>Each action </a:t>
            </a:r>
            <a:r>
              <a:rPr lang="fr-FR" smtClean="0"/>
              <a:t>of a secure activity diagram derives:</a:t>
            </a:r>
          </a:p>
          <a:p>
            <a:pPr>
              <a:buNone/>
            </a:pPr>
            <a:endParaRPr lang="fr-FR" smtClean="0"/>
          </a:p>
          <a:p>
            <a:pPr lvl="1"/>
            <a:r>
              <a:rPr lang="fr-FR" sz="2400" b="1" smtClean="0"/>
              <a:t>Two variables: </a:t>
            </a:r>
            <a:r>
              <a:rPr lang="fr-FR" sz="2400" smtClean="0"/>
              <a:t>store the execution information:</a:t>
            </a:r>
          </a:p>
          <a:p>
            <a:pPr lvl="2">
              <a:buFont typeface="Arial" pitchFamily="34" charset="0"/>
              <a:buChar char="•"/>
            </a:pPr>
            <a:r>
              <a:rPr lang="fr-FR" smtClean="0"/>
              <a:t>The actor who performed the action,</a:t>
            </a:r>
          </a:p>
          <a:p>
            <a:pPr lvl="2">
              <a:buFont typeface="Arial" pitchFamily="34" charset="0"/>
              <a:buChar char="•"/>
            </a:pPr>
            <a:r>
              <a:rPr lang="fr-FR" smtClean="0"/>
              <a:t>The instant when the action is executed.</a:t>
            </a:r>
          </a:p>
          <a:p>
            <a:endParaRPr lang="fr-FR" smtClean="0"/>
          </a:p>
          <a:p>
            <a:endParaRPr lang="fr-FR" smtClean="0"/>
          </a:p>
          <a:p>
            <a:endParaRPr lang="fr-FR" smtClean="0"/>
          </a:p>
          <a:p>
            <a:endParaRPr lang="fr-FR" smtClean="0"/>
          </a:p>
          <a:p>
            <a:pPr lvl="1"/>
            <a:r>
              <a:rPr lang="fr-FR" sz="2400" b="1" smtClean="0"/>
              <a:t>An operation: </a:t>
            </a:r>
            <a:r>
              <a:rPr lang="fr-FR" sz="2400" smtClean="0"/>
              <a:t>updates the value of these variables.</a:t>
            </a:r>
          </a:p>
          <a:p>
            <a:pPr lvl="2"/>
            <a:endParaRPr lang="fr-FR" smtClean="0"/>
          </a:p>
          <a:p>
            <a:pPr lvl="1"/>
            <a:endParaRPr lang="en-US"/>
          </a:p>
        </p:txBody>
      </p:sp>
      <p:sp>
        <p:nvSpPr>
          <p:cNvPr id="22" name="Ellipse 21"/>
          <p:cNvSpPr/>
          <p:nvPr/>
        </p:nvSpPr>
        <p:spPr>
          <a:xfrm>
            <a:off x="1064724" y="3465004"/>
            <a:ext cx="2103120" cy="9144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smtClean="0">
                <a:latin typeface="Bookman Old Style" pitchFamily="18" charset="0"/>
              </a:rPr>
              <a:t>Op</a:t>
            </a:r>
            <a:r>
              <a:rPr lang="fr-FR" sz="1600" baseline="-25000" smtClean="0">
                <a:latin typeface="Bookman Old Style" pitchFamily="18" charset="0"/>
              </a:rPr>
              <a:t>i</a:t>
            </a:r>
            <a:r>
              <a:rPr lang="fr-FR" sz="1600" smtClean="0">
                <a:latin typeface="Bookman Old Style" pitchFamily="18" charset="0"/>
              </a:rPr>
              <a:t>(p</a:t>
            </a:r>
            <a:r>
              <a:rPr lang="fr-FR" sz="1600" baseline="-25000" smtClean="0">
                <a:latin typeface="Bookman Old Style" pitchFamily="18" charset="0"/>
              </a:rPr>
              <a:t>i1</a:t>
            </a:r>
            <a:r>
              <a:rPr lang="fr-FR" sz="1600" smtClean="0">
                <a:latin typeface="Bookman Old Style" pitchFamily="18" charset="0"/>
              </a:rPr>
              <a:t>,...,p</a:t>
            </a:r>
            <a:r>
              <a:rPr lang="fr-FR" sz="1600" baseline="-25000" smtClean="0">
                <a:latin typeface="Bookman Old Style" pitchFamily="18" charset="0"/>
              </a:rPr>
              <a:t>in</a:t>
            </a:r>
            <a:r>
              <a:rPr lang="fr-FR" sz="1600" smtClean="0">
                <a:latin typeface="Bookman Old Style" pitchFamily="18" charset="0"/>
              </a:rPr>
              <a:t>)</a:t>
            </a:r>
            <a:endParaRPr lang="en-US" sz="1600">
              <a:latin typeface="Bookman Old Style" pitchFamily="18" charset="0"/>
            </a:endParaRPr>
          </a:p>
        </p:txBody>
      </p:sp>
      <p:pic>
        <p:nvPicPr>
          <p:cNvPr id="476163" name="Picture 3"/>
          <p:cNvPicPr>
            <a:picLocks noChangeAspect="1" noChangeArrowheads="1"/>
          </p:cNvPicPr>
          <p:nvPr/>
        </p:nvPicPr>
        <p:blipFill>
          <a:blip r:embed="rId3" cstate="print"/>
          <a:srcRect/>
          <a:stretch>
            <a:fillRect/>
          </a:stretch>
        </p:blipFill>
        <p:spPr bwMode="auto">
          <a:xfrm>
            <a:off x="4125602" y="3573016"/>
            <a:ext cx="4514850" cy="732470"/>
          </a:xfrm>
          <a:prstGeom prst="rect">
            <a:avLst/>
          </a:prstGeom>
          <a:noFill/>
          <a:ln w="9525">
            <a:noFill/>
            <a:miter lim="800000"/>
            <a:headEnd/>
            <a:tailEnd/>
          </a:ln>
        </p:spPr>
      </p:pic>
      <p:sp>
        <p:nvSpPr>
          <p:cNvPr id="23" name="Flèche droite 22"/>
          <p:cNvSpPr/>
          <p:nvPr/>
        </p:nvSpPr>
        <p:spPr>
          <a:xfrm>
            <a:off x="3383868" y="3789040"/>
            <a:ext cx="504056" cy="336426"/>
          </a:xfrm>
          <a:prstGeom prst="rightArrow">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Espace réservé du numéro de diapositive 13"/>
          <p:cNvSpPr>
            <a:spLocks noGrp="1"/>
          </p:cNvSpPr>
          <p:nvPr>
            <p:ph type="sldNum" sz="quarter" idx="12"/>
          </p:nvPr>
        </p:nvSpPr>
        <p:spPr/>
        <p:txBody>
          <a:bodyPr/>
          <a:lstStyle/>
          <a:p>
            <a:fld id="{3A5F5595-61AE-4AA6-B423-33EDBD1DAE12}" type="slidenum">
              <a:rPr lang="fr-FR" smtClean="0"/>
              <a:pPr/>
              <a:t>33</a:t>
            </a:fld>
            <a:endParaRPr lang="fr-FR"/>
          </a:p>
        </p:txBody>
      </p:sp>
      <p:sp>
        <p:nvSpPr>
          <p:cNvPr id="13" name="Rectangle 12"/>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F</a:t>
            </a:r>
            <a:r>
              <a:rPr lang="en-US" sz="2000" smtClean="0">
                <a:latin typeface="GillSans"/>
                <a:cs typeface="Times New Roman" pitchFamily="18" charset="0"/>
              </a:rPr>
              <a:t>rom a dynamic </a:t>
            </a:r>
            <a:r>
              <a:rPr lang="en-US" sz="2000" smtClean="0">
                <a:latin typeface="GillSans"/>
                <a:cs typeface="Times New Roman" pitchFamily="18" charset="0"/>
              </a:rPr>
              <a:t>security model to B</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a:xfrm>
            <a:off x="1475656" y="512676"/>
            <a:ext cx="7416824" cy="576064"/>
          </a:xfrm>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GillSans"/>
              </a:rPr>
              <a:t>B log specification</a:t>
            </a:r>
            <a:endParaRPr lang="en-US" sz="2000">
              <a:latin typeface="GillSans"/>
            </a:endParaRPr>
          </a:p>
        </p:txBody>
      </p:sp>
      <p:sp>
        <p:nvSpPr>
          <p:cNvPr id="20" name="Espace réservé du contenu 19"/>
          <p:cNvSpPr>
            <a:spLocks noGrp="1"/>
          </p:cNvSpPr>
          <p:nvPr>
            <p:ph idx="1"/>
          </p:nvPr>
        </p:nvSpPr>
        <p:spPr>
          <a:xfrm>
            <a:off x="503548" y="3176972"/>
            <a:ext cx="8136904" cy="2926080"/>
          </a:xfrm>
        </p:spPr>
        <p:style>
          <a:lnRef idx="2">
            <a:schemeClr val="dk1"/>
          </a:lnRef>
          <a:fillRef idx="1">
            <a:schemeClr val="lt1"/>
          </a:fillRef>
          <a:effectRef idx="0">
            <a:schemeClr val="dk1"/>
          </a:effectRef>
          <a:fontRef idx="minor">
            <a:schemeClr val="dk1"/>
          </a:fontRef>
        </p:style>
        <p:txBody>
          <a:bodyPr/>
          <a:lstStyle/>
          <a:p>
            <a:r>
              <a:rPr lang="fr-FR" b="1" smtClean="0"/>
              <a:t>B variables</a:t>
            </a:r>
            <a:r>
              <a:rPr lang="fr-FR" smtClean="0"/>
              <a:t>:</a:t>
            </a:r>
          </a:p>
          <a:p>
            <a:pPr lvl="1"/>
            <a:endParaRPr lang="fr-FR" smtClean="0"/>
          </a:p>
          <a:p>
            <a:pPr lvl="1"/>
            <a:endParaRPr lang="fr-FR" smtClean="0"/>
          </a:p>
          <a:p>
            <a:r>
              <a:rPr lang="fr-FR" b="1" smtClean="0"/>
              <a:t>B operation:</a:t>
            </a:r>
          </a:p>
        </p:txBody>
      </p:sp>
      <p:pic>
        <p:nvPicPr>
          <p:cNvPr id="477186" name="Picture 2"/>
          <p:cNvPicPr>
            <a:picLocks noChangeAspect="1" noChangeArrowheads="1"/>
          </p:cNvPicPr>
          <p:nvPr/>
        </p:nvPicPr>
        <p:blipFill>
          <a:blip r:embed="rId2" cstate="print"/>
          <a:srcRect/>
          <a:stretch>
            <a:fillRect/>
          </a:stretch>
        </p:blipFill>
        <p:spPr bwMode="auto">
          <a:xfrm>
            <a:off x="3347864" y="1101130"/>
            <a:ext cx="2195615" cy="1355762"/>
          </a:xfrm>
          <a:prstGeom prst="rect">
            <a:avLst/>
          </a:prstGeom>
          <a:noFill/>
          <a:ln w="9525">
            <a:solidFill>
              <a:schemeClr val="tx1"/>
            </a:solidFill>
            <a:prstDash val="lgDash"/>
            <a:miter lim="800000"/>
            <a:headEnd/>
            <a:tailEnd/>
          </a:ln>
        </p:spPr>
      </p:pic>
      <p:pic>
        <p:nvPicPr>
          <p:cNvPr id="477187" name="Picture 3"/>
          <p:cNvPicPr>
            <a:picLocks noChangeAspect="1" noChangeArrowheads="1"/>
          </p:cNvPicPr>
          <p:nvPr/>
        </p:nvPicPr>
        <p:blipFill>
          <a:blip r:embed="rId3" cstate="print"/>
          <a:srcRect/>
          <a:stretch>
            <a:fillRect/>
          </a:stretch>
        </p:blipFill>
        <p:spPr bwMode="auto">
          <a:xfrm>
            <a:off x="2951820" y="3320988"/>
            <a:ext cx="5572125" cy="552450"/>
          </a:xfrm>
          <a:prstGeom prst="rect">
            <a:avLst/>
          </a:prstGeom>
          <a:noFill/>
          <a:ln w="9525">
            <a:solidFill>
              <a:schemeClr val="tx1"/>
            </a:solidFill>
            <a:miter lim="800000"/>
            <a:headEnd/>
            <a:tailEnd/>
          </a:ln>
        </p:spPr>
      </p:pic>
      <p:pic>
        <p:nvPicPr>
          <p:cNvPr id="477188" name="Picture 4"/>
          <p:cNvPicPr>
            <a:picLocks noChangeAspect="1" noChangeArrowheads="1"/>
          </p:cNvPicPr>
          <p:nvPr/>
        </p:nvPicPr>
        <p:blipFill>
          <a:blip r:embed="rId4" cstate="print"/>
          <a:srcRect/>
          <a:stretch>
            <a:fillRect/>
          </a:stretch>
        </p:blipFill>
        <p:spPr bwMode="auto">
          <a:xfrm>
            <a:off x="3059832" y="4423184"/>
            <a:ext cx="5267325" cy="1562100"/>
          </a:xfrm>
          <a:prstGeom prst="rect">
            <a:avLst/>
          </a:prstGeom>
          <a:noFill/>
          <a:ln w="9525">
            <a:solidFill>
              <a:schemeClr val="tx1"/>
            </a:solidFill>
            <a:miter lim="800000"/>
            <a:headEnd/>
            <a:tailEnd/>
          </a:ln>
        </p:spPr>
      </p:pic>
      <p:sp>
        <p:nvSpPr>
          <p:cNvPr id="15" name="Espace réservé du numéro de diapositive 14"/>
          <p:cNvSpPr>
            <a:spLocks noGrp="1"/>
          </p:cNvSpPr>
          <p:nvPr>
            <p:ph type="sldNum" sz="quarter" idx="12"/>
          </p:nvPr>
        </p:nvSpPr>
        <p:spPr/>
        <p:txBody>
          <a:bodyPr/>
          <a:lstStyle/>
          <a:p>
            <a:fld id="{3A5F5595-61AE-4AA6-B423-33EDBD1DAE12}" type="slidenum">
              <a:rPr lang="fr-FR" smtClean="0"/>
              <a:pPr/>
              <a:t>34</a:t>
            </a:fld>
            <a:endParaRPr lang="fr-FR"/>
          </a:p>
        </p:txBody>
      </p:sp>
      <p:sp>
        <p:nvSpPr>
          <p:cNvPr id="14" name="ZoneTexte 13"/>
          <p:cNvSpPr txBox="1"/>
          <p:nvPr/>
        </p:nvSpPr>
        <p:spPr>
          <a:xfrm>
            <a:off x="4608004" y="2488830"/>
            <a:ext cx="1050288" cy="400110"/>
          </a:xfrm>
          <a:prstGeom prst="rect">
            <a:avLst/>
          </a:prstGeom>
          <a:noFill/>
        </p:spPr>
        <p:txBody>
          <a:bodyPr wrap="none" rtlCol="0">
            <a:spAutoFit/>
          </a:bodyPr>
          <a:lstStyle/>
          <a:p>
            <a:r>
              <a:rPr lang="fr-FR" sz="2000" smtClean="0">
                <a:solidFill>
                  <a:srgbClr val="FF0000"/>
                </a:solidFill>
                <a:latin typeface="Times New Roman" pitchFamily="18" charset="0"/>
                <a:ea typeface="Tahoma" pitchFamily="34" charset="0"/>
                <a:cs typeface="Times New Roman" pitchFamily="18" charset="0"/>
              </a:rPr>
              <a:t>translate</a:t>
            </a:r>
            <a:endParaRPr lang="en-US" sz="2400">
              <a:solidFill>
                <a:srgbClr val="FF0000"/>
              </a:solidFill>
              <a:latin typeface="Times New Roman" pitchFamily="18" charset="0"/>
              <a:ea typeface="Tahoma" pitchFamily="34" charset="0"/>
              <a:cs typeface="Times New Roman" pitchFamily="18" charset="0"/>
            </a:endParaRPr>
          </a:p>
        </p:txBody>
      </p:sp>
      <p:sp>
        <p:nvSpPr>
          <p:cNvPr id="16" name="Flèche vers le bas 15"/>
          <p:cNvSpPr/>
          <p:nvPr/>
        </p:nvSpPr>
        <p:spPr>
          <a:xfrm>
            <a:off x="4211960" y="2500888"/>
            <a:ext cx="502920" cy="64008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F</a:t>
            </a:r>
            <a:r>
              <a:rPr lang="en-US" sz="2000" smtClean="0">
                <a:latin typeface="GillSans"/>
                <a:cs typeface="Times New Roman" pitchFamily="18" charset="0"/>
              </a:rPr>
              <a:t>rom a dynamic </a:t>
            </a:r>
            <a:r>
              <a:rPr lang="en-US" sz="2000" smtClean="0">
                <a:latin typeface="GillSans"/>
                <a:cs typeface="Times New Roman" pitchFamily="18" charset="0"/>
              </a:rPr>
              <a:t>security model to B</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Dynamic security check in B</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Mapping rules</a:t>
            </a:r>
            <a:endParaRPr lang="en-US" sz="2000">
              <a:latin typeface="GillSans"/>
            </a:endParaRPr>
          </a:p>
        </p:txBody>
      </p:sp>
      <p:sp>
        <p:nvSpPr>
          <p:cNvPr id="20" name="Espace réservé du contenu 19"/>
          <p:cNvSpPr>
            <a:spLocks noGrp="1"/>
          </p:cNvSpPr>
          <p:nvPr>
            <p:ph idx="1"/>
          </p:nvPr>
        </p:nvSpPr>
        <p:spPr/>
        <p:txBody>
          <a:bodyPr/>
          <a:lstStyle/>
          <a:p>
            <a:pPr>
              <a:buNone/>
            </a:pPr>
            <a:r>
              <a:rPr lang="fr-FR" smtClean="0"/>
              <a:t>Each </a:t>
            </a:r>
            <a:r>
              <a:rPr lang="fr-FR" smtClean="0">
                <a:solidFill>
                  <a:srgbClr val="0000FF"/>
                </a:solidFill>
              </a:rPr>
              <a:t>protected method </a:t>
            </a:r>
            <a:r>
              <a:rPr lang="fr-FR" smtClean="0"/>
              <a:t>derives a B operation:</a:t>
            </a:r>
          </a:p>
          <a:p>
            <a:endParaRPr lang="fr-FR" smtClean="0"/>
          </a:p>
          <a:p>
            <a:pPr lvl="1">
              <a:buFont typeface="Wingdings" pitchFamily="2" charset="2"/>
              <a:buChar char=""/>
            </a:pPr>
            <a:r>
              <a:rPr lang="fr-FR" smtClean="0"/>
              <a:t>Verify the execution history of the preceded methods,</a:t>
            </a:r>
          </a:p>
          <a:p>
            <a:pPr lvl="1">
              <a:buFont typeface="Wingdings" pitchFamily="2" charset="2"/>
              <a:buChar char=""/>
            </a:pPr>
            <a:endParaRPr lang="fr-FR" smtClean="0"/>
          </a:p>
          <a:p>
            <a:pPr lvl="1">
              <a:buFont typeface="Wingdings" pitchFamily="2" charset="2"/>
              <a:buChar char=""/>
            </a:pPr>
            <a:r>
              <a:rPr lang="fr-FR" smtClean="0"/>
              <a:t>Verify the execution history of the followed methods,</a:t>
            </a:r>
          </a:p>
          <a:p>
            <a:pPr lvl="1">
              <a:buFont typeface="Wingdings" pitchFamily="2" charset="2"/>
              <a:buChar char=""/>
            </a:pPr>
            <a:endParaRPr lang="fr-FR" smtClean="0"/>
          </a:p>
          <a:p>
            <a:pPr lvl="1">
              <a:buFont typeface="Wingdings" pitchFamily="2" charset="2"/>
              <a:buChar char=""/>
            </a:pPr>
            <a:r>
              <a:rPr lang="fr-FR" smtClean="0"/>
              <a:t>Verify the order execution of the preceded methods,</a:t>
            </a:r>
          </a:p>
          <a:p>
            <a:pPr lvl="1">
              <a:buFont typeface="Wingdings" pitchFamily="2" charset="2"/>
              <a:buChar char=""/>
            </a:pPr>
            <a:endParaRPr lang="fr-FR" smtClean="0"/>
          </a:p>
          <a:p>
            <a:pPr lvl="1">
              <a:buFont typeface="Wingdings" pitchFamily="2" charset="2"/>
              <a:buChar char=""/>
            </a:pPr>
            <a:r>
              <a:rPr lang="fr-FR" smtClean="0"/>
              <a:t>Verify the </a:t>
            </a:r>
            <a:r>
              <a:rPr lang="fr-FR" smtClean="0"/>
              <a:t>user-based constraints </a:t>
            </a:r>
            <a:endParaRPr lang="fr-FR" smtClean="0"/>
          </a:p>
          <a:p>
            <a:pPr lvl="1"/>
            <a:endParaRPr lang="en-US"/>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35</a:t>
            </a:fld>
            <a:endParaRPr lang="fr-FR"/>
          </a:p>
        </p:txBody>
      </p:sp>
      <p:sp>
        <p:nvSpPr>
          <p:cNvPr id="9" name="Rectangle 8"/>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F</a:t>
            </a:r>
            <a:r>
              <a:rPr lang="en-US" sz="2000" smtClean="0">
                <a:latin typeface="GillSans"/>
                <a:cs typeface="Times New Roman" pitchFamily="18" charset="0"/>
              </a:rPr>
              <a:t>rom a dynamic </a:t>
            </a:r>
            <a:r>
              <a:rPr lang="en-US" sz="2000" smtClean="0">
                <a:latin typeface="GillSans"/>
                <a:cs typeface="Times New Roman" pitchFamily="18" charset="0"/>
              </a:rPr>
              <a:t>security model to B</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GillSans"/>
              </a:rPr>
              <a:t>Dynamic security check in B</a:t>
            </a:r>
            <a:endParaRPr lang="en-US" sz="2000">
              <a:latin typeface="GillSans"/>
            </a:endParaRPr>
          </a:p>
        </p:txBody>
      </p:sp>
      <p:pic>
        <p:nvPicPr>
          <p:cNvPr id="478210" name="Picture 2"/>
          <p:cNvPicPr>
            <a:picLocks noChangeAspect="1" noChangeArrowheads="1"/>
          </p:cNvPicPr>
          <p:nvPr/>
        </p:nvPicPr>
        <p:blipFill>
          <a:blip r:embed="rId2" cstate="print"/>
          <a:srcRect/>
          <a:stretch>
            <a:fillRect/>
          </a:stretch>
        </p:blipFill>
        <p:spPr bwMode="auto">
          <a:xfrm>
            <a:off x="2015716" y="3789040"/>
            <a:ext cx="4932548" cy="2346293"/>
          </a:xfrm>
          <a:prstGeom prst="rect">
            <a:avLst/>
          </a:prstGeom>
          <a:noFill/>
          <a:ln w="9525">
            <a:solidFill>
              <a:schemeClr val="tx1"/>
            </a:solidFill>
            <a:miter lim="800000"/>
            <a:headEnd/>
            <a:tailEnd/>
          </a:ln>
        </p:spPr>
      </p:pic>
      <p:pic>
        <p:nvPicPr>
          <p:cNvPr id="13" name="Picture 3" descr="C:\Users\nguye_tm\Dropbox\PhD\writing\Latex\thesis\Thesis06\Pictures\addiag_hase2017.JPG"/>
          <p:cNvPicPr>
            <a:picLocks noChangeAspect="1" noChangeArrowheads="1"/>
          </p:cNvPicPr>
          <p:nvPr/>
        </p:nvPicPr>
        <p:blipFill>
          <a:blip r:embed="rId3" cstate="print"/>
          <a:srcRect/>
          <a:stretch>
            <a:fillRect/>
          </a:stretch>
        </p:blipFill>
        <p:spPr bwMode="auto">
          <a:xfrm>
            <a:off x="1409562" y="1160748"/>
            <a:ext cx="6696075" cy="1752600"/>
          </a:xfrm>
          <a:prstGeom prst="rect">
            <a:avLst/>
          </a:prstGeom>
          <a:noFill/>
        </p:spPr>
      </p:pic>
      <p:sp>
        <p:nvSpPr>
          <p:cNvPr id="15" name="ZoneTexte 14"/>
          <p:cNvSpPr txBox="1"/>
          <p:nvPr/>
        </p:nvSpPr>
        <p:spPr>
          <a:xfrm>
            <a:off x="4572000" y="2956882"/>
            <a:ext cx="1050288" cy="400110"/>
          </a:xfrm>
          <a:prstGeom prst="rect">
            <a:avLst/>
          </a:prstGeom>
          <a:noFill/>
        </p:spPr>
        <p:txBody>
          <a:bodyPr wrap="none" rtlCol="0">
            <a:spAutoFit/>
          </a:bodyPr>
          <a:lstStyle/>
          <a:p>
            <a:r>
              <a:rPr lang="fr-FR" sz="2000" smtClean="0">
                <a:solidFill>
                  <a:srgbClr val="FF0000"/>
                </a:solidFill>
                <a:latin typeface="Times New Roman" pitchFamily="18" charset="0"/>
                <a:ea typeface="Tahoma" pitchFamily="34" charset="0"/>
                <a:cs typeface="Times New Roman" pitchFamily="18" charset="0"/>
              </a:rPr>
              <a:t>translate</a:t>
            </a:r>
            <a:endParaRPr lang="en-US" sz="2400">
              <a:solidFill>
                <a:srgbClr val="FF0000"/>
              </a:solidFill>
              <a:latin typeface="Times New Roman" pitchFamily="18" charset="0"/>
              <a:ea typeface="Tahoma" pitchFamily="34" charset="0"/>
              <a:cs typeface="Times New Roman" pitchFamily="18" charset="0"/>
            </a:endParaRPr>
          </a:p>
        </p:txBody>
      </p:sp>
      <p:sp>
        <p:nvSpPr>
          <p:cNvPr id="17" name="Espace réservé du numéro de diapositive 16"/>
          <p:cNvSpPr>
            <a:spLocks noGrp="1"/>
          </p:cNvSpPr>
          <p:nvPr>
            <p:ph type="sldNum" sz="quarter" idx="12"/>
          </p:nvPr>
        </p:nvSpPr>
        <p:spPr/>
        <p:txBody>
          <a:bodyPr/>
          <a:lstStyle/>
          <a:p>
            <a:fld id="{3A5F5595-61AE-4AA6-B423-33EDBD1DAE12}" type="slidenum">
              <a:rPr lang="fr-FR" smtClean="0"/>
              <a:pPr/>
              <a:t>36</a:t>
            </a:fld>
            <a:endParaRPr lang="fr-FR"/>
          </a:p>
        </p:txBody>
      </p:sp>
      <p:sp>
        <p:nvSpPr>
          <p:cNvPr id="18" name="Flèche vers le bas 17"/>
          <p:cNvSpPr/>
          <p:nvPr/>
        </p:nvSpPr>
        <p:spPr>
          <a:xfrm>
            <a:off x="4211960" y="2913348"/>
            <a:ext cx="502920" cy="73152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F</a:t>
            </a:r>
            <a:r>
              <a:rPr lang="en-US" sz="2000" smtClean="0">
                <a:latin typeface="GillSans"/>
                <a:cs typeface="Times New Roman" pitchFamily="18" charset="0"/>
              </a:rPr>
              <a:t>rom a dynamic </a:t>
            </a:r>
            <a:r>
              <a:rPr lang="en-US" sz="2000" smtClean="0">
                <a:latin typeface="GillSans"/>
                <a:cs typeface="Times New Roman" pitchFamily="18" charset="0"/>
              </a:rPr>
              <a:t>security model to B</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a:t>
            </a:r>
            <a:r>
              <a:rPr lang="fr-FR" smtClean="0"/>
              <a:t>access control filter</a:t>
            </a:r>
            <a:endParaRPr lang="en-US"/>
          </a:p>
        </p:txBody>
      </p:sp>
      <p:sp>
        <p:nvSpPr>
          <p:cNvPr id="9" name="Espace réservé du contenu 8"/>
          <p:cNvSpPr>
            <a:spLocks noGrp="1"/>
          </p:cNvSpPr>
          <p:nvPr>
            <p:ph idx="1"/>
          </p:nvPr>
        </p:nvSpPr>
        <p:spPr/>
        <p:txBody>
          <a:bodyPr/>
          <a:lstStyle/>
          <a:p>
            <a:r>
              <a:rPr lang="fr-FR" dirty="0" err="1" smtClean="0"/>
              <a:t>Represent</a:t>
            </a:r>
            <a:r>
              <a:rPr lang="fr-FR" dirty="0" smtClean="0"/>
              <a:t> the interaction of the </a:t>
            </a:r>
            <a:r>
              <a:rPr lang="fr-FR" dirty="0" err="1" smtClean="0"/>
              <a:t>functional</a:t>
            </a:r>
            <a:r>
              <a:rPr lang="fr-FR" dirty="0" smtClean="0"/>
              <a:t> and </a:t>
            </a:r>
            <a:r>
              <a:rPr lang="fr-FR" dirty="0" err="1" smtClean="0"/>
              <a:t>static</a:t>
            </a:r>
            <a:r>
              <a:rPr lang="fr-FR" dirty="0" smtClean="0"/>
              <a:t>/</a:t>
            </a:r>
            <a:r>
              <a:rPr lang="fr-FR" dirty="0" err="1" smtClean="0"/>
              <a:t>dynamic</a:t>
            </a:r>
            <a:r>
              <a:rPr lang="fr-FR" dirty="0" smtClean="0"/>
              <a:t> </a:t>
            </a:r>
            <a:r>
              <a:rPr lang="fr-FR" dirty="0" err="1" smtClean="0"/>
              <a:t>security</a:t>
            </a:r>
            <a:r>
              <a:rPr lang="fr-FR" dirty="0" smtClean="0"/>
              <a:t> </a:t>
            </a:r>
            <a:r>
              <a:rPr lang="fr-FR" dirty="0" err="1" smtClean="0"/>
              <a:t>specifications</a:t>
            </a:r>
            <a:r>
              <a:rPr lang="fr-FR" dirty="0" smtClean="0"/>
              <a:t>.</a:t>
            </a:r>
          </a:p>
          <a:p>
            <a:endParaRPr lang="fr-FR" dirty="0" smtClean="0"/>
          </a:p>
          <a:p>
            <a:r>
              <a:rPr lang="fr-FR" dirty="0" err="1" smtClean="0"/>
              <a:t>Define</a:t>
            </a:r>
            <a:r>
              <a:rPr lang="fr-FR" dirty="0" smtClean="0"/>
              <a:t> the </a:t>
            </a:r>
            <a:r>
              <a:rPr lang="fr-FR" dirty="0" err="1" smtClean="0"/>
              <a:t>access</a:t>
            </a:r>
            <a:r>
              <a:rPr lang="fr-FR" dirty="0" smtClean="0"/>
              <a:t> </a:t>
            </a:r>
            <a:r>
              <a:rPr lang="fr-FR" dirty="0" err="1" smtClean="0"/>
              <a:t>decision</a:t>
            </a:r>
            <a:r>
              <a:rPr lang="fr-FR" dirty="0" smtClean="0"/>
              <a:t>:</a:t>
            </a:r>
          </a:p>
          <a:p>
            <a:pPr lvl="1">
              <a:buFont typeface="Wingdings" pitchFamily="2" charset="2"/>
              <a:buChar char="v"/>
            </a:pPr>
            <a:r>
              <a:rPr lang="fr-FR" dirty="0" err="1" smtClean="0"/>
              <a:t>Verify</a:t>
            </a:r>
            <a:r>
              <a:rPr lang="fr-FR" dirty="0" smtClean="0"/>
              <a:t> </a:t>
            </a:r>
            <a:r>
              <a:rPr lang="fr-FR" dirty="0" err="1" smtClean="0"/>
              <a:t>static</a:t>
            </a:r>
            <a:r>
              <a:rPr lang="fr-FR" dirty="0" smtClean="0"/>
              <a:t>/</a:t>
            </a:r>
            <a:r>
              <a:rPr lang="fr-FR" dirty="0" err="1" smtClean="0"/>
              <a:t>dynamic</a:t>
            </a:r>
            <a:r>
              <a:rPr lang="fr-FR" dirty="0" smtClean="0"/>
              <a:t> </a:t>
            </a:r>
            <a:r>
              <a:rPr lang="fr-FR" dirty="0" err="1" smtClean="0"/>
              <a:t>security</a:t>
            </a:r>
            <a:r>
              <a:rPr lang="fr-FR" dirty="0" smtClean="0"/>
              <a:t> </a:t>
            </a:r>
            <a:r>
              <a:rPr lang="fr-FR" dirty="0" err="1" smtClean="0"/>
              <a:t>requirements</a:t>
            </a:r>
            <a:r>
              <a:rPr lang="fr-FR" dirty="0" smtClean="0"/>
              <a:t> </a:t>
            </a:r>
            <a:r>
              <a:rPr lang="fr-FR" dirty="0" err="1" smtClean="0"/>
              <a:t>before</a:t>
            </a:r>
            <a:r>
              <a:rPr lang="fr-FR" dirty="0" smtClean="0"/>
              <a:t> </a:t>
            </a:r>
            <a:r>
              <a:rPr lang="fr-FR" dirty="0" smtClean="0"/>
              <a:t>an </a:t>
            </a:r>
            <a:r>
              <a:rPr lang="fr-FR" dirty="0" err="1" smtClean="0"/>
              <a:t>actual</a:t>
            </a:r>
            <a:r>
              <a:rPr lang="fr-FR" dirty="0" smtClean="0"/>
              <a:t> </a:t>
            </a:r>
            <a:r>
              <a:rPr lang="fr-FR" dirty="0" err="1" smtClean="0"/>
              <a:t>execution</a:t>
            </a:r>
            <a:r>
              <a:rPr lang="fr-FR" dirty="0" smtClean="0"/>
              <a:t>,</a:t>
            </a:r>
          </a:p>
          <a:p>
            <a:pPr lvl="1">
              <a:buFont typeface="Wingdings" pitchFamily="2" charset="2"/>
              <a:buChar char="v"/>
            </a:pPr>
            <a:r>
              <a:rPr lang="fr-FR" dirty="0" smtClean="0"/>
              <a:t>Call the </a:t>
            </a:r>
            <a:r>
              <a:rPr lang="fr-FR" dirty="0" err="1" smtClean="0"/>
              <a:t>protected</a:t>
            </a:r>
            <a:r>
              <a:rPr lang="fr-FR" dirty="0" smtClean="0"/>
              <a:t> </a:t>
            </a:r>
            <a:r>
              <a:rPr lang="fr-FR" dirty="0" err="1" smtClean="0"/>
              <a:t>method</a:t>
            </a:r>
            <a:r>
              <a:rPr lang="fr-FR" dirty="0" smtClean="0"/>
              <a:t>,</a:t>
            </a:r>
          </a:p>
          <a:p>
            <a:pPr lvl="1">
              <a:buFont typeface="Wingdings" pitchFamily="2" charset="2"/>
              <a:buChar char="v"/>
            </a:pPr>
            <a:r>
              <a:rPr lang="fr-FR" dirty="0" smtClean="0"/>
              <a:t>Log the </a:t>
            </a:r>
            <a:r>
              <a:rPr lang="fr-FR" dirty="0" err="1" smtClean="0"/>
              <a:t>execution</a:t>
            </a:r>
            <a:r>
              <a:rPr lang="fr-FR" dirty="0" smtClean="0"/>
              <a:t> of the </a:t>
            </a:r>
            <a:r>
              <a:rPr lang="fr-FR" dirty="0" err="1" smtClean="0"/>
              <a:t>protected</a:t>
            </a:r>
            <a:r>
              <a:rPr lang="fr-FR" dirty="0" smtClean="0"/>
              <a:t> </a:t>
            </a:r>
            <a:r>
              <a:rPr lang="fr-FR" dirty="0" err="1" smtClean="0"/>
              <a:t>method</a:t>
            </a:r>
            <a:r>
              <a:rPr lang="fr-FR" dirty="0" smtClean="0"/>
              <a:t>.</a:t>
            </a:r>
            <a:endParaRPr lang="en-US" dirty="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1" name="Rectangle 10"/>
          <p:cNvSpPr/>
          <p:nvPr/>
        </p:nvSpPr>
        <p:spPr>
          <a:xfrm>
            <a:off x="4752528" y="8620"/>
            <a:ext cx="4391472"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Combining part</a:t>
            </a:r>
            <a:endParaRPr lang="en-US" sz="2000">
              <a:latin typeface="GillSans"/>
            </a:endParaRP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37</a:t>
            </a:fld>
            <a:endParaRPr lang="fr-FR"/>
          </a:p>
        </p:txBody>
      </p:sp>
      <p:sp>
        <p:nvSpPr>
          <p:cNvPr id="12" name="Rectangle 11"/>
          <p:cNvSpPr/>
          <p:nvPr/>
        </p:nvSpPr>
        <p:spPr>
          <a:xfrm>
            <a:off x="0" y="0"/>
            <a:ext cx="475202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Translation of UML-based models into B</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1" name="Rectangle 10"/>
          <p:cNvSpPr/>
          <p:nvPr/>
        </p:nvSpPr>
        <p:spPr>
          <a:xfrm>
            <a:off x="4752020" y="8620"/>
            <a:ext cx="439198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GillSans"/>
              </a:rPr>
              <a:t>An access control filter</a:t>
            </a:r>
            <a:endParaRPr lang="en-US" sz="2000">
              <a:latin typeface="GillSans"/>
            </a:endParaRPr>
          </a:p>
        </p:txBody>
      </p:sp>
      <p:sp>
        <p:nvSpPr>
          <p:cNvPr id="14" name="Espace réservé du numéro de diapositive 13"/>
          <p:cNvSpPr>
            <a:spLocks noGrp="1"/>
          </p:cNvSpPr>
          <p:nvPr>
            <p:ph type="sldNum" sz="quarter" idx="12"/>
          </p:nvPr>
        </p:nvSpPr>
        <p:spPr/>
        <p:txBody>
          <a:bodyPr/>
          <a:lstStyle/>
          <a:p>
            <a:fld id="{3A5F5595-61AE-4AA6-B423-33EDBD1DAE12}" type="slidenum">
              <a:rPr lang="fr-FR" smtClean="0"/>
              <a:pPr/>
              <a:t>38</a:t>
            </a:fld>
            <a:endParaRPr lang="fr-FR"/>
          </a:p>
        </p:txBody>
      </p:sp>
      <p:pic>
        <p:nvPicPr>
          <p:cNvPr id="1026" name="Picture 2"/>
          <p:cNvPicPr>
            <a:picLocks noChangeAspect="1" noChangeArrowheads="1"/>
          </p:cNvPicPr>
          <p:nvPr/>
        </p:nvPicPr>
        <p:blipFill>
          <a:blip r:embed="rId2" cstate="print"/>
          <a:srcRect/>
          <a:stretch>
            <a:fillRect/>
          </a:stretch>
        </p:blipFill>
        <p:spPr bwMode="auto">
          <a:xfrm>
            <a:off x="1933575" y="1268760"/>
            <a:ext cx="5276850" cy="4876800"/>
          </a:xfrm>
          <a:prstGeom prst="rect">
            <a:avLst/>
          </a:prstGeom>
          <a:noFill/>
          <a:ln w="9525">
            <a:noFill/>
            <a:miter lim="800000"/>
            <a:headEnd/>
            <a:tailEnd/>
          </a:ln>
        </p:spPr>
      </p:pic>
      <p:sp>
        <p:nvSpPr>
          <p:cNvPr id="13" name="Rectangle 12"/>
          <p:cNvSpPr/>
          <p:nvPr/>
        </p:nvSpPr>
        <p:spPr>
          <a:xfrm>
            <a:off x="0" y="0"/>
            <a:ext cx="475202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Translation of UML-based models into B</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a:t>
            </a:r>
            <a:r>
              <a:rPr lang="fr-FR" smtClean="0"/>
              <a:t>support tool</a:t>
            </a:r>
            <a:endParaRPr lang="en-US"/>
          </a:p>
        </p:txBody>
      </p:sp>
      <p:sp>
        <p:nvSpPr>
          <p:cNvPr id="3" name="Espace réservé du contenu 2"/>
          <p:cNvSpPr>
            <a:spLocks noGrp="1"/>
          </p:cNvSpPr>
          <p:nvPr>
            <p:ph idx="1"/>
          </p:nvPr>
        </p:nvSpPr>
        <p:spPr>
          <a:xfrm>
            <a:off x="431540" y="1232756"/>
            <a:ext cx="8136904" cy="4752528"/>
          </a:xfrm>
        </p:spPr>
        <p:txBody>
          <a:bodyPr/>
          <a:lstStyle/>
          <a:p>
            <a:pPr marL="2286000" indent="-2286000">
              <a:buNone/>
            </a:pPr>
            <a:r>
              <a:rPr lang="fr-FR" dirty="0" smtClean="0">
                <a:solidFill>
                  <a:srgbClr val="FF0000"/>
                </a:solidFill>
              </a:rPr>
              <a:t>An </a:t>
            </a:r>
            <a:r>
              <a:rPr lang="fr-FR" dirty="0" err="1" smtClean="0">
                <a:solidFill>
                  <a:srgbClr val="FF0000"/>
                </a:solidFill>
              </a:rPr>
              <a:t>existing</a:t>
            </a:r>
            <a:r>
              <a:rPr lang="fr-FR" dirty="0" smtClean="0">
                <a:solidFill>
                  <a:srgbClr val="FF0000"/>
                </a:solidFill>
              </a:rPr>
              <a:t> </a:t>
            </a:r>
            <a:r>
              <a:rPr lang="fr-FR" dirty="0" err="1" smtClean="0">
                <a:solidFill>
                  <a:srgbClr val="FF0000"/>
                </a:solidFill>
              </a:rPr>
              <a:t>work</a:t>
            </a:r>
            <a:r>
              <a:rPr lang="fr-FR" dirty="0" smtClean="0"/>
              <a:t>: the </a:t>
            </a:r>
            <a:r>
              <a:rPr lang="fr-FR" dirty="0" smtClean="0"/>
              <a:t>B4MSecure </a:t>
            </a:r>
            <a:r>
              <a:rPr lang="fr-FR" dirty="0" err="1" smtClean="0"/>
              <a:t>tool</a:t>
            </a:r>
            <a:r>
              <a:rPr lang="fr-FR" dirty="0" smtClean="0"/>
              <a:t> </a:t>
            </a:r>
            <a:r>
              <a:rPr lang="fr-FR" dirty="0" err="1" smtClean="0"/>
              <a:t>developed</a:t>
            </a:r>
            <a:r>
              <a:rPr lang="fr-FR" dirty="0" smtClean="0"/>
              <a:t> by the </a:t>
            </a:r>
            <a:r>
              <a:rPr lang="fr-FR" dirty="0" err="1" smtClean="0"/>
              <a:t>LIG</a:t>
            </a:r>
            <a:r>
              <a:rPr lang="fr-FR" dirty="0" smtClean="0"/>
              <a:t> </a:t>
            </a:r>
            <a:r>
              <a:rPr lang="fr-FR" dirty="0" err="1" smtClean="0"/>
              <a:t>laboratory</a:t>
            </a:r>
            <a:r>
              <a:rPr lang="fr-FR" dirty="0" smtClean="0"/>
              <a:t>  [</a:t>
            </a:r>
            <a:r>
              <a:rPr lang="en-US" dirty="0" smtClean="0"/>
              <a:t>University of Grenoble</a:t>
            </a:r>
            <a:r>
              <a:rPr lang="fr-FR" dirty="0" smtClean="0"/>
              <a:t>]:</a:t>
            </a:r>
            <a:endParaRPr lang="fr-FR" dirty="0" smtClean="0"/>
          </a:p>
          <a:p>
            <a:pPr lvl="1"/>
            <a:r>
              <a:rPr lang="en-US" dirty="0" smtClean="0"/>
              <a:t>An Eclipse platform</a:t>
            </a:r>
          </a:p>
          <a:p>
            <a:pPr lvl="1"/>
            <a:r>
              <a:rPr lang="fr-FR" dirty="0" smtClean="0"/>
              <a:t>Translate </a:t>
            </a:r>
            <a:r>
              <a:rPr lang="fr-FR" dirty="0" err="1" smtClean="0"/>
              <a:t>UML</a:t>
            </a:r>
            <a:r>
              <a:rPr lang="fr-FR" dirty="0" smtClean="0"/>
              <a:t> class </a:t>
            </a:r>
            <a:r>
              <a:rPr lang="fr-FR" dirty="0" err="1" smtClean="0"/>
              <a:t>diagram</a:t>
            </a:r>
            <a:r>
              <a:rPr lang="fr-FR" dirty="0" smtClean="0"/>
              <a:t> </a:t>
            </a:r>
            <a:r>
              <a:rPr lang="fr-FR" dirty="0" err="1" smtClean="0"/>
              <a:t>into</a:t>
            </a:r>
            <a:r>
              <a:rPr lang="fr-FR" dirty="0" smtClean="0"/>
              <a:t> B</a:t>
            </a:r>
          </a:p>
          <a:p>
            <a:pPr lvl="1"/>
            <a:r>
              <a:rPr lang="fr-FR" dirty="0" smtClean="0"/>
              <a:t>Translate </a:t>
            </a:r>
            <a:r>
              <a:rPr lang="fr-FR" dirty="0" err="1" smtClean="0"/>
              <a:t>SecureUML</a:t>
            </a:r>
            <a:r>
              <a:rPr lang="fr-FR" dirty="0" smtClean="0"/>
              <a:t> </a:t>
            </a:r>
            <a:r>
              <a:rPr lang="fr-FR" dirty="0" err="1" smtClean="0"/>
              <a:t>into</a:t>
            </a:r>
            <a:r>
              <a:rPr lang="fr-FR" dirty="0" smtClean="0"/>
              <a:t> B</a:t>
            </a:r>
            <a:endParaRPr lang="en-US" dirty="0" smtClean="0"/>
          </a:p>
          <a:p>
            <a:pPr lvl="1"/>
            <a:endParaRPr lang="en-US" dirty="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graphicFrame>
        <p:nvGraphicFramePr>
          <p:cNvPr id="25" name="Diagramme 24"/>
          <p:cNvGraphicFramePr/>
          <p:nvPr/>
        </p:nvGraphicFramePr>
        <p:xfrm>
          <a:off x="2093638" y="3609020"/>
          <a:ext cx="3294114"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Organigramme : Multidocument 26"/>
          <p:cNvSpPr/>
          <p:nvPr/>
        </p:nvSpPr>
        <p:spPr>
          <a:xfrm>
            <a:off x="6624228" y="5013176"/>
            <a:ext cx="1548172" cy="936104"/>
          </a:xfrm>
          <a:prstGeom prst="flowChartMultidocument">
            <a:avLst/>
          </a:prstGeom>
          <a:solidFill>
            <a:srgbClr val="FFC000"/>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smtClean="0"/>
              <a:t>B machine</a:t>
            </a:r>
            <a:endParaRPr lang="en-US" sz="2000"/>
          </a:p>
        </p:txBody>
      </p:sp>
      <p:sp>
        <p:nvSpPr>
          <p:cNvPr id="13" name="Rectangle 12"/>
          <p:cNvSpPr/>
          <p:nvPr/>
        </p:nvSpPr>
        <p:spPr>
          <a:xfrm>
            <a:off x="4752020" y="8620"/>
            <a:ext cx="439198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a:latin typeface="GillSans"/>
            </a:endParaRPr>
          </a:p>
        </p:txBody>
      </p:sp>
      <p:sp>
        <p:nvSpPr>
          <p:cNvPr id="15" name="Espace réservé du numéro de diapositive 14"/>
          <p:cNvSpPr>
            <a:spLocks noGrp="1"/>
          </p:cNvSpPr>
          <p:nvPr>
            <p:ph type="sldNum" sz="quarter" idx="12"/>
          </p:nvPr>
        </p:nvSpPr>
        <p:spPr/>
        <p:txBody>
          <a:bodyPr/>
          <a:lstStyle/>
          <a:p>
            <a:fld id="{3A5F5595-61AE-4AA6-B423-33EDBD1DAE12}" type="slidenum">
              <a:rPr lang="fr-FR" smtClean="0"/>
              <a:pPr/>
              <a:t>39</a:t>
            </a:fld>
            <a:endParaRPr lang="fr-FR"/>
          </a:p>
        </p:txBody>
      </p:sp>
      <p:sp>
        <p:nvSpPr>
          <p:cNvPr id="16" name="Flèche droite 15"/>
          <p:cNvSpPr/>
          <p:nvPr/>
        </p:nvSpPr>
        <p:spPr>
          <a:xfrm>
            <a:off x="5399504" y="5433417"/>
            <a:ext cx="1188720" cy="336426"/>
          </a:xfrm>
          <a:prstGeom prst="rightArrow">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ZoneTexte 16"/>
          <p:cNvSpPr txBox="1"/>
          <p:nvPr/>
        </p:nvSpPr>
        <p:spPr>
          <a:xfrm>
            <a:off x="5351457" y="5117122"/>
            <a:ext cx="1051891" cy="400110"/>
          </a:xfrm>
          <a:prstGeom prst="rect">
            <a:avLst/>
          </a:prstGeom>
          <a:noFill/>
        </p:spPr>
        <p:txBody>
          <a:bodyPr wrap="none" rtlCol="0">
            <a:spAutoFit/>
          </a:bodyPr>
          <a:lstStyle/>
          <a:p>
            <a:r>
              <a:rPr lang="fr-FR" sz="2000" smtClean="0">
                <a:solidFill>
                  <a:srgbClr val="FF0000"/>
                </a:solidFill>
                <a:latin typeface="Times New Roman" pitchFamily="18" charset="0"/>
                <a:ea typeface="Tahoma" pitchFamily="34" charset="0"/>
                <a:cs typeface="Times New Roman" pitchFamily="18" charset="0"/>
              </a:rPr>
              <a:t>generate</a:t>
            </a:r>
            <a:endParaRPr lang="en-US" sz="2400">
              <a:solidFill>
                <a:srgbClr val="FF0000"/>
              </a:solidFill>
              <a:latin typeface="Times New Roman" pitchFamily="18" charset="0"/>
              <a:ea typeface="Tahoma" pitchFamily="34" charset="0"/>
              <a:cs typeface="Times New Roman" pitchFamily="18" charset="0"/>
            </a:endParaRPr>
          </a:p>
        </p:txBody>
      </p:sp>
      <p:sp>
        <p:nvSpPr>
          <p:cNvPr id="18" name="Rectangle 17"/>
          <p:cNvSpPr/>
          <p:nvPr/>
        </p:nvSpPr>
        <p:spPr>
          <a:xfrm>
            <a:off x="0" y="0"/>
            <a:ext cx="475202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Translation of UML-based models into B</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864096"/>
          </a:xfrm>
        </p:spPr>
        <p:txBody>
          <a:bodyPr/>
          <a:lstStyle/>
          <a:p>
            <a:pPr algn="ctr"/>
            <a:r>
              <a:rPr lang="fr-FR" sz="3000" smtClean="0">
                <a:latin typeface="GillSans"/>
              </a:rPr>
              <a:t>Combining graphical and formal notations</a:t>
            </a:r>
            <a:br>
              <a:rPr lang="fr-FR" sz="3000" smtClean="0">
                <a:latin typeface="GillSans"/>
              </a:rPr>
            </a:br>
            <a:r>
              <a:rPr lang="fr-FR" sz="3000" smtClean="0"/>
              <a:t>(UML and B)</a:t>
            </a:r>
            <a:endParaRPr lang="en-US" sz="3000">
              <a:latin typeface="GillSans"/>
            </a:endParaRPr>
          </a:p>
        </p:txBody>
      </p:sp>
      <p:sp>
        <p:nvSpPr>
          <p:cNvPr id="3" name="Espace réservé du contenu 2"/>
          <p:cNvSpPr>
            <a:spLocks noGrp="1"/>
          </p:cNvSpPr>
          <p:nvPr>
            <p:ph idx="1"/>
          </p:nvPr>
        </p:nvSpPr>
        <p:spPr>
          <a:xfrm>
            <a:off x="431540" y="1304764"/>
            <a:ext cx="8136904" cy="4680520"/>
          </a:xfrm>
        </p:spPr>
        <p:txBody>
          <a:bodyPr>
            <a:noAutofit/>
          </a:bodyPr>
          <a:lstStyle/>
          <a:p>
            <a:pPr marL="457200" indent="-457200" algn="l"/>
            <a:r>
              <a:rPr lang="fr-FR" dirty="0" smtClean="0"/>
              <a:t>This </a:t>
            </a:r>
            <a:r>
              <a:rPr lang="fr-FR" dirty="0" err="1" smtClean="0"/>
              <a:t>approach</a:t>
            </a:r>
            <a:r>
              <a:rPr lang="fr-FR" dirty="0" smtClean="0"/>
              <a:t> </a:t>
            </a:r>
            <a:r>
              <a:rPr lang="fr-FR" dirty="0" err="1" smtClean="0"/>
              <a:t>provides</a:t>
            </a:r>
            <a:r>
              <a:rPr lang="fr-FR" dirty="0" smtClean="0"/>
              <a:t>:</a:t>
            </a:r>
          </a:p>
          <a:p>
            <a:pPr marL="914400" lvl="1" indent="-457200" algn="l">
              <a:buClr>
                <a:srgbClr val="00B050"/>
              </a:buClr>
              <a:buFont typeface="Wingdings" pitchFamily="2" charset="2"/>
              <a:buChar char="J"/>
            </a:pPr>
            <a:r>
              <a:rPr lang="fr-FR" dirty="0" smtClean="0"/>
              <a:t>A </a:t>
            </a:r>
            <a:r>
              <a:rPr lang="fr-FR" dirty="0" err="1" smtClean="0"/>
              <a:t>graphical</a:t>
            </a:r>
            <a:r>
              <a:rPr lang="fr-FR" dirty="0" smtClean="0"/>
              <a:t> </a:t>
            </a:r>
            <a:r>
              <a:rPr lang="fr-FR" dirty="0" err="1" smtClean="0"/>
              <a:t>view</a:t>
            </a:r>
            <a:r>
              <a:rPr lang="fr-FR" dirty="0" smtClean="0"/>
              <a:t> of the system,</a:t>
            </a:r>
          </a:p>
          <a:p>
            <a:pPr marL="914400" lvl="1" indent="-457200" algn="l">
              <a:buClr>
                <a:srgbClr val="00B050"/>
              </a:buClr>
              <a:buFont typeface="Wingdings" pitchFamily="2" charset="2"/>
              <a:buChar char="J"/>
            </a:pPr>
            <a:r>
              <a:rPr lang="fr-FR" dirty="0" smtClean="0"/>
              <a:t>A </a:t>
            </a:r>
            <a:r>
              <a:rPr lang="fr-FR" dirty="0" err="1" smtClean="0"/>
              <a:t>precise</a:t>
            </a:r>
            <a:r>
              <a:rPr lang="fr-FR" dirty="0" smtClean="0"/>
              <a:t> </a:t>
            </a:r>
            <a:r>
              <a:rPr lang="fr-FR" dirty="0" err="1" smtClean="0"/>
              <a:t>specification</a:t>
            </a:r>
            <a:r>
              <a:rPr lang="fr-FR" dirty="0" smtClean="0"/>
              <a:t> for </a:t>
            </a:r>
            <a:r>
              <a:rPr lang="fr-FR" dirty="0" smtClean="0"/>
              <a:t>the </a:t>
            </a:r>
            <a:r>
              <a:rPr lang="fr-FR" dirty="0" smtClean="0"/>
              <a:t>validation/</a:t>
            </a:r>
            <a:r>
              <a:rPr lang="fr-FR" dirty="0" err="1" smtClean="0"/>
              <a:t>verification</a:t>
            </a:r>
            <a:endParaRPr lang="fr-FR" dirty="0" smtClean="0"/>
          </a:p>
          <a:p>
            <a:pPr marL="457200" indent="-457200" algn="l"/>
            <a:endParaRPr lang="fr-FR" dirty="0" smtClean="0"/>
          </a:p>
          <a:p>
            <a:pPr marL="457200" indent="-457200" algn="l"/>
            <a:r>
              <a:rPr lang="fr-FR" dirty="0" err="1" smtClean="0"/>
              <a:t>Current</a:t>
            </a:r>
            <a:r>
              <a:rPr lang="fr-FR" dirty="0" smtClean="0"/>
              <a:t> </a:t>
            </a:r>
            <a:r>
              <a:rPr lang="fr-FR" dirty="0" err="1" smtClean="0"/>
              <a:t>approaches</a:t>
            </a:r>
            <a:r>
              <a:rPr lang="fr-FR" dirty="0" smtClean="0"/>
              <a:t>:</a:t>
            </a:r>
          </a:p>
          <a:p>
            <a:pPr marL="914400" lvl="1" indent="-457200" algn="l">
              <a:buClr>
                <a:srgbClr val="00B050"/>
              </a:buClr>
              <a:buFont typeface="Wingdings" pitchFamily="2" charset="2"/>
              <a:buChar char="J"/>
            </a:pPr>
            <a:r>
              <a:rPr lang="fr-FR" dirty="0" smtClean="0">
                <a:solidFill>
                  <a:srgbClr val="0000FF"/>
                </a:solidFill>
              </a:rPr>
              <a:t>Automate</a:t>
            </a:r>
            <a:r>
              <a:rPr lang="fr-FR" dirty="0" smtClean="0"/>
              <a:t> the translation of </a:t>
            </a:r>
            <a:r>
              <a:rPr lang="fr-FR" dirty="0" err="1" smtClean="0"/>
              <a:t>UML</a:t>
            </a:r>
            <a:r>
              <a:rPr lang="fr-FR" dirty="0" smtClean="0"/>
              <a:t> </a:t>
            </a:r>
            <a:r>
              <a:rPr lang="fr-FR" dirty="0" err="1" smtClean="0"/>
              <a:t>into</a:t>
            </a:r>
            <a:r>
              <a:rPr lang="fr-FR" dirty="0" smtClean="0"/>
              <a:t> B</a:t>
            </a:r>
          </a:p>
          <a:p>
            <a:pPr marL="914400" lvl="1" indent="-457200" algn="l">
              <a:buClr>
                <a:srgbClr val="FF0000"/>
              </a:buClr>
              <a:buFont typeface="Wingdings" pitchFamily="2" charset="2"/>
              <a:buChar char="L"/>
            </a:pPr>
            <a:r>
              <a:rPr lang="fr-FR" dirty="0" smtClean="0"/>
              <a:t>Focus on the </a:t>
            </a:r>
            <a:r>
              <a:rPr lang="fr-FR" dirty="0" err="1" smtClean="0">
                <a:solidFill>
                  <a:srgbClr val="0000FF"/>
                </a:solidFill>
              </a:rPr>
              <a:t>functional</a:t>
            </a:r>
            <a:r>
              <a:rPr lang="fr-FR" dirty="0" smtClean="0">
                <a:solidFill>
                  <a:srgbClr val="0000FF"/>
                </a:solidFill>
              </a:rPr>
              <a:t> </a:t>
            </a:r>
            <a:r>
              <a:rPr lang="fr-FR" dirty="0" err="1" smtClean="0">
                <a:solidFill>
                  <a:srgbClr val="0000FF"/>
                </a:solidFill>
              </a:rPr>
              <a:t>requirements</a:t>
            </a:r>
            <a:endParaRPr lang="fr-FR" dirty="0" smtClean="0"/>
          </a:p>
          <a:p>
            <a:pPr marL="914400" lvl="1" indent="-457200" algn="l">
              <a:buClr>
                <a:srgbClr val="FF0000"/>
              </a:buClr>
              <a:buFont typeface="Wingdings" pitchFamily="2" charset="2"/>
              <a:buChar char="L"/>
            </a:pPr>
            <a:r>
              <a:rPr lang="fr-FR" dirty="0" smtClean="0"/>
              <a:t>The B4MSecure </a:t>
            </a:r>
            <a:r>
              <a:rPr lang="fr-FR" dirty="0" err="1" smtClean="0"/>
              <a:t>tool</a:t>
            </a:r>
            <a:r>
              <a:rPr lang="fr-FR" dirty="0" smtClean="0"/>
              <a:t> supports </a:t>
            </a:r>
            <a:r>
              <a:rPr lang="fr-FR" dirty="0" smtClean="0">
                <a:solidFill>
                  <a:srgbClr val="0000FF"/>
                </a:solidFill>
              </a:rPr>
              <a:t>the </a:t>
            </a:r>
            <a:r>
              <a:rPr lang="fr-FR" dirty="0" err="1" smtClean="0">
                <a:solidFill>
                  <a:srgbClr val="0000FF"/>
                </a:solidFill>
              </a:rPr>
              <a:t>functional</a:t>
            </a:r>
            <a:r>
              <a:rPr lang="fr-FR" dirty="0" smtClean="0">
                <a:solidFill>
                  <a:srgbClr val="0000FF"/>
                </a:solidFill>
              </a:rPr>
              <a:t> </a:t>
            </a:r>
            <a:r>
              <a:rPr lang="fr-FR" dirty="0" smtClean="0">
                <a:solidFill>
                  <a:srgbClr val="0000FF"/>
                </a:solidFill>
              </a:rPr>
              <a:t>and </a:t>
            </a:r>
            <a:r>
              <a:rPr lang="fr-FR" dirty="0" err="1" smtClean="0">
                <a:solidFill>
                  <a:srgbClr val="0000FF"/>
                </a:solidFill>
              </a:rPr>
              <a:t>static</a:t>
            </a:r>
            <a:r>
              <a:rPr lang="fr-FR" dirty="0" smtClean="0">
                <a:solidFill>
                  <a:srgbClr val="0000FF"/>
                </a:solidFill>
              </a:rPr>
              <a:t> </a:t>
            </a:r>
            <a:r>
              <a:rPr lang="fr-FR" dirty="0" err="1" smtClean="0">
                <a:solidFill>
                  <a:srgbClr val="0000FF"/>
                </a:solidFill>
              </a:rPr>
              <a:t>access</a:t>
            </a:r>
            <a:r>
              <a:rPr lang="fr-FR" dirty="0" smtClean="0">
                <a:solidFill>
                  <a:srgbClr val="0000FF"/>
                </a:solidFill>
              </a:rPr>
              <a:t> control </a:t>
            </a:r>
            <a:r>
              <a:rPr lang="fr-FR" dirty="0" err="1" smtClean="0">
                <a:solidFill>
                  <a:srgbClr val="0000FF"/>
                </a:solidFill>
              </a:rPr>
              <a:t>requirements</a:t>
            </a:r>
            <a:endParaRPr lang="fr-FR" dirty="0" smtClean="0">
              <a:solidFill>
                <a:srgbClr val="0000FF"/>
              </a:solidFill>
            </a:endParaRPr>
          </a:p>
          <a:p>
            <a:pPr marL="457200" indent="-457200" algn="l">
              <a:buClr>
                <a:schemeClr val="tx1"/>
              </a:buClr>
              <a:buFont typeface="Wingdings" pitchFamily="2" charset="2"/>
              <a:buChar char="Ø"/>
            </a:pPr>
            <a:endParaRPr lang="fr-FR" dirty="0" smtClean="0">
              <a:solidFill>
                <a:srgbClr val="0000FF"/>
              </a:solidFill>
            </a:endParaRPr>
          </a:p>
          <a:p>
            <a:pPr marL="457200" indent="-457200" algn="l">
              <a:buClr>
                <a:schemeClr val="tx1"/>
              </a:buClr>
              <a:buFont typeface="Wingdings" pitchFamily="2" charset="2"/>
              <a:buChar char="Ø"/>
            </a:pPr>
            <a:r>
              <a:rPr lang="fr-FR" dirty="0" err="1" smtClean="0"/>
              <a:t>We</a:t>
            </a:r>
            <a:r>
              <a:rPr lang="fr-FR" dirty="0" smtClean="0"/>
              <a:t> </a:t>
            </a:r>
            <a:r>
              <a:rPr lang="fr-FR" dirty="0" err="1" smtClean="0"/>
              <a:t>want</a:t>
            </a:r>
            <a:r>
              <a:rPr lang="fr-FR" dirty="0" smtClean="0"/>
              <a:t> to </a:t>
            </a:r>
            <a:r>
              <a:rPr lang="fr-FR" dirty="0" err="1" smtClean="0"/>
              <a:t>complement</a:t>
            </a:r>
            <a:r>
              <a:rPr lang="fr-FR" dirty="0" smtClean="0"/>
              <a:t> </a:t>
            </a:r>
            <a:r>
              <a:rPr lang="fr-FR" dirty="0" err="1" smtClean="0"/>
              <a:t>existing</a:t>
            </a:r>
            <a:r>
              <a:rPr lang="fr-FR" dirty="0" smtClean="0"/>
              <a:t> </a:t>
            </a:r>
            <a:r>
              <a:rPr lang="fr-FR" dirty="0" err="1" smtClean="0"/>
              <a:t>works</a:t>
            </a:r>
            <a:r>
              <a:rPr lang="fr-FR" dirty="0" smtClean="0"/>
              <a:t> </a:t>
            </a:r>
            <a:r>
              <a:rPr lang="fr-FR" dirty="0" err="1" smtClean="0"/>
              <a:t>with</a:t>
            </a:r>
            <a:r>
              <a:rPr lang="fr-FR" dirty="0" smtClean="0"/>
              <a:t> </a:t>
            </a:r>
            <a:r>
              <a:rPr lang="fr-FR" dirty="0" err="1" smtClean="0">
                <a:solidFill>
                  <a:srgbClr val="0000FF"/>
                </a:solidFill>
              </a:rPr>
              <a:t>dynamic</a:t>
            </a:r>
            <a:r>
              <a:rPr lang="fr-FR" dirty="0" smtClean="0">
                <a:solidFill>
                  <a:srgbClr val="0000FF"/>
                </a:solidFill>
              </a:rPr>
              <a:t> </a:t>
            </a:r>
            <a:r>
              <a:rPr lang="fr-FR" dirty="0" err="1" smtClean="0">
                <a:solidFill>
                  <a:srgbClr val="0000FF"/>
                </a:solidFill>
              </a:rPr>
              <a:t>access</a:t>
            </a:r>
            <a:r>
              <a:rPr lang="fr-FR" dirty="0" smtClean="0">
                <a:solidFill>
                  <a:srgbClr val="0000FF"/>
                </a:solidFill>
              </a:rPr>
              <a:t> control </a:t>
            </a:r>
            <a:r>
              <a:rPr lang="fr-FR" dirty="0" err="1" smtClean="0">
                <a:solidFill>
                  <a:srgbClr val="0000FF"/>
                </a:solidFill>
              </a:rPr>
              <a:t>requirements</a:t>
            </a:r>
            <a:r>
              <a:rPr lang="fr-FR" dirty="0" smtClean="0"/>
              <a:t>.</a:t>
            </a:r>
            <a:endParaRPr lang="en-US" dirty="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rPr>
              <a:t>Introduction</a:t>
            </a:r>
            <a:endParaRPr lang="en-US" sz="240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Thesis motivation</a:t>
            </a:r>
            <a:endParaRPr lang="en-US" sz="200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4</a:t>
            </a:fld>
            <a:endParaRPr lang="fr-F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Extend the B4MSecure tool</a:t>
            </a:r>
            <a:endParaRPr lang="en-US"/>
          </a:p>
        </p:txBody>
      </p:sp>
      <p:sp>
        <p:nvSpPr>
          <p:cNvPr id="3" name="Espace réservé du contenu 2"/>
          <p:cNvSpPr>
            <a:spLocks noGrp="1"/>
          </p:cNvSpPr>
          <p:nvPr>
            <p:ph idx="1"/>
          </p:nvPr>
        </p:nvSpPr>
        <p:spPr>
          <a:xfrm>
            <a:off x="215516" y="2168860"/>
            <a:ext cx="3852428" cy="2700300"/>
          </a:xfrm>
        </p:spPr>
        <p:txBody>
          <a:bodyPr>
            <a:normAutofit/>
          </a:bodyPr>
          <a:lstStyle/>
          <a:p>
            <a:pPr algn="r"/>
            <a:r>
              <a:rPr lang="en-US" smtClean="0">
                <a:solidFill>
                  <a:srgbClr val="0000FF"/>
                </a:solidFill>
              </a:rPr>
              <a:t>Adapt</a:t>
            </a:r>
            <a:r>
              <a:rPr lang="en-US" smtClean="0"/>
              <a:t> mapping rules</a:t>
            </a:r>
          </a:p>
          <a:p>
            <a:pPr algn="r">
              <a:buNone/>
            </a:pPr>
            <a:endParaRPr lang="en-US" smtClean="0"/>
          </a:p>
          <a:p>
            <a:pPr algn="r">
              <a:buNone/>
            </a:pPr>
            <a:endParaRPr lang="en-US" smtClean="0"/>
          </a:p>
          <a:p>
            <a:pPr algn="r">
              <a:buNone/>
            </a:pPr>
            <a:r>
              <a:rPr lang="en-US" smtClean="0"/>
              <a:t> </a:t>
            </a:r>
          </a:p>
          <a:p>
            <a:pPr algn="r"/>
            <a:r>
              <a:rPr lang="en-US" smtClean="0">
                <a:solidFill>
                  <a:srgbClr val="0000FF"/>
                </a:solidFill>
              </a:rPr>
              <a:t>Extend</a:t>
            </a:r>
            <a:r>
              <a:rPr lang="en-US" smtClean="0"/>
              <a:t> for dynamic security properties</a:t>
            </a:r>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graphicFrame>
        <p:nvGraphicFramePr>
          <p:cNvPr id="24" name="Diagramme 23"/>
          <p:cNvGraphicFramePr/>
          <p:nvPr/>
        </p:nvGraphicFramePr>
        <p:xfrm>
          <a:off x="4139952" y="1412776"/>
          <a:ext cx="4680520" cy="4284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a:off x="4752020" y="8620"/>
            <a:ext cx="439198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GillSans"/>
              </a:rPr>
              <a:t>A support tool</a:t>
            </a:r>
            <a:endParaRPr lang="en-US" sz="2000">
              <a:latin typeface="GillSans"/>
            </a:endParaRPr>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40</a:t>
            </a:fld>
            <a:endParaRPr lang="fr-FR"/>
          </a:p>
        </p:txBody>
      </p:sp>
      <p:sp>
        <p:nvSpPr>
          <p:cNvPr id="15" name="Rectangle 14"/>
          <p:cNvSpPr/>
          <p:nvPr/>
        </p:nvSpPr>
        <p:spPr>
          <a:xfrm>
            <a:off x="0" y="0"/>
            <a:ext cx="475202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Translation of UML-based models into B</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Proof obligations using AtelierB</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1" name="Rectangle 10"/>
          <p:cNvSpPr/>
          <p:nvPr/>
        </p:nvSpPr>
        <p:spPr>
          <a:xfrm>
            <a:off x="4752020" y="8620"/>
            <a:ext cx="439198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GillSans"/>
              </a:rPr>
              <a:t>Validation </a:t>
            </a:r>
            <a:endParaRPr lang="en-US" sz="2400">
              <a:latin typeface="GillSans"/>
            </a:endParaRPr>
          </a:p>
        </p:txBody>
      </p:sp>
      <p:pic>
        <p:nvPicPr>
          <p:cNvPr id="466946" name="Picture 2"/>
          <p:cNvPicPr>
            <a:picLocks noChangeAspect="1" noChangeArrowheads="1"/>
          </p:cNvPicPr>
          <p:nvPr/>
        </p:nvPicPr>
        <p:blipFill>
          <a:blip r:embed="rId3" cstate="print"/>
          <a:srcRect/>
          <a:stretch>
            <a:fillRect/>
          </a:stretch>
        </p:blipFill>
        <p:spPr bwMode="auto">
          <a:xfrm>
            <a:off x="1408834" y="1844824"/>
            <a:ext cx="6326332" cy="2259404"/>
          </a:xfrm>
          <a:prstGeom prst="rect">
            <a:avLst/>
          </a:prstGeom>
          <a:noFill/>
          <a:ln w="9525">
            <a:noFill/>
            <a:miter lim="800000"/>
            <a:headEnd/>
            <a:tailEnd/>
          </a:ln>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41</a:t>
            </a:fld>
            <a:endParaRPr lang="fr-FR"/>
          </a:p>
        </p:txBody>
      </p:sp>
      <p:sp>
        <p:nvSpPr>
          <p:cNvPr id="12" name="Rectangle 11"/>
          <p:cNvSpPr/>
          <p:nvPr/>
        </p:nvSpPr>
        <p:spPr>
          <a:xfrm>
            <a:off x="0" y="0"/>
            <a:ext cx="475202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Translation of UML-based models into B</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Animation with ProB</a:t>
            </a:r>
            <a:endParaRPr lang="en-US"/>
          </a:p>
        </p:txBody>
      </p:sp>
      <p:sp>
        <p:nvSpPr>
          <p:cNvPr id="9" name="Espace réservé du contenu 8"/>
          <p:cNvSpPr>
            <a:spLocks noGrp="1"/>
          </p:cNvSpPr>
          <p:nvPr>
            <p:ph idx="1"/>
          </p:nvPr>
        </p:nvSpPr>
        <p:spPr/>
        <p:txBody>
          <a:bodyPr/>
          <a:lstStyle/>
          <a:p>
            <a:pPr>
              <a:buNone/>
            </a:pPr>
            <a:r>
              <a:rPr lang="fr-FR" b="1" dirty="0" err="1" smtClean="0"/>
              <a:t>Rule</a:t>
            </a:r>
            <a:r>
              <a:rPr lang="fr-FR" b="1" dirty="0" smtClean="0"/>
              <a:t> 1</a:t>
            </a:r>
            <a:r>
              <a:rPr lang="fr-FR" dirty="0" smtClean="0"/>
              <a:t>: </a:t>
            </a:r>
            <a:r>
              <a:rPr lang="fr-FR" i="1" dirty="0" smtClean="0"/>
              <a:t>A </a:t>
            </a:r>
            <a:r>
              <a:rPr lang="fr-FR" i="1" dirty="0" err="1" smtClean="0"/>
              <a:t>purchase</a:t>
            </a:r>
            <a:r>
              <a:rPr lang="fr-FR" i="1" dirty="0" smtClean="0"/>
              <a:t> </a:t>
            </a:r>
            <a:r>
              <a:rPr lang="fr-FR" i="1" dirty="0" err="1" smtClean="0"/>
              <a:t>order</a:t>
            </a:r>
            <a:r>
              <a:rPr lang="fr-FR" i="1" dirty="0" smtClean="0"/>
              <a:t> </a:t>
            </a:r>
            <a:r>
              <a:rPr lang="fr-FR" i="1" dirty="0" err="1" smtClean="0"/>
              <a:t>can</a:t>
            </a:r>
            <a:r>
              <a:rPr lang="fr-FR" i="1" dirty="0" smtClean="0"/>
              <a:t> </a:t>
            </a:r>
            <a:r>
              <a:rPr lang="fr-FR" i="1" dirty="0" err="1" smtClean="0"/>
              <a:t>be</a:t>
            </a:r>
            <a:r>
              <a:rPr lang="fr-FR" i="1" dirty="0" smtClean="0"/>
              <a:t> </a:t>
            </a:r>
            <a:r>
              <a:rPr lang="fr-FR" i="1" dirty="0" err="1" smtClean="0"/>
              <a:t>signed</a:t>
            </a:r>
            <a:r>
              <a:rPr lang="fr-FR" i="1" dirty="0" smtClean="0"/>
              <a:t> off to </a:t>
            </a:r>
            <a:r>
              <a:rPr lang="fr-FR" i="1" dirty="0" err="1" smtClean="0"/>
              <a:t>receive</a:t>
            </a:r>
            <a:r>
              <a:rPr lang="fr-FR" i="1" dirty="0" smtClean="0"/>
              <a:t> the </a:t>
            </a:r>
            <a:r>
              <a:rPr lang="fr-FR" i="1" dirty="0" err="1" smtClean="0"/>
              <a:t>goods</a:t>
            </a:r>
            <a:r>
              <a:rPr lang="fr-FR" i="1" dirty="0" smtClean="0"/>
              <a:t> </a:t>
            </a:r>
            <a:r>
              <a:rPr lang="fr-FR" i="1" dirty="0" err="1" smtClean="0"/>
              <a:t>only</a:t>
            </a:r>
            <a:r>
              <a:rPr lang="fr-FR" i="1" dirty="0" smtClean="0"/>
              <a:t> if </a:t>
            </a:r>
            <a:r>
              <a:rPr lang="fr-FR" i="1" dirty="0" err="1" smtClean="0"/>
              <a:t>it</a:t>
            </a:r>
            <a:r>
              <a:rPr lang="fr-FR" i="1" dirty="0" smtClean="0"/>
              <a:t> </a:t>
            </a:r>
            <a:r>
              <a:rPr lang="fr-FR" i="1" dirty="0" err="1" smtClean="0"/>
              <a:t>is</a:t>
            </a:r>
            <a:r>
              <a:rPr lang="fr-FR" i="1" dirty="0" smtClean="0"/>
              <a:t> </a:t>
            </a:r>
            <a:r>
              <a:rPr lang="fr-FR" i="1" dirty="0" err="1" smtClean="0"/>
              <a:t>approved</a:t>
            </a:r>
            <a:r>
              <a:rPr lang="fr-FR" i="1" dirty="0" smtClean="0"/>
              <a:t>. And </a:t>
            </a:r>
            <a:r>
              <a:rPr lang="fr-FR" i="1" dirty="0" err="1" smtClean="0"/>
              <a:t>its</a:t>
            </a:r>
            <a:r>
              <a:rPr lang="fr-FR" i="1" dirty="0" smtClean="0"/>
              <a:t> </a:t>
            </a:r>
            <a:r>
              <a:rPr lang="en-US" i="1" dirty="0" smtClean="0"/>
              <a:t>creation and its reception should be executed by two different people.</a:t>
            </a:r>
          </a:p>
          <a:p>
            <a:endParaRPr lang="fr-FR" dirty="0" smtClean="0"/>
          </a:p>
          <a:p>
            <a:r>
              <a:rPr lang="fr-FR" dirty="0" smtClean="0"/>
              <a:t>Scenarios:</a:t>
            </a:r>
          </a:p>
          <a:p>
            <a:pPr marL="914400" lvl="1" indent="-457200">
              <a:buFont typeface="+mj-lt"/>
              <a:buAutoNum type="arabicParenR"/>
            </a:pPr>
            <a:r>
              <a:rPr lang="fr-FR" i="1" dirty="0" smtClean="0"/>
              <a:t>Tom </a:t>
            </a:r>
            <a:r>
              <a:rPr lang="fr-FR" dirty="0" smtClean="0"/>
              <a:t>logs in to the system,</a:t>
            </a:r>
            <a:endParaRPr lang="fr-FR" i="1" dirty="0" smtClean="0"/>
          </a:p>
          <a:p>
            <a:pPr marL="914400" lvl="1" indent="-457200">
              <a:buFont typeface="+mj-lt"/>
              <a:buAutoNum type="arabicParenR"/>
            </a:pPr>
            <a:r>
              <a:rPr lang="fr-FR" i="1" dirty="0" smtClean="0"/>
              <a:t>Tom </a:t>
            </a:r>
            <a:r>
              <a:rPr lang="fr-FR" dirty="0" err="1" smtClean="0"/>
              <a:t>creates</a:t>
            </a:r>
            <a:r>
              <a:rPr lang="fr-FR" dirty="0" smtClean="0"/>
              <a:t> </a:t>
            </a:r>
            <a:r>
              <a:rPr lang="fr-FR" dirty="0" smtClean="0"/>
              <a:t>a </a:t>
            </a:r>
            <a:r>
              <a:rPr lang="fr-FR" dirty="0" err="1" smtClean="0"/>
              <a:t>purchase</a:t>
            </a:r>
            <a:r>
              <a:rPr lang="fr-FR" dirty="0" smtClean="0"/>
              <a:t> </a:t>
            </a:r>
            <a:r>
              <a:rPr lang="fr-FR" dirty="0" err="1" smtClean="0"/>
              <a:t>order</a:t>
            </a:r>
            <a:r>
              <a:rPr lang="fr-FR" dirty="0" smtClean="0"/>
              <a:t> </a:t>
            </a:r>
            <a:r>
              <a:rPr lang="fr-FR" i="1" dirty="0" smtClean="0"/>
              <a:t>po,</a:t>
            </a:r>
          </a:p>
          <a:p>
            <a:pPr marL="914400" lvl="1" indent="-457200">
              <a:buFont typeface="+mj-lt"/>
              <a:buAutoNum type="arabicParenR"/>
            </a:pPr>
            <a:r>
              <a:rPr lang="fr-FR" i="1" dirty="0" smtClean="0"/>
              <a:t>Tom </a:t>
            </a:r>
            <a:r>
              <a:rPr lang="fr-FR" dirty="0" smtClean="0"/>
              <a:t>tries to </a:t>
            </a:r>
            <a:r>
              <a:rPr lang="fr-FR" dirty="0" err="1" smtClean="0"/>
              <a:t>receive</a:t>
            </a:r>
            <a:r>
              <a:rPr lang="fr-FR" dirty="0" smtClean="0"/>
              <a:t> the </a:t>
            </a:r>
            <a:r>
              <a:rPr lang="fr-FR" dirty="0" err="1" smtClean="0"/>
              <a:t>purchase</a:t>
            </a:r>
            <a:r>
              <a:rPr lang="fr-FR" dirty="0" smtClean="0"/>
              <a:t> </a:t>
            </a:r>
            <a:r>
              <a:rPr lang="fr-FR" dirty="0" err="1" smtClean="0"/>
              <a:t>order</a:t>
            </a:r>
            <a:r>
              <a:rPr lang="fr-FR" dirty="0" smtClean="0"/>
              <a:t> </a:t>
            </a:r>
            <a:r>
              <a:rPr lang="fr-FR" i="1" dirty="0" smtClean="0"/>
              <a:t>po</a:t>
            </a:r>
            <a:r>
              <a:rPr lang="fr-FR" dirty="0" smtClean="0"/>
              <a:t>.</a:t>
            </a:r>
            <a:endParaRPr lang="en-US" dirty="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1" name="Rectangle 10"/>
          <p:cNvSpPr/>
          <p:nvPr/>
        </p:nvSpPr>
        <p:spPr>
          <a:xfrm>
            <a:off x="4752020" y="8620"/>
            <a:ext cx="439198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GillSans"/>
              </a:rPr>
              <a:t>Validation </a:t>
            </a:r>
            <a:endParaRPr lang="en-US" sz="2400">
              <a:latin typeface="GillSans"/>
            </a:endParaRP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42</a:t>
            </a:fld>
            <a:endParaRPr lang="fr-FR"/>
          </a:p>
        </p:txBody>
      </p:sp>
      <p:sp>
        <p:nvSpPr>
          <p:cNvPr id="12" name="Rectangle 11"/>
          <p:cNvSpPr/>
          <p:nvPr/>
        </p:nvSpPr>
        <p:spPr>
          <a:xfrm>
            <a:off x="0" y="0"/>
            <a:ext cx="475202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Translation of UML-based models into B</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 </a:t>
            </a:r>
            <a:endParaRPr lang="en-US"/>
          </a:p>
        </p:txBody>
      </p:sp>
      <p:sp>
        <p:nvSpPr>
          <p:cNvPr id="3" name="Espace réservé du contenu 2"/>
          <p:cNvSpPr>
            <a:spLocks noGrp="1"/>
          </p:cNvSpPr>
          <p:nvPr>
            <p:ph idx="1"/>
          </p:nvPr>
        </p:nvSpPr>
        <p:spPr/>
        <p:txBody>
          <a:bodyPr>
            <a:normAutofit/>
          </a:bodyPr>
          <a:lstStyle/>
          <a:p>
            <a:pPr algn="l"/>
            <a:r>
              <a:rPr lang="fr-FR" dirty="0" err="1" smtClean="0"/>
              <a:t>Specify</a:t>
            </a:r>
            <a:r>
              <a:rPr lang="fr-FR" dirty="0" smtClean="0"/>
              <a:t> </a:t>
            </a:r>
            <a:r>
              <a:rPr lang="fr-FR" dirty="0" err="1" smtClean="0"/>
              <a:t>functional</a:t>
            </a:r>
            <a:r>
              <a:rPr lang="fr-FR" dirty="0" smtClean="0"/>
              <a:t> and </a:t>
            </a:r>
            <a:r>
              <a:rPr lang="fr-FR" dirty="0" err="1" smtClean="0"/>
              <a:t>static</a:t>
            </a:r>
            <a:r>
              <a:rPr lang="fr-FR" dirty="0" smtClean="0"/>
              <a:t>/</a:t>
            </a:r>
            <a:r>
              <a:rPr lang="fr-FR" dirty="0" err="1" smtClean="0"/>
              <a:t>dynamic</a:t>
            </a:r>
            <a:r>
              <a:rPr lang="fr-FR" dirty="0" smtClean="0"/>
              <a:t> </a:t>
            </a:r>
            <a:r>
              <a:rPr lang="fr-FR" dirty="0" err="1" smtClean="0"/>
              <a:t>security</a:t>
            </a:r>
            <a:r>
              <a:rPr lang="fr-FR" dirty="0" smtClean="0"/>
              <a:t> </a:t>
            </a:r>
            <a:r>
              <a:rPr lang="fr-FR" dirty="0" err="1" smtClean="0"/>
              <a:t>requirements</a:t>
            </a:r>
            <a:r>
              <a:rPr lang="fr-FR" dirty="0" smtClean="0"/>
              <a:t> </a:t>
            </a:r>
            <a:r>
              <a:rPr lang="fr-FR" dirty="0" err="1" smtClean="0"/>
              <a:t>using</a:t>
            </a:r>
            <a:r>
              <a:rPr lang="fr-FR" dirty="0" smtClean="0"/>
              <a:t> </a:t>
            </a:r>
            <a:r>
              <a:rPr lang="fr-FR" dirty="0" err="1" smtClean="0"/>
              <a:t>UML</a:t>
            </a:r>
            <a:r>
              <a:rPr lang="fr-FR" dirty="0" smtClean="0"/>
              <a:t>-</a:t>
            </a:r>
            <a:r>
              <a:rPr lang="fr-FR" dirty="0" err="1" smtClean="0"/>
              <a:t>based</a:t>
            </a:r>
            <a:r>
              <a:rPr lang="fr-FR" dirty="0" smtClean="0"/>
              <a:t> </a:t>
            </a:r>
            <a:r>
              <a:rPr lang="fr-FR" dirty="0" err="1" smtClean="0"/>
              <a:t>diagrams</a:t>
            </a:r>
            <a:r>
              <a:rPr lang="fr-FR" dirty="0" smtClean="0"/>
              <a:t>:</a:t>
            </a:r>
          </a:p>
          <a:p>
            <a:pPr lvl="1" algn="l"/>
            <a:r>
              <a:rPr lang="fr-FR" dirty="0" err="1" smtClean="0">
                <a:solidFill>
                  <a:srgbClr val="0000FF"/>
                </a:solidFill>
              </a:rPr>
              <a:t>UML</a:t>
            </a:r>
            <a:r>
              <a:rPr lang="fr-FR" dirty="0" smtClean="0">
                <a:solidFill>
                  <a:srgbClr val="0000FF"/>
                </a:solidFill>
              </a:rPr>
              <a:t> class </a:t>
            </a:r>
            <a:r>
              <a:rPr lang="fr-FR" dirty="0" err="1" smtClean="0">
                <a:solidFill>
                  <a:srgbClr val="0000FF"/>
                </a:solidFill>
              </a:rPr>
              <a:t>diagrams</a:t>
            </a:r>
            <a:r>
              <a:rPr lang="fr-FR" dirty="0" smtClean="0">
                <a:solidFill>
                  <a:srgbClr val="0000FF"/>
                </a:solidFill>
              </a:rPr>
              <a:t> </a:t>
            </a:r>
            <a:r>
              <a:rPr lang="fr-FR" dirty="0" smtClean="0">
                <a:solidFill>
                  <a:srgbClr val="0000FF"/>
                </a:solidFill>
              </a:rPr>
              <a:t>for the </a:t>
            </a:r>
            <a:r>
              <a:rPr lang="fr-FR" dirty="0" err="1" smtClean="0">
                <a:solidFill>
                  <a:srgbClr val="0000FF"/>
                </a:solidFill>
              </a:rPr>
              <a:t>functional</a:t>
            </a:r>
            <a:r>
              <a:rPr lang="fr-FR" dirty="0" smtClean="0">
                <a:solidFill>
                  <a:srgbClr val="0000FF"/>
                </a:solidFill>
              </a:rPr>
              <a:t> </a:t>
            </a:r>
            <a:r>
              <a:rPr lang="fr-FR" dirty="0" err="1" smtClean="0">
                <a:solidFill>
                  <a:srgbClr val="0000FF"/>
                </a:solidFill>
              </a:rPr>
              <a:t>requirements</a:t>
            </a:r>
            <a:r>
              <a:rPr lang="fr-FR" dirty="0" smtClean="0">
                <a:solidFill>
                  <a:srgbClr val="0000FF"/>
                </a:solidFill>
              </a:rPr>
              <a:t>,</a:t>
            </a:r>
          </a:p>
          <a:p>
            <a:pPr lvl="1" algn="l"/>
            <a:r>
              <a:rPr lang="fr-FR" dirty="0" err="1" smtClean="0">
                <a:solidFill>
                  <a:srgbClr val="0000FF"/>
                </a:solidFill>
              </a:rPr>
              <a:t>SecureUML</a:t>
            </a:r>
            <a:r>
              <a:rPr lang="fr-FR" dirty="0" smtClean="0">
                <a:solidFill>
                  <a:srgbClr val="0000FF"/>
                </a:solidFill>
              </a:rPr>
              <a:t> </a:t>
            </a:r>
            <a:r>
              <a:rPr lang="fr-FR" dirty="0" err="1" smtClean="0">
                <a:solidFill>
                  <a:srgbClr val="0000FF"/>
                </a:solidFill>
              </a:rPr>
              <a:t>diagrams</a:t>
            </a:r>
            <a:r>
              <a:rPr lang="fr-FR" dirty="0" smtClean="0">
                <a:solidFill>
                  <a:srgbClr val="0000FF"/>
                </a:solidFill>
              </a:rPr>
              <a:t> </a:t>
            </a:r>
            <a:r>
              <a:rPr lang="fr-FR" dirty="0" smtClean="0">
                <a:solidFill>
                  <a:srgbClr val="0000FF"/>
                </a:solidFill>
              </a:rPr>
              <a:t>for </a:t>
            </a:r>
            <a:r>
              <a:rPr lang="fr-FR" dirty="0" err="1" smtClean="0">
                <a:solidFill>
                  <a:srgbClr val="0000FF"/>
                </a:solidFill>
              </a:rPr>
              <a:t>static</a:t>
            </a:r>
            <a:r>
              <a:rPr lang="fr-FR" dirty="0" smtClean="0">
                <a:solidFill>
                  <a:srgbClr val="0000FF"/>
                </a:solidFill>
              </a:rPr>
              <a:t> </a:t>
            </a:r>
            <a:r>
              <a:rPr lang="fr-FR" dirty="0" err="1" smtClean="0">
                <a:solidFill>
                  <a:srgbClr val="0000FF"/>
                </a:solidFill>
              </a:rPr>
              <a:t>security</a:t>
            </a:r>
            <a:r>
              <a:rPr lang="fr-FR" dirty="0" smtClean="0">
                <a:solidFill>
                  <a:srgbClr val="0000FF"/>
                </a:solidFill>
              </a:rPr>
              <a:t> </a:t>
            </a:r>
            <a:r>
              <a:rPr lang="fr-FR" dirty="0" err="1" smtClean="0">
                <a:solidFill>
                  <a:srgbClr val="0000FF"/>
                </a:solidFill>
              </a:rPr>
              <a:t>requirements</a:t>
            </a:r>
            <a:r>
              <a:rPr lang="fr-FR" dirty="0" smtClean="0">
                <a:solidFill>
                  <a:srgbClr val="0000FF"/>
                </a:solidFill>
              </a:rPr>
              <a:t>,</a:t>
            </a:r>
            <a:endParaRPr lang="fr-FR" dirty="0" smtClean="0">
              <a:solidFill>
                <a:srgbClr val="0000FF"/>
              </a:solidFill>
            </a:endParaRPr>
          </a:p>
          <a:p>
            <a:pPr lvl="1"/>
            <a:r>
              <a:rPr lang="fr-FR" dirty="0" smtClean="0">
                <a:solidFill>
                  <a:srgbClr val="0000FF"/>
                </a:solidFill>
              </a:rPr>
              <a:t>Secure </a:t>
            </a:r>
            <a:r>
              <a:rPr lang="fr-FR" dirty="0" err="1" smtClean="0">
                <a:solidFill>
                  <a:srgbClr val="0000FF"/>
                </a:solidFill>
              </a:rPr>
              <a:t>activity</a:t>
            </a:r>
            <a:r>
              <a:rPr lang="fr-FR" dirty="0" smtClean="0">
                <a:solidFill>
                  <a:srgbClr val="0000FF"/>
                </a:solidFill>
              </a:rPr>
              <a:t> </a:t>
            </a:r>
            <a:r>
              <a:rPr lang="fr-FR" dirty="0" err="1" smtClean="0">
                <a:solidFill>
                  <a:srgbClr val="0000FF"/>
                </a:solidFill>
              </a:rPr>
              <a:t>diagrams</a:t>
            </a:r>
            <a:r>
              <a:rPr lang="fr-FR" dirty="0" smtClean="0">
                <a:solidFill>
                  <a:srgbClr val="0000FF"/>
                </a:solidFill>
              </a:rPr>
              <a:t> </a:t>
            </a:r>
            <a:r>
              <a:rPr lang="fr-FR" dirty="0" smtClean="0">
                <a:solidFill>
                  <a:srgbClr val="0000FF"/>
                </a:solidFill>
              </a:rPr>
              <a:t>for </a:t>
            </a:r>
            <a:r>
              <a:rPr lang="fr-FR" dirty="0" err="1" smtClean="0">
                <a:solidFill>
                  <a:srgbClr val="0000FF"/>
                </a:solidFill>
              </a:rPr>
              <a:t>dynamic</a:t>
            </a:r>
            <a:r>
              <a:rPr lang="fr-FR" dirty="0" smtClean="0">
                <a:solidFill>
                  <a:srgbClr val="0000FF"/>
                </a:solidFill>
              </a:rPr>
              <a:t> </a:t>
            </a:r>
            <a:r>
              <a:rPr lang="fr-FR" dirty="0" err="1" smtClean="0">
                <a:solidFill>
                  <a:srgbClr val="0000FF"/>
                </a:solidFill>
              </a:rPr>
              <a:t>security</a:t>
            </a:r>
            <a:r>
              <a:rPr lang="fr-FR" dirty="0" smtClean="0">
                <a:solidFill>
                  <a:srgbClr val="0000FF"/>
                </a:solidFill>
              </a:rPr>
              <a:t> </a:t>
            </a:r>
            <a:r>
              <a:rPr lang="fr-FR" dirty="0" err="1" smtClean="0">
                <a:solidFill>
                  <a:srgbClr val="0000FF"/>
                </a:solidFill>
              </a:rPr>
              <a:t>requirements</a:t>
            </a:r>
            <a:r>
              <a:rPr lang="fr-FR" dirty="0" smtClean="0">
                <a:solidFill>
                  <a:srgbClr val="0000FF"/>
                </a:solidFill>
              </a:rPr>
              <a:t>.</a:t>
            </a:r>
            <a:endParaRPr lang="fr-FR" dirty="0" smtClean="0">
              <a:solidFill>
                <a:srgbClr val="0000FF"/>
              </a:solidFill>
            </a:endParaRPr>
          </a:p>
          <a:p>
            <a:pPr algn="l"/>
            <a:endParaRPr lang="fr-FR" sz="2800" dirty="0" smtClean="0"/>
          </a:p>
          <a:p>
            <a:pPr algn="l"/>
            <a:r>
              <a:rPr lang="fr-FR" dirty="0" smtClean="0"/>
              <a:t>Translate the </a:t>
            </a:r>
            <a:r>
              <a:rPr lang="fr-FR" dirty="0" err="1" smtClean="0"/>
              <a:t>graphical</a:t>
            </a:r>
            <a:r>
              <a:rPr lang="fr-FR" dirty="0" smtClean="0"/>
              <a:t> </a:t>
            </a:r>
            <a:r>
              <a:rPr lang="fr-FR" dirty="0" err="1" smtClean="0"/>
              <a:t>models</a:t>
            </a:r>
            <a:r>
              <a:rPr lang="fr-FR" dirty="0" smtClean="0"/>
              <a:t> </a:t>
            </a:r>
            <a:r>
              <a:rPr lang="fr-FR" dirty="0" err="1" smtClean="0"/>
              <a:t>into</a:t>
            </a:r>
            <a:r>
              <a:rPr lang="fr-FR" dirty="0" smtClean="0"/>
              <a:t> a B </a:t>
            </a:r>
            <a:r>
              <a:rPr lang="fr-FR" dirty="0" err="1" smtClean="0"/>
              <a:t>specification</a:t>
            </a:r>
            <a:r>
              <a:rPr lang="fr-FR" dirty="0" smtClean="0"/>
              <a:t>.</a:t>
            </a:r>
          </a:p>
          <a:p>
            <a:pPr lvl="1" algn="l"/>
            <a:endParaRPr lang="fr-FR" sz="2400" dirty="0" smtClean="0"/>
          </a:p>
          <a:p>
            <a:pPr algn="l"/>
            <a:r>
              <a:rPr lang="fr-FR" dirty="0" smtClean="0"/>
              <a:t>Automate the translation.</a:t>
            </a:r>
            <a:endParaRPr lang="en-US" dirty="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43</a:t>
            </a:fld>
            <a:endParaRPr lang="fr-FR"/>
          </a:p>
        </p:txBody>
      </p:sp>
      <p:sp>
        <p:nvSpPr>
          <p:cNvPr id="8" name="Rectangle 7"/>
          <p:cNvSpPr/>
          <p:nvPr/>
        </p:nvSpPr>
        <p:spPr>
          <a:xfrm>
            <a:off x="0" y="0"/>
            <a:ext cx="475202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Translation of UML-based models into B</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solidFill>
                  <a:schemeClr val="accent1"/>
                </a:solidFill>
              </a:rPr>
              <a:t>Outline</a:t>
            </a:r>
            <a:endParaRPr lang="en-US">
              <a:solidFill>
                <a:schemeClr val="accent1"/>
              </a:solidFill>
            </a:endParaRPr>
          </a:p>
        </p:txBody>
      </p:sp>
      <p:sp>
        <p:nvSpPr>
          <p:cNvPr id="3" name="Espace réservé du contenu 2"/>
          <p:cNvSpPr>
            <a:spLocks noGrp="1"/>
          </p:cNvSpPr>
          <p:nvPr>
            <p:ph idx="1"/>
          </p:nvPr>
        </p:nvSpPr>
        <p:spPr>
          <a:xfrm>
            <a:off x="431540" y="1412776"/>
            <a:ext cx="8460940" cy="4680520"/>
          </a:xfrm>
        </p:spPr>
        <p:txBody>
          <a:bodyPr>
            <a:noAutofit/>
          </a:bodyPr>
          <a:lstStyle/>
          <a:p>
            <a:pPr marL="533400" indent="-533400" algn="l">
              <a:buClr>
                <a:schemeClr val="bg1">
                  <a:lumMod val="85000"/>
                </a:schemeClr>
              </a:buClr>
              <a:buSzPct val="135000"/>
              <a:buFont typeface="Wingdings" pitchFamily="2" charset="2"/>
              <a:buChar char=""/>
            </a:pPr>
            <a:r>
              <a:rPr lang="en-US" smtClean="0">
                <a:solidFill>
                  <a:schemeClr val="bg1">
                    <a:lumMod val="85000"/>
                  </a:schemeClr>
                </a:solidFill>
              </a:rPr>
              <a:t>State of the art</a:t>
            </a:r>
          </a:p>
          <a:p>
            <a:pPr marL="533400" indent="-533400" algn="l">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lgn="l">
              <a:buClr>
                <a:schemeClr val="bg1">
                  <a:lumMod val="85000"/>
                </a:schemeClr>
              </a:buClr>
              <a:buSzPct val="135000"/>
              <a:buFont typeface="Wingdings" pitchFamily="2" charset="2"/>
              <a:buChar char=""/>
            </a:pPr>
            <a:r>
              <a:rPr lang="en-US" smtClean="0">
                <a:solidFill>
                  <a:schemeClr val="bg1">
                    <a:lumMod val="85000"/>
                  </a:schemeClr>
                </a:solidFill>
              </a:rPr>
              <a:t>Translation of UML-based models into B</a:t>
            </a:r>
          </a:p>
          <a:p>
            <a:pPr marL="533400" indent="-533400" algn="l">
              <a:buSzPct val="135000"/>
              <a:buFont typeface="Wingdings" pitchFamily="2" charset="2"/>
              <a:buChar char=""/>
            </a:pPr>
            <a:endParaRPr lang="en-US" sz="1100" smtClean="0"/>
          </a:p>
          <a:p>
            <a:pPr marL="533400" indent="-533400" algn="l">
              <a:buSzPct val="135000"/>
              <a:buFont typeface="Wingdings" pitchFamily="2" charset="2"/>
              <a:buChar char=""/>
            </a:pPr>
            <a:r>
              <a:rPr lang="en-US" smtClean="0"/>
              <a:t>Translation of  the B specification into an executable code</a:t>
            </a:r>
          </a:p>
          <a:p>
            <a:pPr marL="990600" lvl="1" indent="-533400" algn="l">
              <a:buSzPct val="135000"/>
              <a:buFont typeface="Wingdings" pitchFamily="2" charset="2"/>
              <a:buChar char="§"/>
            </a:pPr>
            <a:r>
              <a:rPr lang="en-US" smtClean="0">
                <a:solidFill>
                  <a:schemeClr val="accent1">
                    <a:lumMod val="60000"/>
                    <a:lumOff val="40000"/>
                  </a:schemeClr>
                </a:solidFill>
              </a:rPr>
              <a:t>From an abstract B specification to a relational-like B implementation</a:t>
            </a:r>
          </a:p>
          <a:p>
            <a:pPr marL="990600" lvl="1" indent="-533400" algn="l">
              <a:buSzPct val="135000"/>
              <a:buFont typeface="Wingdings" pitchFamily="2" charset="2"/>
              <a:buChar char="§"/>
            </a:pPr>
            <a:r>
              <a:rPr lang="en-US" smtClean="0">
                <a:solidFill>
                  <a:schemeClr val="accent1">
                    <a:lumMod val="60000"/>
                    <a:lumOff val="40000"/>
                  </a:schemeClr>
                </a:solidFill>
              </a:rPr>
              <a:t>Translation of an AspectJ implementation</a:t>
            </a:r>
            <a:endParaRPr lang="en-US" smtClean="0">
              <a:solidFill>
                <a:schemeClr val="accent1">
                  <a:lumMod val="60000"/>
                  <a:lumOff val="40000"/>
                </a:schemeClr>
              </a:solidFill>
            </a:endParaRPr>
          </a:p>
          <a:p>
            <a:pPr marL="990600" lvl="1" indent="-533400" algn="l">
              <a:buSzPct val="135000"/>
              <a:buFont typeface="Wingdings" pitchFamily="2" charset="2"/>
              <a:buChar char="§"/>
            </a:pPr>
            <a:r>
              <a:rPr lang="fr-FR" smtClean="0">
                <a:solidFill>
                  <a:schemeClr val="accent1">
                    <a:lumMod val="60000"/>
                    <a:lumOff val="40000"/>
                  </a:schemeClr>
                </a:solidFill>
              </a:rPr>
              <a:t>A support tool</a:t>
            </a:r>
            <a:endParaRPr lang="en-US" smtClean="0">
              <a:solidFill>
                <a:schemeClr val="accent1">
                  <a:lumMod val="60000"/>
                  <a:lumOff val="40000"/>
                </a:schemeClr>
              </a:solidFill>
            </a:endParaRPr>
          </a:p>
          <a:p>
            <a:pPr marL="533400" indent="-533400" algn="l">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lgn="l">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lgn="l">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44</a:t>
            </a:fld>
            <a:endParaRPr lang="fr-F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Approach </a:t>
            </a:r>
            <a:endParaRPr lang="en-US"/>
          </a:p>
        </p:txBody>
      </p:sp>
      <p:sp>
        <p:nvSpPr>
          <p:cNvPr id="3" name="Espace réservé du contenu 2"/>
          <p:cNvSpPr>
            <a:spLocks noGrp="1"/>
          </p:cNvSpPr>
          <p:nvPr>
            <p:ph idx="1"/>
          </p:nvPr>
        </p:nvSpPr>
        <p:spPr>
          <a:xfrm>
            <a:off x="179512" y="1196752"/>
            <a:ext cx="6120680" cy="2988332"/>
          </a:xfrm>
        </p:spPr>
        <p:txBody>
          <a:bodyPr>
            <a:noAutofit/>
          </a:bodyPr>
          <a:lstStyle/>
          <a:p>
            <a:r>
              <a:rPr lang="fr-FR" sz="2400" dirty="0" smtClean="0"/>
              <a:t>An abstract B </a:t>
            </a:r>
            <a:r>
              <a:rPr lang="fr-FR" sz="2400" dirty="0" err="1" smtClean="0"/>
              <a:t>specification</a:t>
            </a:r>
            <a:r>
              <a:rPr lang="fr-FR" sz="2400" dirty="0" smtClean="0"/>
              <a:t> </a:t>
            </a:r>
            <a:r>
              <a:rPr lang="fr-FR" sz="2400" dirty="0" err="1" smtClean="0"/>
              <a:t>can</a:t>
            </a:r>
            <a:r>
              <a:rPr lang="fr-FR" sz="2400" dirty="0" smtClean="0"/>
              <a:t> </a:t>
            </a:r>
            <a:r>
              <a:rPr lang="fr-FR" sz="2400" dirty="0" err="1" smtClean="0"/>
              <a:t>be</a:t>
            </a:r>
            <a:r>
              <a:rPr lang="fr-FR" sz="2400" dirty="0" smtClean="0"/>
              <a:t> </a:t>
            </a:r>
            <a:r>
              <a:rPr lang="fr-FR" sz="2400" dirty="0" err="1" smtClean="0"/>
              <a:t>refined</a:t>
            </a:r>
            <a:r>
              <a:rPr lang="fr-FR" sz="2400" dirty="0" smtClean="0"/>
              <a:t> </a:t>
            </a:r>
            <a:r>
              <a:rPr lang="fr-FR" sz="2400" dirty="0" err="1" smtClean="0"/>
              <a:t>until</a:t>
            </a:r>
            <a:r>
              <a:rPr lang="fr-FR" sz="2400" dirty="0" smtClean="0"/>
              <a:t> </a:t>
            </a:r>
            <a:r>
              <a:rPr lang="fr-FR" sz="2400" dirty="0" err="1" smtClean="0"/>
              <a:t>it</a:t>
            </a:r>
            <a:r>
              <a:rPr lang="fr-FR" sz="2400" dirty="0" smtClean="0"/>
              <a:t> </a:t>
            </a:r>
            <a:r>
              <a:rPr lang="fr-FR" sz="2400" dirty="0" err="1" smtClean="0"/>
              <a:t>is</a:t>
            </a:r>
            <a:r>
              <a:rPr lang="fr-FR" sz="2400" dirty="0" smtClean="0"/>
              <a:t> close to a </a:t>
            </a:r>
            <a:r>
              <a:rPr lang="fr-FR" sz="2400" dirty="0" err="1" smtClean="0"/>
              <a:t>target</a:t>
            </a:r>
            <a:r>
              <a:rPr lang="fr-FR" sz="2400" dirty="0" smtClean="0"/>
              <a:t> </a:t>
            </a:r>
            <a:r>
              <a:rPr lang="fr-FR" sz="2400" dirty="0" err="1" smtClean="0"/>
              <a:t>language</a:t>
            </a:r>
            <a:r>
              <a:rPr lang="fr-FR" sz="2400" dirty="0" smtClean="0"/>
              <a:t>.</a:t>
            </a:r>
            <a:endParaRPr lang="fr-FR" dirty="0" smtClean="0"/>
          </a:p>
          <a:p>
            <a:endParaRPr lang="fr-FR" sz="2400" dirty="0" smtClean="0"/>
          </a:p>
          <a:p>
            <a:endParaRPr lang="fr-FR" sz="2400" dirty="0" smtClean="0"/>
          </a:p>
          <a:p>
            <a:r>
              <a:rPr lang="fr-FR" sz="2400" dirty="0" smtClean="0"/>
              <a:t>The </a:t>
            </a:r>
            <a:r>
              <a:rPr lang="fr-FR" sz="2400" dirty="0" err="1" smtClean="0"/>
              <a:t>AOP</a:t>
            </a:r>
            <a:r>
              <a:rPr lang="fr-FR" sz="2400" dirty="0" smtClean="0"/>
              <a:t> </a:t>
            </a:r>
            <a:r>
              <a:rPr lang="fr-FR" sz="2400" dirty="0" err="1" smtClean="0"/>
              <a:t>paradigm</a:t>
            </a:r>
            <a:r>
              <a:rPr lang="fr-FR" sz="2400" dirty="0" smtClean="0"/>
              <a:t> </a:t>
            </a:r>
            <a:r>
              <a:rPr lang="fr-FR" sz="2400" dirty="0" err="1" smtClean="0"/>
              <a:t>allows</a:t>
            </a:r>
            <a:r>
              <a:rPr lang="fr-FR" sz="2400" dirty="0" smtClean="0"/>
              <a:t> a </a:t>
            </a:r>
            <a:r>
              <a:rPr lang="fr-FR" sz="2400" dirty="0" err="1" smtClean="0"/>
              <a:t>separation</a:t>
            </a:r>
            <a:r>
              <a:rPr lang="fr-FR" sz="2400" dirty="0" smtClean="0"/>
              <a:t> of </a:t>
            </a:r>
            <a:r>
              <a:rPr lang="fr-FR" sz="2400" dirty="0" err="1" smtClean="0"/>
              <a:t>concerns</a:t>
            </a:r>
            <a:r>
              <a:rPr lang="fr-FR" sz="2400" dirty="0" smtClean="0"/>
              <a:t>.</a:t>
            </a:r>
          </a:p>
          <a:p>
            <a:endParaRPr lang="fr-FR" sz="2400" dirty="0" smtClean="0"/>
          </a:p>
          <a:p>
            <a:pPr>
              <a:buNone/>
            </a:pPr>
            <a:endParaRPr lang="en-US" sz="2400" dirty="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pic>
        <p:nvPicPr>
          <p:cNvPr id="480258" name="Picture 2"/>
          <p:cNvPicPr>
            <a:picLocks noChangeAspect="1" noChangeArrowheads="1"/>
          </p:cNvPicPr>
          <p:nvPr/>
        </p:nvPicPr>
        <p:blipFill>
          <a:blip r:embed="rId2" cstate="print"/>
          <a:srcRect/>
          <a:stretch>
            <a:fillRect/>
          </a:stretch>
        </p:blipFill>
        <p:spPr bwMode="auto">
          <a:xfrm>
            <a:off x="6156176" y="692696"/>
            <a:ext cx="2700300" cy="2263971"/>
          </a:xfrm>
          <a:prstGeom prst="rect">
            <a:avLst/>
          </a:prstGeom>
          <a:noFill/>
          <a:ln w="9525">
            <a:noFill/>
            <a:miter lim="800000"/>
            <a:headEnd/>
            <a:tailEnd/>
          </a:ln>
        </p:spPr>
      </p:pic>
      <p:sp>
        <p:nvSpPr>
          <p:cNvPr id="10" name="Espace réservé du numéro de diapositive 9"/>
          <p:cNvSpPr>
            <a:spLocks noGrp="1"/>
          </p:cNvSpPr>
          <p:nvPr>
            <p:ph type="sldNum" sz="quarter" idx="12"/>
          </p:nvPr>
        </p:nvSpPr>
        <p:spPr/>
        <p:txBody>
          <a:bodyPr/>
          <a:lstStyle/>
          <a:p>
            <a:fld id="{3A5F5595-61AE-4AA6-B423-33EDBD1DAE12}" type="slidenum">
              <a:rPr lang="fr-FR" smtClean="0"/>
              <a:pPr/>
              <a:t>45</a:t>
            </a:fld>
            <a:endParaRPr lang="fr-FR"/>
          </a:p>
        </p:txBody>
      </p:sp>
      <p:sp>
        <p:nvSpPr>
          <p:cNvPr id="9" name="Rectangle 8"/>
          <p:cNvSpPr/>
          <p:nvPr/>
        </p:nvSpPr>
        <p:spPr>
          <a:xfrm>
            <a:off x="0" y="0"/>
            <a:ext cx="9144000" cy="404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smtClean="0">
                <a:solidFill>
                  <a:prstClr val="white"/>
                </a:solidFill>
                <a:latin typeface="GillSans"/>
              </a:rPr>
              <a:t>Translation of  the B specification into an executable code</a:t>
            </a:r>
          </a:p>
        </p:txBody>
      </p:sp>
      <p:sp>
        <p:nvSpPr>
          <p:cNvPr id="11" name="ZoneTexte 10"/>
          <p:cNvSpPr txBox="1"/>
          <p:nvPr/>
        </p:nvSpPr>
        <p:spPr>
          <a:xfrm>
            <a:off x="179512" y="4365104"/>
            <a:ext cx="7740860" cy="2308324"/>
          </a:xfrm>
          <a:prstGeom prst="rect">
            <a:avLst/>
          </a:prstGeom>
          <a:noFill/>
        </p:spPr>
        <p:txBody>
          <a:bodyPr wrap="square" rtlCol="0">
            <a:spAutoFit/>
          </a:bodyPr>
          <a:lstStyle/>
          <a:p>
            <a:pPr>
              <a:lnSpc>
                <a:spcPct val="150000"/>
              </a:lnSpc>
              <a:buFont typeface="Wingdings"/>
              <a:buChar char="à"/>
            </a:pPr>
            <a:r>
              <a:rPr lang="fr-FR" sz="2400" dirty="0" err="1" smtClean="0">
                <a:latin typeface="Times New Roman" pitchFamily="18" charset="0"/>
                <a:cs typeface="Times New Roman" pitchFamily="18" charset="0"/>
              </a:rPr>
              <a:t>We</a:t>
            </a:r>
            <a:r>
              <a:rPr lang="fr-FR" sz="2400" dirty="0" smtClean="0">
                <a:latin typeface="Times New Roman" pitchFamily="18" charset="0"/>
                <a:cs typeface="Times New Roman" pitchFamily="18" charset="0"/>
              </a:rPr>
              <a:t> propose:</a:t>
            </a:r>
          </a:p>
          <a:p>
            <a:pPr lvl="1">
              <a:lnSpc>
                <a:spcPct val="150000"/>
              </a:lnSpc>
              <a:buFont typeface="Wingdings" pitchFamily="2" charset="2"/>
              <a:buChar char=""/>
            </a:pPr>
            <a:r>
              <a:rPr lang="fr-FR" sz="2000" dirty="0" smtClean="0">
                <a:solidFill>
                  <a:srgbClr val="0000FF"/>
                </a:solidFill>
                <a:latin typeface="Times New Roman" pitchFamily="18" charset="0"/>
                <a:cs typeface="Times New Roman" pitchFamily="18" charset="0"/>
              </a:rPr>
              <a:t> </a:t>
            </a:r>
            <a:r>
              <a:rPr lang="fr-FR" sz="2000" dirty="0" err="1" smtClean="0">
                <a:solidFill>
                  <a:srgbClr val="0000FF"/>
                </a:solidFill>
                <a:latin typeface="Times New Roman" pitchFamily="18" charset="0"/>
                <a:cs typeface="Times New Roman" pitchFamily="18" charset="0"/>
              </a:rPr>
              <a:t>Refine</a:t>
            </a: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the B </a:t>
            </a:r>
            <a:r>
              <a:rPr lang="fr-FR" sz="2000" dirty="0" err="1" smtClean="0">
                <a:latin typeface="Times New Roman" pitchFamily="18" charset="0"/>
                <a:cs typeface="Times New Roman" pitchFamily="18" charset="0"/>
              </a:rPr>
              <a:t>specification</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into</a:t>
            </a:r>
            <a:r>
              <a:rPr lang="fr-FR" sz="2000" dirty="0" smtClean="0">
                <a:latin typeface="Times New Roman" pitchFamily="18" charset="0"/>
                <a:cs typeface="Times New Roman" pitchFamily="18" charset="0"/>
              </a:rPr>
              <a:t> a </a:t>
            </a:r>
            <a:r>
              <a:rPr lang="fr-FR" sz="2000" dirty="0" err="1" smtClean="0">
                <a:solidFill>
                  <a:srgbClr val="0000FF"/>
                </a:solidFill>
                <a:latin typeface="Times New Roman" pitchFamily="18" charset="0"/>
                <a:cs typeface="Times New Roman" pitchFamily="18" charset="0"/>
              </a:rPr>
              <a:t>relational</a:t>
            </a:r>
            <a:r>
              <a:rPr lang="fr-FR" sz="2000" dirty="0" smtClean="0">
                <a:solidFill>
                  <a:srgbClr val="0000FF"/>
                </a:solidFill>
                <a:latin typeface="Times New Roman" pitchFamily="18" charset="0"/>
                <a:cs typeface="Times New Roman" pitchFamily="18" charset="0"/>
              </a:rPr>
              <a:t>-</a:t>
            </a:r>
            <a:r>
              <a:rPr lang="fr-FR" sz="2000" dirty="0" err="1" smtClean="0">
                <a:solidFill>
                  <a:srgbClr val="0000FF"/>
                </a:solidFill>
                <a:latin typeface="Times New Roman" pitchFamily="18" charset="0"/>
                <a:cs typeface="Times New Roman" pitchFamily="18" charset="0"/>
              </a:rPr>
              <a:t>like</a:t>
            </a:r>
            <a:r>
              <a:rPr lang="fr-FR" sz="2000" dirty="0" smtClean="0">
                <a:solidFill>
                  <a:srgbClr val="0000FF"/>
                </a:solidFill>
                <a:latin typeface="Times New Roman" pitchFamily="18" charset="0"/>
                <a:cs typeface="Times New Roman" pitchFamily="18" charset="0"/>
              </a:rPr>
              <a:t> </a:t>
            </a:r>
            <a:r>
              <a:rPr lang="fr-FR" sz="2000" dirty="0" err="1" smtClean="0">
                <a:solidFill>
                  <a:srgbClr val="0000FF"/>
                </a:solidFill>
                <a:latin typeface="Times New Roman" pitchFamily="18" charset="0"/>
                <a:cs typeface="Times New Roman" pitchFamily="18" charset="0"/>
              </a:rPr>
              <a:t>implementation</a:t>
            </a:r>
            <a:endParaRPr lang="fr-FR" sz="2000" dirty="0" smtClean="0">
              <a:solidFill>
                <a:srgbClr val="0000FF"/>
              </a:solidFill>
              <a:latin typeface="Times New Roman" pitchFamily="18" charset="0"/>
              <a:cs typeface="Times New Roman" pitchFamily="18" charset="0"/>
            </a:endParaRPr>
          </a:p>
          <a:p>
            <a:pPr marL="693738" lvl="1" indent="-236538">
              <a:lnSpc>
                <a:spcPct val="150000"/>
              </a:lnSpc>
              <a:buFont typeface="Wingdings" pitchFamily="2" charset="2"/>
              <a:buChar char=""/>
            </a:pPr>
            <a:r>
              <a:rPr lang="fr-FR" sz="2000" dirty="0" smtClean="0">
                <a:solidFill>
                  <a:srgbClr val="0000FF"/>
                </a:solidFill>
                <a:latin typeface="Times New Roman" pitchFamily="18" charset="0"/>
                <a:cs typeface="Times New Roman" pitchFamily="18" charset="0"/>
              </a:rPr>
              <a:t> </a:t>
            </a:r>
            <a:r>
              <a:rPr lang="fr-FR" sz="2000" dirty="0" err="1" smtClean="0">
                <a:solidFill>
                  <a:srgbClr val="0000FF"/>
                </a:solidFill>
                <a:latin typeface="Times New Roman" pitchFamily="18" charset="0"/>
                <a:cs typeface="Times New Roman" pitchFamily="18" charset="0"/>
              </a:rPr>
              <a:t>Map</a:t>
            </a: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the final B </a:t>
            </a:r>
            <a:r>
              <a:rPr lang="fr-FR" sz="2000" dirty="0" err="1" smtClean="0">
                <a:latin typeface="Times New Roman" pitchFamily="18" charset="0"/>
                <a:cs typeface="Times New Roman" pitchFamily="18" charset="0"/>
              </a:rPr>
              <a:t>refinement</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into</a:t>
            </a:r>
            <a:r>
              <a:rPr lang="fr-FR" sz="2000" dirty="0" smtClean="0">
                <a:latin typeface="Times New Roman" pitchFamily="18" charset="0"/>
                <a:cs typeface="Times New Roman" pitchFamily="18" charset="0"/>
              </a:rPr>
              <a:t> an </a:t>
            </a:r>
            <a:r>
              <a:rPr lang="fr-FR" sz="2000" dirty="0" err="1" smtClean="0">
                <a:solidFill>
                  <a:srgbClr val="0000FF"/>
                </a:solidFill>
                <a:latin typeface="Times New Roman" pitchFamily="18" charset="0"/>
                <a:cs typeface="Times New Roman" pitchFamily="18" charset="0"/>
              </a:rPr>
              <a:t>AspectJ</a:t>
            </a:r>
            <a:r>
              <a:rPr lang="fr-FR" sz="2000" dirty="0" smtClean="0">
                <a:solidFill>
                  <a:srgbClr val="0000FF"/>
                </a:solidFill>
                <a:latin typeface="Times New Roman" pitchFamily="18" charset="0"/>
                <a:cs typeface="Times New Roman" pitchFamily="18" charset="0"/>
              </a:rPr>
              <a:t>-</a:t>
            </a:r>
            <a:r>
              <a:rPr lang="fr-FR" sz="2000" dirty="0" err="1" smtClean="0">
                <a:solidFill>
                  <a:srgbClr val="0000FF"/>
                </a:solidFill>
                <a:latin typeface="Times New Roman" pitchFamily="18" charset="0"/>
                <a:cs typeface="Times New Roman" pitchFamily="18" charset="0"/>
              </a:rPr>
              <a:t>based</a:t>
            </a:r>
            <a:r>
              <a:rPr lang="fr-FR" sz="2000" dirty="0" smtClean="0">
                <a:solidFill>
                  <a:srgbClr val="0000FF"/>
                </a:solidFill>
                <a:latin typeface="Times New Roman" pitchFamily="18" charset="0"/>
                <a:cs typeface="Times New Roman" pitchFamily="18" charset="0"/>
              </a:rPr>
              <a:t> program</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connected</a:t>
            </a:r>
            <a:r>
              <a:rPr lang="fr-FR" sz="2000" dirty="0" smtClean="0">
                <a:latin typeface="Times New Roman" pitchFamily="18" charset="0"/>
                <a:cs typeface="Times New Roman" pitchFamily="18" charset="0"/>
              </a:rPr>
              <a:t> to the </a:t>
            </a:r>
            <a:r>
              <a:rPr lang="fr-FR" sz="2000" dirty="0" err="1" smtClean="0">
                <a:latin typeface="Times New Roman" pitchFamily="18" charset="0"/>
                <a:cs typeface="Times New Roman" pitchFamily="18" charset="0"/>
              </a:rPr>
              <a:t>database</a:t>
            </a:r>
            <a:r>
              <a:rPr lang="fr-FR" sz="2000" dirty="0" smtClean="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a:t>
            </a:r>
            <a:r>
              <a:rPr lang="fr-FR" smtClean="0"/>
              <a:t>spectJ </a:t>
            </a:r>
            <a:endParaRPr lang="en-US"/>
          </a:p>
        </p:txBody>
      </p:sp>
      <p:sp>
        <p:nvSpPr>
          <p:cNvPr id="3" name="Espace réservé du contenu 2"/>
          <p:cNvSpPr>
            <a:spLocks noGrp="1"/>
          </p:cNvSpPr>
          <p:nvPr>
            <p:ph idx="1"/>
          </p:nvPr>
        </p:nvSpPr>
        <p:spPr>
          <a:xfrm>
            <a:off x="251520" y="1412776"/>
            <a:ext cx="6408712" cy="4680520"/>
          </a:xfrm>
        </p:spPr>
        <p:txBody>
          <a:bodyPr/>
          <a:lstStyle/>
          <a:p>
            <a:r>
              <a:rPr lang="fr-FR" b="1" smtClean="0"/>
              <a:t>Joinpoint</a:t>
            </a:r>
            <a:r>
              <a:rPr lang="fr-FR" smtClean="0"/>
              <a:t>: a position where the additional code is injected</a:t>
            </a:r>
          </a:p>
          <a:p>
            <a:endParaRPr lang="fr-FR" b="1" smtClean="0"/>
          </a:p>
          <a:p>
            <a:r>
              <a:rPr lang="fr-FR" b="1" smtClean="0"/>
              <a:t>Pointcut</a:t>
            </a:r>
            <a:r>
              <a:rPr lang="fr-FR" smtClean="0"/>
              <a:t>: a set of joinpoints </a:t>
            </a:r>
          </a:p>
          <a:p>
            <a:endParaRPr lang="fr-FR" smtClean="0"/>
          </a:p>
          <a:p>
            <a:r>
              <a:rPr lang="fr-FR" b="1" smtClean="0"/>
              <a:t>Advice</a:t>
            </a:r>
            <a:r>
              <a:rPr lang="fr-FR" smtClean="0"/>
              <a:t>: implement code at each joinpoint specified in a pointcut</a:t>
            </a:r>
          </a:p>
          <a:p>
            <a:endParaRPr lang="fr-FR" smtClean="0"/>
          </a:p>
          <a:p>
            <a:r>
              <a:rPr lang="fr-FR" b="1" smtClean="0"/>
              <a:t>A</a:t>
            </a:r>
            <a:r>
              <a:rPr lang="fr-FR" b="1" smtClean="0"/>
              <a:t>spect</a:t>
            </a:r>
            <a:r>
              <a:rPr lang="fr-FR" smtClean="0"/>
              <a:t>: includes pointcuts and advices</a:t>
            </a:r>
            <a:endParaRPr lang="en-US" b="1"/>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46</a:t>
            </a:fld>
            <a:endParaRPr lang="fr-FR"/>
          </a:p>
        </p:txBody>
      </p:sp>
      <p:sp>
        <p:nvSpPr>
          <p:cNvPr id="7" name="Rectangle 6"/>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Background </a:t>
            </a:r>
            <a:endParaRPr lang="en-US" sz="2000">
              <a:latin typeface="GillSans"/>
            </a:endParaRPr>
          </a:p>
        </p:txBody>
      </p:sp>
      <p:pic>
        <p:nvPicPr>
          <p:cNvPr id="1026" name="Picture 2"/>
          <p:cNvPicPr>
            <a:picLocks noChangeAspect="1" noChangeArrowheads="1"/>
          </p:cNvPicPr>
          <p:nvPr/>
        </p:nvPicPr>
        <p:blipFill>
          <a:blip r:embed="rId2" cstate="print"/>
          <a:srcRect/>
          <a:stretch>
            <a:fillRect/>
          </a:stretch>
        </p:blipFill>
        <p:spPr bwMode="auto">
          <a:xfrm>
            <a:off x="5958154" y="2122413"/>
            <a:ext cx="2934326" cy="23146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9562" y="404664"/>
            <a:ext cx="7548504" cy="1008112"/>
          </a:xfrm>
        </p:spPr>
        <p:txBody>
          <a:bodyPr/>
          <a:lstStyle/>
          <a:p>
            <a:r>
              <a:rPr lang="en-US" sz="2400" smtClean="0"/>
              <a:t>From an abstract B specification to a relational-like B implementation</a:t>
            </a:r>
            <a:endParaRPr lang="en-US" sz="2400"/>
          </a:p>
        </p:txBody>
      </p:sp>
      <p:sp>
        <p:nvSpPr>
          <p:cNvPr id="3" name="Espace réservé du contenu 2"/>
          <p:cNvSpPr>
            <a:spLocks noGrp="1"/>
          </p:cNvSpPr>
          <p:nvPr>
            <p:ph idx="1"/>
          </p:nvPr>
        </p:nvSpPr>
        <p:spPr>
          <a:xfrm>
            <a:off x="431540" y="1664804"/>
            <a:ext cx="8136904" cy="4644516"/>
          </a:xfrm>
        </p:spPr>
        <p:txBody>
          <a:bodyPr/>
          <a:lstStyle/>
          <a:p>
            <a:pPr>
              <a:buFont typeface="Wingdings" pitchFamily="2" charset="2"/>
              <a:buChar char="q"/>
            </a:pPr>
            <a:r>
              <a:rPr lang="fr-FR" smtClean="0"/>
              <a:t>Reuse the refinement rules in [A. Mammar, 2006]:</a:t>
            </a:r>
          </a:p>
          <a:p>
            <a:pPr>
              <a:buFont typeface="Wingdings" pitchFamily="2" charset="2"/>
              <a:buChar char="q"/>
            </a:pPr>
            <a:endParaRPr lang="fr-FR" smtClean="0"/>
          </a:p>
          <a:p>
            <a:pPr lvl="1">
              <a:buFont typeface="Wingdings" pitchFamily="2" charset="2"/>
              <a:buChar char=""/>
            </a:pPr>
            <a:r>
              <a:rPr lang="fr-FR" smtClean="0"/>
              <a:t>Data refinement</a:t>
            </a:r>
          </a:p>
          <a:p>
            <a:pPr>
              <a:buFont typeface="Wingdings" pitchFamily="2" charset="2"/>
              <a:buChar char=""/>
            </a:pPr>
            <a:endParaRPr lang="fr-FR" smtClean="0"/>
          </a:p>
          <a:p>
            <a:pPr lvl="1">
              <a:buFont typeface="Wingdings" pitchFamily="2" charset="2"/>
              <a:buChar char=""/>
            </a:pPr>
            <a:r>
              <a:rPr lang="fr-FR" smtClean="0"/>
              <a:t>Behavioral refinement</a:t>
            </a:r>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47</a:t>
            </a:fld>
            <a:endParaRPr lang="fr-FR"/>
          </a:p>
        </p:txBody>
      </p:sp>
      <p:sp>
        <p:nvSpPr>
          <p:cNvPr id="8" name="Rectangle 7"/>
          <p:cNvSpPr/>
          <p:nvPr/>
        </p:nvSpPr>
        <p:spPr>
          <a:xfrm>
            <a:off x="0" y="0"/>
            <a:ext cx="9144000" cy="404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Data refinement</a:t>
            </a:r>
            <a:endParaRPr lang="en-US"/>
          </a:p>
        </p:txBody>
      </p:sp>
      <p:sp>
        <p:nvSpPr>
          <p:cNvPr id="3" name="Espace réservé du contenu 2"/>
          <p:cNvSpPr>
            <a:spLocks noGrp="1"/>
          </p:cNvSpPr>
          <p:nvPr>
            <p:ph idx="1"/>
          </p:nvPr>
        </p:nvSpPr>
        <p:spPr/>
        <p:txBody>
          <a:bodyPr/>
          <a:lstStyle/>
          <a:p>
            <a:r>
              <a:rPr lang="fr-FR" smtClean="0"/>
              <a:t>Define a table structure gathering </a:t>
            </a:r>
            <a:r>
              <a:rPr lang="en-US" smtClean="0"/>
              <a:t>the different information related to an entity.</a:t>
            </a:r>
            <a:endParaRPr lang="fr-FR" smtClean="0"/>
          </a:p>
          <a:p>
            <a:pPr lvl="1"/>
            <a:r>
              <a:rPr lang="fr-FR" smtClean="0"/>
              <a:t>An example:</a:t>
            </a:r>
          </a:p>
          <a:p>
            <a:endParaRPr lang="fr-FR" smtClean="0"/>
          </a:p>
          <a:p>
            <a:endParaRPr lang="fr-FR" smtClean="0"/>
          </a:p>
          <a:p>
            <a:endParaRPr lang="fr-FR" smtClean="0"/>
          </a:p>
          <a:p>
            <a:r>
              <a:rPr lang="fr-FR" smtClean="0"/>
              <a:t>Define additional operations acting on the new variable</a:t>
            </a:r>
          </a:p>
          <a:p>
            <a:pPr lvl="1"/>
            <a:r>
              <a:rPr lang="fr-FR" smtClean="0"/>
              <a:t>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
        <p:nvSpPr>
          <p:cNvPr id="8" name="Rectangle 7"/>
          <p:cNvSpPr/>
          <p:nvPr/>
        </p:nvSpPr>
        <p:spPr>
          <a:xfrm>
            <a:off x="0" y="0"/>
            <a:ext cx="9144508"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smtClean="0">
                <a:solidFill>
                  <a:prstClr val="white"/>
                </a:solidFill>
                <a:latin typeface="GillSans"/>
              </a:rPr>
              <a:t>From an abstract B specification to a relational-like B implementation</a:t>
            </a:r>
          </a:p>
        </p:txBody>
      </p:sp>
      <p:pic>
        <p:nvPicPr>
          <p:cNvPr id="534530" name="Picture 2"/>
          <p:cNvPicPr>
            <a:picLocks noChangeAspect="1" noChangeArrowheads="1"/>
          </p:cNvPicPr>
          <p:nvPr/>
        </p:nvPicPr>
        <p:blipFill>
          <a:blip r:embed="rId2" cstate="print"/>
          <a:srcRect/>
          <a:stretch>
            <a:fillRect/>
          </a:stretch>
        </p:blipFill>
        <p:spPr bwMode="auto">
          <a:xfrm>
            <a:off x="1007604" y="2751584"/>
            <a:ext cx="5724525" cy="533400"/>
          </a:xfrm>
          <a:prstGeom prst="rect">
            <a:avLst/>
          </a:prstGeom>
          <a:noFill/>
          <a:ln w="9525">
            <a:noFill/>
            <a:miter lim="800000"/>
            <a:headEnd/>
            <a:tailEnd/>
          </a:ln>
        </p:spPr>
      </p:pic>
      <p:pic>
        <p:nvPicPr>
          <p:cNvPr id="534531" name="Picture 3"/>
          <p:cNvPicPr>
            <a:picLocks noChangeAspect="1" noChangeArrowheads="1"/>
          </p:cNvPicPr>
          <p:nvPr/>
        </p:nvPicPr>
        <p:blipFill>
          <a:blip r:embed="rId3" cstate="print"/>
          <a:srcRect/>
          <a:stretch>
            <a:fillRect/>
          </a:stretch>
        </p:blipFill>
        <p:spPr bwMode="auto">
          <a:xfrm>
            <a:off x="2795736" y="4437112"/>
            <a:ext cx="4800600" cy="1628775"/>
          </a:xfrm>
          <a:prstGeom prst="rect">
            <a:avLst/>
          </a:prstGeom>
          <a:noFill/>
          <a:ln w="9525">
            <a:noFill/>
            <a:miter lim="800000"/>
            <a:headEnd/>
            <a:tailEnd/>
          </a:ln>
        </p:spPr>
      </p:pic>
      <p:pic>
        <p:nvPicPr>
          <p:cNvPr id="534532" name="Picture 4"/>
          <p:cNvPicPr>
            <a:picLocks noChangeAspect="1" noChangeArrowheads="1"/>
          </p:cNvPicPr>
          <p:nvPr/>
        </p:nvPicPr>
        <p:blipFill>
          <a:blip r:embed="rId4" cstate="print"/>
          <a:srcRect/>
          <a:stretch>
            <a:fillRect/>
          </a:stretch>
        </p:blipFill>
        <p:spPr bwMode="auto">
          <a:xfrm>
            <a:off x="6920805" y="1880828"/>
            <a:ext cx="1971675" cy="1647825"/>
          </a:xfrm>
          <a:prstGeom prst="rect">
            <a:avLst/>
          </a:prstGeom>
          <a:noFill/>
          <a:ln w="9525">
            <a:noFill/>
            <a:miter lim="800000"/>
            <a:headEnd/>
            <a:tailEnd/>
          </a:ln>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48</a:t>
            </a:fld>
            <a:endParaRPr lang="fr-F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latin typeface="+mj-lt"/>
              </a:rPr>
              <a:t>Behavioral refinement</a:t>
            </a:r>
            <a:endParaRPr lang="en-US">
              <a:latin typeface="+mj-lt"/>
            </a:endParaRPr>
          </a:p>
        </p:txBody>
      </p:sp>
      <p:sp>
        <p:nvSpPr>
          <p:cNvPr id="3" name="Espace réservé du contenu 2"/>
          <p:cNvSpPr>
            <a:spLocks noGrp="1"/>
          </p:cNvSpPr>
          <p:nvPr>
            <p:ph idx="1"/>
          </p:nvPr>
        </p:nvSpPr>
        <p:spPr/>
        <p:txBody>
          <a:bodyPr/>
          <a:lstStyle/>
          <a:p>
            <a:r>
              <a:rPr lang="en-US" smtClean="0"/>
              <a:t>Replace substitution/predicate/expression with call to the operations acting on the structure variables.</a:t>
            </a:r>
          </a:p>
          <a:p>
            <a:endParaRPr lang="fr-FR" smtClean="0"/>
          </a:p>
          <a:p>
            <a:r>
              <a:rPr lang="fr-FR" smtClean="0"/>
              <a:t>Eliminate the preconditions</a:t>
            </a:r>
          </a:p>
          <a:p>
            <a:endParaRPr lang="fr-FR" smtClean="0"/>
          </a:p>
          <a:p>
            <a:r>
              <a:rPr lang="fr-FR" smtClean="0"/>
              <a:t>Replace the parallel operator with the sequentail one.</a:t>
            </a:r>
            <a:endParaRPr lang="en-US" smtClean="0"/>
          </a:p>
          <a:p>
            <a:endParaRPr lang="fr-FR" smtClean="0"/>
          </a:p>
          <a:p>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49</a:t>
            </a:fld>
            <a:endParaRPr lang="fr-FR"/>
          </a:p>
        </p:txBody>
      </p:sp>
      <p:sp>
        <p:nvSpPr>
          <p:cNvPr id="11" name="Rectangle 10"/>
          <p:cNvSpPr/>
          <p:nvPr/>
        </p:nvSpPr>
        <p:spPr>
          <a:xfrm>
            <a:off x="0" y="0"/>
            <a:ext cx="9144508"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smtClean="0">
                <a:solidFill>
                  <a:prstClr val="white"/>
                </a:solidFill>
                <a:latin typeface="GillSans"/>
              </a:rPr>
              <a:t>From an abstract B specification to a relational-like B implementation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à coins arrondis 35"/>
          <p:cNvSpPr/>
          <p:nvPr/>
        </p:nvSpPr>
        <p:spPr>
          <a:xfrm>
            <a:off x="3268035" y="1556792"/>
            <a:ext cx="5732457" cy="1208335"/>
          </a:xfrm>
          <a:prstGeom prst="wedgeRoundRectCallout">
            <a:avLst>
              <a:gd name="adj1" fmla="val -39432"/>
              <a:gd name="adj2" fmla="val 113385"/>
              <a:gd name="adj3" fmla="val 16667"/>
            </a:avLst>
          </a:prstGeom>
          <a:ln w="12700"/>
        </p:spPr>
        <p:style>
          <a:lnRef idx="2">
            <a:schemeClr val="dk1"/>
          </a:lnRef>
          <a:fillRef idx="1">
            <a:schemeClr val="lt1"/>
          </a:fillRef>
          <a:effectRef idx="0">
            <a:schemeClr val="dk1"/>
          </a:effectRef>
          <a:fontRef idx="minor">
            <a:schemeClr val="dk1"/>
          </a:fontRef>
        </p:style>
        <p:txBody>
          <a:bodyPr rtlCol="0" anchor="ctr"/>
          <a:lstStyle/>
          <a:p>
            <a:r>
              <a:rPr lang="fr-FR" sz="2400" smtClean="0">
                <a:latin typeface="Times New Roman" pitchFamily="18" charset="0"/>
                <a:cs typeface="Times New Roman" pitchFamily="18" charset="0"/>
              </a:rPr>
              <a:t>How to </a:t>
            </a:r>
            <a:r>
              <a:rPr lang="fr-FR" sz="2400" smtClean="0">
                <a:solidFill>
                  <a:srgbClr val="FF0000"/>
                </a:solidFill>
                <a:latin typeface="Times New Roman" pitchFamily="18" charset="0"/>
                <a:cs typeface="Times New Roman" pitchFamily="18" charset="0"/>
              </a:rPr>
              <a:t>separately</a:t>
            </a:r>
            <a:r>
              <a:rPr lang="fr-FR" sz="2400" smtClean="0">
                <a:latin typeface="Times New Roman" pitchFamily="18" charset="0"/>
                <a:cs typeface="Times New Roman" pitchFamily="18" charset="0"/>
              </a:rPr>
              <a:t> </a:t>
            </a:r>
            <a:r>
              <a:rPr lang="fr-FR" sz="2400" smtClean="0">
                <a:solidFill>
                  <a:srgbClr val="FF0000"/>
                </a:solidFill>
                <a:latin typeface="Times New Roman" pitchFamily="18" charset="0"/>
                <a:cs typeface="Times New Roman" pitchFamily="18" charset="0"/>
              </a:rPr>
              <a:t>implement</a:t>
            </a:r>
            <a:r>
              <a:rPr lang="fr-FR" sz="2400" smtClean="0">
                <a:latin typeface="Times New Roman" pitchFamily="18" charset="0"/>
                <a:cs typeface="Times New Roman" pitchFamily="18" charset="0"/>
              </a:rPr>
              <a:t> the functional logic and the security requirements?</a:t>
            </a:r>
            <a:endParaRPr lang="en-US" sz="2400" smtClean="0">
              <a:latin typeface="Times New Roman" pitchFamily="18" charset="0"/>
              <a:cs typeface="Times New Roman" pitchFamily="18" charset="0"/>
            </a:endParaRPr>
          </a:p>
        </p:txBody>
      </p:sp>
      <p:sp>
        <p:nvSpPr>
          <p:cNvPr id="21" name="Titre 20"/>
          <p:cNvSpPr>
            <a:spLocks noGrp="1"/>
          </p:cNvSpPr>
          <p:nvPr>
            <p:ph type="title"/>
          </p:nvPr>
        </p:nvSpPr>
        <p:spPr/>
        <p:txBody>
          <a:bodyPr/>
          <a:lstStyle/>
          <a:p>
            <a:r>
              <a:rPr lang="fr-FR" smtClean="0"/>
              <a:t>Security enforcement</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rPr>
              <a:t>Introduction</a:t>
            </a:r>
            <a:endParaRPr lang="en-US">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GillSans"/>
              </a:rPr>
              <a:t>Thesis motivation </a:t>
            </a:r>
            <a:endParaRPr lang="en-US" sz="2000">
              <a:latin typeface="GillSans"/>
            </a:endParaRPr>
          </a:p>
        </p:txBody>
      </p:sp>
      <p:grpSp>
        <p:nvGrpSpPr>
          <p:cNvPr id="11" name="Groupe 10"/>
          <p:cNvGrpSpPr/>
          <p:nvPr/>
        </p:nvGrpSpPr>
        <p:grpSpPr>
          <a:xfrm>
            <a:off x="3102122" y="3681029"/>
            <a:ext cx="1397870" cy="1728191"/>
            <a:chOff x="899592" y="5203649"/>
            <a:chExt cx="1368152" cy="1725301"/>
          </a:xfrm>
        </p:grpSpPr>
        <p:pic>
          <p:nvPicPr>
            <p:cNvPr id="12" name="Image 11" descr="process-user.png"/>
            <p:cNvPicPr>
              <a:picLocks noChangeAspect="1"/>
            </p:cNvPicPr>
            <p:nvPr/>
          </p:nvPicPr>
          <p:blipFill>
            <a:blip r:embed="rId3" cstate="print"/>
            <a:stretch>
              <a:fillRect/>
            </a:stretch>
          </p:blipFill>
          <p:spPr>
            <a:xfrm>
              <a:off x="1043608" y="5203649"/>
              <a:ext cx="936104" cy="936104"/>
            </a:xfrm>
            <a:prstGeom prst="rect">
              <a:avLst/>
            </a:prstGeom>
          </p:spPr>
        </p:pic>
        <p:sp>
          <p:nvSpPr>
            <p:cNvPr id="13" name="ZoneTexte 12"/>
            <p:cNvSpPr txBox="1"/>
            <p:nvPr/>
          </p:nvSpPr>
          <p:spPr>
            <a:xfrm>
              <a:off x="899592" y="6192016"/>
              <a:ext cx="1368152" cy="736934"/>
            </a:xfrm>
            <a:prstGeom prst="rect">
              <a:avLst/>
            </a:prstGeom>
            <a:noFill/>
          </p:spPr>
          <p:txBody>
            <a:bodyPr wrap="square" rtlCol="0">
              <a:spAutoFit/>
            </a:bodyPr>
            <a:lstStyle/>
            <a:p>
              <a:pPr algn="ctr"/>
              <a:r>
                <a:rPr lang="en-US" smtClean="0">
                  <a:latin typeface="GillSans" pitchFamily="2" charset="0"/>
                </a:rPr>
                <a:t>Developer</a:t>
              </a:r>
            </a:p>
          </p:txBody>
        </p:sp>
      </p:grpSp>
      <p:sp>
        <p:nvSpPr>
          <p:cNvPr id="25" name="Espace réservé du numéro de diapositive 24"/>
          <p:cNvSpPr>
            <a:spLocks noGrp="1"/>
          </p:cNvSpPr>
          <p:nvPr>
            <p:ph type="sldNum" sz="quarter" idx="12"/>
          </p:nvPr>
        </p:nvSpPr>
        <p:spPr/>
        <p:txBody>
          <a:bodyPr/>
          <a:lstStyle/>
          <a:p>
            <a:fld id="{3A5F5595-61AE-4AA6-B423-33EDBD1DAE12}" type="slidenum">
              <a:rPr lang="fr-FR" smtClean="0"/>
              <a:pPr/>
              <a:t>5</a:t>
            </a:fld>
            <a:endParaRPr lang="fr-FR"/>
          </a:p>
        </p:txBody>
      </p:sp>
      <p:grpSp>
        <p:nvGrpSpPr>
          <p:cNvPr id="26" name="Groupe 25"/>
          <p:cNvGrpSpPr/>
          <p:nvPr/>
        </p:nvGrpSpPr>
        <p:grpSpPr>
          <a:xfrm>
            <a:off x="669462" y="3609021"/>
            <a:ext cx="1554480" cy="1433627"/>
            <a:chOff x="199638" y="1482241"/>
            <a:chExt cx="2143312" cy="2414811"/>
          </a:xfrm>
        </p:grpSpPr>
        <p:grpSp>
          <p:nvGrpSpPr>
            <p:cNvPr id="27" name="Groupe 50"/>
            <p:cNvGrpSpPr/>
            <p:nvPr/>
          </p:nvGrpSpPr>
          <p:grpSpPr>
            <a:xfrm>
              <a:off x="287524" y="2636827"/>
              <a:ext cx="1764196" cy="1260225"/>
              <a:chOff x="2447764" y="1664804"/>
              <a:chExt cx="1764196" cy="1260225"/>
            </a:xfrm>
          </p:grpSpPr>
          <p:pic>
            <p:nvPicPr>
              <p:cNvPr id="29" name="Image 28" descr="log.png"/>
              <p:cNvPicPr>
                <a:picLocks noChangeAspect="1"/>
              </p:cNvPicPr>
              <p:nvPr/>
            </p:nvPicPr>
            <p:blipFill>
              <a:blip r:embed="rId4" cstate="print"/>
              <a:srcRect r="20556" b="46845"/>
              <a:stretch>
                <a:fillRect/>
              </a:stretch>
            </p:blipFill>
            <p:spPr>
              <a:xfrm>
                <a:off x="2447764" y="1664804"/>
                <a:ext cx="860400" cy="777352"/>
              </a:xfrm>
              <a:prstGeom prst="rect">
                <a:avLst/>
              </a:prstGeom>
              <a:ln>
                <a:solidFill>
                  <a:srgbClr val="001489"/>
                </a:solidFill>
              </a:ln>
            </p:spPr>
          </p:pic>
          <p:pic>
            <p:nvPicPr>
              <p:cNvPr id="30" name="Image 29" descr="log.png"/>
              <p:cNvPicPr>
                <a:picLocks noChangeAspect="1"/>
              </p:cNvPicPr>
              <p:nvPr/>
            </p:nvPicPr>
            <p:blipFill>
              <a:blip r:embed="rId5" cstate="print"/>
              <a:srcRect r="20556" b="46845"/>
              <a:stretch>
                <a:fillRect/>
              </a:stretch>
            </p:blipFill>
            <p:spPr>
              <a:xfrm>
                <a:off x="2631480" y="1988840"/>
                <a:ext cx="860400" cy="777352"/>
              </a:xfrm>
              <a:prstGeom prst="rect">
                <a:avLst/>
              </a:prstGeom>
              <a:ln>
                <a:solidFill>
                  <a:srgbClr val="00B050"/>
                </a:solidFill>
              </a:ln>
            </p:spPr>
          </p:pic>
          <p:pic>
            <p:nvPicPr>
              <p:cNvPr id="31" name="Image 30" descr="log.png"/>
              <p:cNvPicPr>
                <a:picLocks noChangeAspect="1"/>
              </p:cNvPicPr>
              <p:nvPr/>
            </p:nvPicPr>
            <p:blipFill>
              <a:blip r:embed="rId6" cstate="print"/>
              <a:srcRect r="20556" b="46845"/>
              <a:stretch>
                <a:fillRect/>
              </a:stretch>
            </p:blipFill>
            <p:spPr>
              <a:xfrm>
                <a:off x="3351560" y="1700808"/>
                <a:ext cx="860400" cy="777352"/>
              </a:xfrm>
              <a:prstGeom prst="rect">
                <a:avLst/>
              </a:prstGeom>
              <a:ln>
                <a:solidFill>
                  <a:schemeClr val="accent2"/>
                </a:solidFill>
              </a:ln>
            </p:spPr>
          </p:pic>
          <p:pic>
            <p:nvPicPr>
              <p:cNvPr id="32" name="Image 31" descr="log.png"/>
              <p:cNvPicPr>
                <a:picLocks noChangeAspect="1"/>
              </p:cNvPicPr>
              <p:nvPr/>
            </p:nvPicPr>
            <p:blipFill>
              <a:blip r:embed="rId7" cstate="print"/>
              <a:srcRect r="20556" b="46845"/>
              <a:stretch>
                <a:fillRect/>
              </a:stretch>
            </p:blipFill>
            <p:spPr>
              <a:xfrm>
                <a:off x="3209162" y="2149140"/>
                <a:ext cx="858782" cy="775889"/>
              </a:xfrm>
              <a:prstGeom prst="rect">
                <a:avLst/>
              </a:prstGeom>
              <a:ln>
                <a:solidFill>
                  <a:srgbClr val="FF0000"/>
                </a:solidFill>
              </a:ln>
            </p:spPr>
          </p:pic>
        </p:grpSp>
        <p:sp>
          <p:nvSpPr>
            <p:cNvPr id="28" name="ZoneTexte 27"/>
            <p:cNvSpPr txBox="1"/>
            <p:nvPr/>
          </p:nvSpPr>
          <p:spPr>
            <a:xfrm>
              <a:off x="199638" y="1482241"/>
              <a:ext cx="2143312" cy="1017075"/>
            </a:xfrm>
            <a:prstGeom prst="rect">
              <a:avLst/>
            </a:prstGeom>
            <a:noFill/>
          </p:spPr>
          <p:txBody>
            <a:bodyPr wrap="square" rtlCol="0">
              <a:spAutoFit/>
            </a:bodyPr>
            <a:lstStyle/>
            <a:p>
              <a:pPr algn="ctr"/>
              <a:r>
                <a:rPr lang="en-US" smtClean="0">
                  <a:latin typeface="GillSans" pitchFamily="2" charset="0"/>
                </a:rPr>
                <a:t>Specified requirements</a:t>
              </a:r>
              <a:endParaRPr lang="en-US">
                <a:latin typeface="GillSans" pitchFamily="2" charset="0"/>
              </a:endParaRPr>
            </a:p>
          </p:txBody>
        </p:sp>
      </p:grpSp>
      <p:cxnSp>
        <p:nvCxnSpPr>
          <p:cNvPr id="34" name="Connecteur droit avec flèche 33"/>
          <p:cNvCxnSpPr/>
          <p:nvPr/>
        </p:nvCxnSpPr>
        <p:spPr>
          <a:xfrm>
            <a:off x="2400044" y="4293097"/>
            <a:ext cx="73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0" smtClean="0"/>
              <a:t>Behavioral refinement: an example</a:t>
            </a:r>
            <a:endParaRPr lang="en-US" b="0"/>
          </a:p>
        </p:txBody>
      </p:sp>
      <p:sp>
        <p:nvSpPr>
          <p:cNvPr id="3" name="Espace réservé du contenu 2"/>
          <p:cNvSpPr>
            <a:spLocks noGrp="1"/>
          </p:cNvSpPr>
          <p:nvPr>
            <p:ph sz="half" idx="1"/>
          </p:nvPr>
        </p:nvSpPr>
        <p:spPr>
          <a:xfrm>
            <a:off x="143508" y="1600200"/>
            <a:ext cx="4038600" cy="4525963"/>
          </a:xfrm>
        </p:spPr>
        <p:txBody>
          <a:bodyPr/>
          <a:lstStyle/>
          <a:p>
            <a:pPr>
              <a:buClr>
                <a:srgbClr val="FF0000"/>
              </a:buClr>
              <a:buFont typeface="Wingdings" pitchFamily="2" charset="2"/>
              <a:buChar char="v"/>
            </a:pPr>
            <a:r>
              <a:rPr lang="fr-FR" b="0" smtClean="0"/>
              <a:t>An abstract specification</a:t>
            </a:r>
            <a:endParaRPr lang="en-US" b="0" smtClean="0"/>
          </a:p>
          <a:p>
            <a:endParaRPr lang="fr-FR" b="0" smtClean="0"/>
          </a:p>
          <a:p>
            <a:endParaRPr lang="en-US" b="0"/>
          </a:p>
        </p:txBody>
      </p:sp>
      <p:sp>
        <p:nvSpPr>
          <p:cNvPr id="15" name="Espace réservé du contenu 14"/>
          <p:cNvSpPr>
            <a:spLocks noGrp="1"/>
          </p:cNvSpPr>
          <p:nvPr>
            <p:ph sz="half" idx="2"/>
          </p:nvPr>
        </p:nvSpPr>
        <p:spPr>
          <a:xfrm>
            <a:off x="4949130" y="1600200"/>
            <a:ext cx="3737670" cy="4525963"/>
          </a:xfrm>
        </p:spPr>
        <p:txBody>
          <a:bodyPr/>
          <a:lstStyle/>
          <a:p>
            <a:pPr>
              <a:buClr>
                <a:srgbClr val="FF0000"/>
              </a:buClr>
              <a:buFont typeface="Wingdings" pitchFamily="2" charset="2"/>
              <a:buChar char="v"/>
            </a:pPr>
            <a:r>
              <a:rPr lang="fr-FR" b="0" smtClean="0"/>
              <a:t>An implementation</a:t>
            </a:r>
            <a:endParaRPr lang="en-US" b="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pic>
        <p:nvPicPr>
          <p:cNvPr id="533507" name="Picture 3"/>
          <p:cNvPicPr>
            <a:picLocks noChangeAspect="1" noChangeArrowheads="1"/>
          </p:cNvPicPr>
          <p:nvPr/>
        </p:nvPicPr>
        <p:blipFill>
          <a:blip r:embed="rId3" cstate="print"/>
          <a:srcRect/>
          <a:stretch>
            <a:fillRect/>
          </a:stretch>
        </p:blipFill>
        <p:spPr bwMode="auto">
          <a:xfrm>
            <a:off x="5057142" y="2420888"/>
            <a:ext cx="3943350" cy="3019425"/>
          </a:xfrm>
          <a:prstGeom prst="rect">
            <a:avLst/>
          </a:prstGeom>
          <a:noFill/>
          <a:ln w="9525">
            <a:noFill/>
            <a:miter lim="800000"/>
            <a:headEnd/>
            <a:tailEnd/>
          </a:ln>
        </p:spPr>
      </p:pic>
      <p:pic>
        <p:nvPicPr>
          <p:cNvPr id="533508" name="Picture 4"/>
          <p:cNvPicPr>
            <a:picLocks noChangeAspect="1" noChangeArrowheads="1"/>
          </p:cNvPicPr>
          <p:nvPr/>
        </p:nvPicPr>
        <p:blipFill>
          <a:blip r:embed="rId4" cstate="print"/>
          <a:srcRect/>
          <a:stretch>
            <a:fillRect/>
          </a:stretch>
        </p:blipFill>
        <p:spPr bwMode="auto">
          <a:xfrm>
            <a:off x="215516" y="2502768"/>
            <a:ext cx="4193554" cy="2438400"/>
          </a:xfrm>
          <a:prstGeom prst="rect">
            <a:avLst/>
          </a:prstGeom>
          <a:noFill/>
          <a:ln w="9525">
            <a:solidFill>
              <a:schemeClr val="tx1"/>
            </a:solidFill>
            <a:miter lim="800000"/>
            <a:headEnd/>
            <a:tailEnd/>
          </a:ln>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50</a:t>
            </a:fld>
            <a:endParaRPr lang="fr-FR"/>
          </a:p>
        </p:txBody>
      </p:sp>
      <p:sp>
        <p:nvSpPr>
          <p:cNvPr id="14" name="Rectangle 13"/>
          <p:cNvSpPr/>
          <p:nvPr/>
        </p:nvSpPr>
        <p:spPr>
          <a:xfrm>
            <a:off x="0" y="0"/>
            <a:ext cx="9144508"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smtClean="0">
                <a:solidFill>
                  <a:prstClr val="white"/>
                </a:solidFill>
                <a:latin typeface="GillSans"/>
              </a:rPr>
              <a:t>From an abstract B specification to a relational-like B implementation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en-US" sz="2800" smtClean="0"/>
              <a:t>Translation of an </a:t>
            </a:r>
            <a:r>
              <a:rPr lang="en-US" sz="2800" smtClean="0"/>
              <a:t>AspectJ </a:t>
            </a:r>
            <a:r>
              <a:rPr lang="en-US" sz="2800" smtClean="0"/>
              <a:t>implementation</a:t>
            </a:r>
            <a:endParaRPr lang="en-US" sz="2800" smtClean="0"/>
          </a:p>
        </p:txBody>
      </p:sp>
      <p:sp>
        <p:nvSpPr>
          <p:cNvPr id="3" name="Espace réservé du contenu 2"/>
          <p:cNvSpPr>
            <a:spLocks noGrp="1"/>
          </p:cNvSpPr>
          <p:nvPr>
            <p:ph idx="1"/>
          </p:nvPr>
        </p:nvSpPr>
        <p:spPr/>
        <p:txBody>
          <a:bodyPr/>
          <a:lstStyle/>
          <a:p>
            <a:pPr>
              <a:buFont typeface="Wingdings" pitchFamily="2" charset="2"/>
              <a:buChar char=""/>
            </a:pPr>
            <a:r>
              <a:rPr lang="en-US" smtClean="0"/>
              <a:t>Deployment of the class diagram</a:t>
            </a:r>
            <a:endParaRPr lang="fr-FR" smtClean="0"/>
          </a:p>
          <a:p>
            <a:pPr>
              <a:buFont typeface="Wingdings" pitchFamily="2" charset="2"/>
              <a:buChar char=""/>
            </a:pPr>
            <a:endParaRPr lang="fr-FR" smtClean="0"/>
          </a:p>
          <a:p>
            <a:pPr>
              <a:buFont typeface="Wingdings" pitchFamily="2" charset="2"/>
              <a:buChar char=""/>
            </a:pPr>
            <a:r>
              <a:rPr lang="en-US" smtClean="0"/>
              <a:t>Deployment of the SecureUML diagram</a:t>
            </a:r>
          </a:p>
          <a:p>
            <a:pPr>
              <a:buFont typeface="Wingdings" pitchFamily="2" charset="2"/>
              <a:buChar char=""/>
            </a:pPr>
            <a:endParaRPr lang="fr-FR" smtClean="0"/>
          </a:p>
          <a:p>
            <a:pPr>
              <a:buFont typeface="Wingdings" pitchFamily="2" charset="2"/>
              <a:buChar char=""/>
            </a:pPr>
            <a:r>
              <a:rPr lang="en-US" smtClean="0"/>
              <a:t>Deployment of the secure activity diagrams</a:t>
            </a:r>
          </a:p>
          <a:p>
            <a:pPr>
              <a:buFont typeface="Wingdings" pitchFamily="2" charset="2"/>
              <a:buChar char=""/>
            </a:pPr>
            <a:endParaRPr lang="fr-FR" smtClean="0"/>
          </a:p>
          <a:p>
            <a:pPr>
              <a:buFont typeface="Wingdings" pitchFamily="2" charset="2"/>
              <a:buChar char=""/>
            </a:pPr>
            <a:r>
              <a:rPr lang="fr-FR" smtClean="0"/>
              <a:t>Deployment of the filter</a:t>
            </a:r>
            <a:endParaRPr lang="en-US" smtClean="0"/>
          </a:p>
          <a:p>
            <a:pPr>
              <a:buFont typeface="Wingdings" pitchFamily="2" charset="2"/>
              <a:buChar char=""/>
            </a:pPr>
            <a:endParaRPr lang="fr-FR" smtClean="0"/>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51</a:t>
            </a:fld>
            <a:endParaRPr lang="fr-FR"/>
          </a:p>
        </p:txBody>
      </p:sp>
      <p:sp>
        <p:nvSpPr>
          <p:cNvPr id="8" name="Rectangle 7"/>
          <p:cNvSpPr/>
          <p:nvPr/>
        </p:nvSpPr>
        <p:spPr>
          <a:xfrm>
            <a:off x="0" y="0"/>
            <a:ext cx="9144000" cy="404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Deployment of the class diagram</a:t>
            </a:r>
            <a:endParaRPr lang="en-US"/>
          </a:p>
        </p:txBody>
      </p:sp>
      <p:sp>
        <p:nvSpPr>
          <p:cNvPr id="3" name="Espace réservé du contenu 2"/>
          <p:cNvSpPr>
            <a:spLocks noGrp="1"/>
          </p:cNvSpPr>
          <p:nvPr>
            <p:ph idx="1"/>
          </p:nvPr>
        </p:nvSpPr>
        <p:spPr/>
        <p:txBody>
          <a:bodyPr/>
          <a:lstStyle/>
          <a:p>
            <a:pPr marL="457200" indent="-457200">
              <a:buClr>
                <a:srgbClr val="0000FF"/>
              </a:buClr>
            </a:pPr>
            <a:endParaRPr lang="fr-FR" smtClean="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graphicFrame>
        <p:nvGraphicFramePr>
          <p:cNvPr id="9" name="Diagramme 8"/>
          <p:cNvGraphicFramePr/>
          <p:nvPr/>
        </p:nvGraphicFramePr>
        <p:xfrm>
          <a:off x="431540" y="2348880"/>
          <a:ext cx="4788532"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3" name="Connecteur droit 22"/>
          <p:cNvCxnSpPr>
            <a:endCxn id="36" idx="1"/>
          </p:cNvCxnSpPr>
          <p:nvPr/>
        </p:nvCxnSpPr>
        <p:spPr>
          <a:xfrm flipV="1">
            <a:off x="5220072" y="4067200"/>
            <a:ext cx="864096" cy="4779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32" name="Tableau 31"/>
          <p:cNvGraphicFramePr>
            <a:graphicFrameLocks noGrp="1"/>
          </p:cNvGraphicFramePr>
          <p:nvPr/>
        </p:nvGraphicFramePr>
        <p:xfrm>
          <a:off x="6367226" y="2980886"/>
          <a:ext cx="1463823" cy="915876"/>
        </p:xfrm>
        <a:graphic>
          <a:graphicData uri="http://schemas.openxmlformats.org/drawingml/2006/table">
            <a:tbl>
              <a:tblPr firstRow="1" bandRow="1">
                <a:tableStyleId>{F5AB1C69-6EDB-4FF4-983F-18BD219EF322}</a:tableStyleId>
              </a:tblPr>
              <a:tblGrid>
                <a:gridCol w="487941"/>
                <a:gridCol w="487941"/>
                <a:gridCol w="487941"/>
              </a:tblGrid>
              <a:tr h="326984">
                <a:tc>
                  <a:txBody>
                    <a:bodyPr/>
                    <a:lstStyle/>
                    <a:p>
                      <a:r>
                        <a:rPr lang="fr-FR" sz="1000" smtClean="0"/>
                        <a:t>Att</a:t>
                      </a:r>
                      <a:r>
                        <a:rPr lang="fr-FR" sz="1000" baseline="-25000" smtClean="0"/>
                        <a:t>x1</a:t>
                      </a:r>
                      <a:endParaRPr lang="en-US" sz="1000"/>
                    </a:p>
                  </a:txBody>
                  <a:tcPr/>
                </a:tc>
                <a:tc>
                  <a:txBody>
                    <a:bodyPr/>
                    <a:lstStyle/>
                    <a:p>
                      <a:r>
                        <a:rPr lang="fr-FR" sz="1000" smtClean="0"/>
                        <a:t>…</a:t>
                      </a:r>
                      <a:endParaRPr lang="en-US" sz="1000"/>
                    </a:p>
                  </a:txBody>
                  <a:tcPr/>
                </a:tc>
                <a:tc>
                  <a:txBody>
                    <a:bodyPr/>
                    <a:lstStyle/>
                    <a:p>
                      <a:r>
                        <a:rPr lang="fr-FR" sz="1000" smtClean="0"/>
                        <a:t>Att</a:t>
                      </a:r>
                      <a:r>
                        <a:rPr lang="fr-FR" sz="1000" baseline="-25000" smtClean="0"/>
                        <a:t>xn</a:t>
                      </a:r>
                      <a:r>
                        <a:rPr lang="fr-FR" sz="1000" smtClean="0"/>
                        <a:t> </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bl>
          </a:graphicData>
        </a:graphic>
      </p:graphicFrame>
      <p:sp>
        <p:nvSpPr>
          <p:cNvPr id="36" name="ZoneTexte 35"/>
          <p:cNvSpPr txBox="1"/>
          <p:nvPr/>
        </p:nvSpPr>
        <p:spPr>
          <a:xfrm>
            <a:off x="6084168" y="3913311"/>
            <a:ext cx="2443298" cy="307777"/>
          </a:xfrm>
          <a:prstGeom prst="rect">
            <a:avLst/>
          </a:prstGeom>
          <a:noFill/>
        </p:spPr>
        <p:txBody>
          <a:bodyPr wrap="none" rtlCol="0">
            <a:spAutoFit/>
          </a:bodyPr>
          <a:lstStyle/>
          <a:p>
            <a:r>
              <a:rPr lang="fr-FR" sz="1400" smtClean="0">
                <a:latin typeface="Courier New" pitchFamily="49" charset="0"/>
                <a:cs typeface="Courier New" pitchFamily="49" charset="0"/>
              </a:rPr>
              <a:t>(Class</a:t>
            </a:r>
            <a:r>
              <a:rPr lang="fr-FR" sz="1400" baseline="-25000" smtClean="0">
                <a:latin typeface="Courier New" pitchFamily="49" charset="0"/>
                <a:cs typeface="Courier New" pitchFamily="49" charset="0"/>
              </a:rPr>
              <a:t>x:</a:t>
            </a:r>
            <a:r>
              <a:rPr lang="fr-FR" sz="1400" smtClean="0">
                <a:latin typeface="Courier New" pitchFamily="49" charset="0"/>
                <a:cs typeface="Courier New" pitchFamily="49" charset="0"/>
              </a:rPr>
              <a:t> Att</a:t>
            </a:r>
            <a:r>
              <a:rPr lang="fr-FR" sz="1400" baseline="-25000" smtClean="0">
                <a:latin typeface="Courier New" pitchFamily="49" charset="0"/>
                <a:cs typeface="Courier New" pitchFamily="49" charset="0"/>
              </a:rPr>
              <a:t>x1</a:t>
            </a:r>
            <a:r>
              <a:rPr lang="fr-FR" sz="1400" smtClean="0">
                <a:latin typeface="Courier New" pitchFamily="49" charset="0"/>
                <a:cs typeface="Courier New" pitchFamily="49" charset="0"/>
              </a:rPr>
              <a:t>,…,Att</a:t>
            </a:r>
            <a:r>
              <a:rPr lang="fr-FR" sz="1400" baseline="-25000" smtClean="0">
                <a:latin typeface="Courier New" pitchFamily="49" charset="0"/>
                <a:cs typeface="Courier New" pitchFamily="49" charset="0"/>
              </a:rPr>
              <a:t>xn</a:t>
            </a:r>
            <a:r>
              <a:rPr lang="fr-FR"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38" name="Organigramme : Disque magnétique 37"/>
          <p:cNvSpPr/>
          <p:nvPr/>
        </p:nvSpPr>
        <p:spPr>
          <a:xfrm>
            <a:off x="6012160" y="2204864"/>
            <a:ext cx="2560320" cy="2151461"/>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312" name="AutoShape 8"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16" name="AutoShape 1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45" name="Connecteur droit 44"/>
          <p:cNvCxnSpPr>
            <a:endCxn id="38" idx="2"/>
          </p:cNvCxnSpPr>
          <p:nvPr/>
        </p:nvCxnSpPr>
        <p:spPr>
          <a:xfrm>
            <a:off x="5220072" y="2980886"/>
            <a:ext cx="792088" cy="29970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7020272" y="2348880"/>
            <a:ext cx="518091" cy="369332"/>
          </a:xfrm>
          <a:prstGeom prst="rect">
            <a:avLst/>
          </a:prstGeom>
          <a:noFill/>
        </p:spPr>
        <p:txBody>
          <a:bodyPr wrap="square" rtlCol="0">
            <a:spAutoFit/>
          </a:bodyPr>
          <a:lstStyle/>
          <a:p>
            <a:r>
              <a:rPr lang="fr-FR" b="1" smtClean="0"/>
              <a:t>DB</a:t>
            </a:r>
            <a:endParaRPr lang="en-US" b="1"/>
          </a:p>
        </p:txBody>
      </p:sp>
      <p:sp>
        <p:nvSpPr>
          <p:cNvPr id="49" name="Organigramme : Multidocument 48"/>
          <p:cNvSpPr/>
          <p:nvPr/>
        </p:nvSpPr>
        <p:spPr>
          <a:xfrm>
            <a:off x="8039236" y="3280595"/>
            <a:ext cx="457200" cy="364429"/>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fr-FR" sz="1200" smtClean="0"/>
              <a:t>SP</a:t>
            </a:r>
            <a:endParaRPr lang="en-US" sz="1200"/>
          </a:p>
        </p:txBody>
      </p:sp>
      <p:sp>
        <p:nvSpPr>
          <p:cNvPr id="22" name="Espace réservé du numéro de diapositive 21"/>
          <p:cNvSpPr>
            <a:spLocks noGrp="1"/>
          </p:cNvSpPr>
          <p:nvPr>
            <p:ph type="sldNum" sz="quarter" idx="12"/>
          </p:nvPr>
        </p:nvSpPr>
        <p:spPr/>
        <p:txBody>
          <a:bodyPr/>
          <a:lstStyle/>
          <a:p>
            <a:fld id="{3A5F5595-61AE-4AA6-B423-33EDBD1DAE12}" type="slidenum">
              <a:rPr lang="fr-FR" smtClean="0"/>
              <a:pPr/>
              <a:t>52</a:t>
            </a:fld>
            <a:endParaRPr lang="fr-FR"/>
          </a:p>
        </p:txBody>
      </p:sp>
      <p:sp>
        <p:nvSpPr>
          <p:cNvPr id="25" name="Rectangle 24"/>
          <p:cNvSpPr/>
          <p:nvPr/>
        </p:nvSpPr>
        <p:spPr>
          <a:xfrm>
            <a:off x="0" y="0"/>
            <a:ext cx="9144000" cy="404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9">
                                            <p:graphicEl>
                                              <a:dgm id="{0F477653-733C-46A9-963F-FEDFCF90103F}"/>
                                            </p:graphicEl>
                                          </p:spTgt>
                                        </p:tgtEl>
                                        <p:attrNameLst>
                                          <p:attrName>style.visibility</p:attrName>
                                        </p:attrNameLst>
                                      </p:cBhvr>
                                      <p:to>
                                        <p:strVal val="visible"/>
                                      </p:to>
                                    </p:set>
                                    <p:anim calcmode="lin" valueType="num">
                                      <p:cBhvr>
                                        <p:cTn id="7" dur="500" fill="hold"/>
                                        <p:tgtEl>
                                          <p:spTgt spid="9">
                                            <p:graphicEl>
                                              <a:dgm id="{0F477653-733C-46A9-963F-FEDFCF90103F}"/>
                                            </p:graphicEl>
                                          </p:spTgt>
                                        </p:tgtEl>
                                        <p:attrNameLst>
                                          <p:attrName>ppt_w</p:attrName>
                                        </p:attrNameLst>
                                      </p:cBhvr>
                                      <p:tavLst>
                                        <p:tav tm="0">
                                          <p:val>
                                            <p:strVal val="#ppt_w*2.5"/>
                                          </p:val>
                                        </p:tav>
                                        <p:tav tm="100000">
                                          <p:val>
                                            <p:strVal val="#ppt_w"/>
                                          </p:val>
                                        </p:tav>
                                      </p:tavLst>
                                    </p:anim>
                                    <p:anim calcmode="lin" valueType="num">
                                      <p:cBhvr>
                                        <p:cTn id="8" dur="500" fill="hold"/>
                                        <p:tgtEl>
                                          <p:spTgt spid="9">
                                            <p:graphicEl>
                                              <a:dgm id="{0F477653-733C-46A9-963F-FEDFCF90103F}"/>
                                            </p:graphicEl>
                                          </p:spTgt>
                                        </p:tgtEl>
                                        <p:attrNameLst>
                                          <p:attrName>ppt_h</p:attrName>
                                        </p:attrNameLst>
                                      </p:cBhvr>
                                      <p:tavLst>
                                        <p:tav tm="0">
                                          <p:val>
                                            <p:strVal val="#ppt_h*0.01"/>
                                          </p:val>
                                        </p:tav>
                                        <p:tav tm="100000">
                                          <p:val>
                                            <p:strVal val="#ppt_h"/>
                                          </p:val>
                                        </p:tav>
                                      </p:tavLst>
                                    </p:anim>
                                    <p:anim calcmode="lin" valueType="num">
                                      <p:cBhvr>
                                        <p:cTn id="9" dur="500" fill="hold"/>
                                        <p:tgtEl>
                                          <p:spTgt spid="9">
                                            <p:graphicEl>
                                              <a:dgm id="{0F477653-733C-46A9-963F-FEDFCF90103F}"/>
                                            </p:graphicEl>
                                          </p:spTgt>
                                        </p:tgtEl>
                                        <p:attrNameLst>
                                          <p:attrName>ppt_x</p:attrName>
                                        </p:attrNameLst>
                                      </p:cBhvr>
                                      <p:tavLst>
                                        <p:tav tm="0">
                                          <p:val>
                                            <p:strVal val="#ppt_x"/>
                                          </p:val>
                                        </p:tav>
                                        <p:tav tm="100000">
                                          <p:val>
                                            <p:strVal val="#ppt_x"/>
                                          </p:val>
                                        </p:tav>
                                      </p:tavLst>
                                    </p:anim>
                                    <p:anim calcmode="lin" valueType="num">
                                      <p:cBhvr>
                                        <p:cTn id="10" dur="500" fill="hold"/>
                                        <p:tgtEl>
                                          <p:spTgt spid="9">
                                            <p:graphicEl>
                                              <a:dgm id="{0F477653-733C-46A9-963F-FEDFCF90103F}"/>
                                            </p:graphicEl>
                                          </p:spTgt>
                                        </p:tgtEl>
                                        <p:attrNameLst>
                                          <p:attrName>ppt_y</p:attrName>
                                        </p:attrNameLst>
                                      </p:cBhvr>
                                      <p:tavLst>
                                        <p:tav tm="0">
                                          <p:val>
                                            <p:strVal val="#ppt_h+1"/>
                                          </p:val>
                                        </p:tav>
                                        <p:tav tm="100000">
                                          <p:val>
                                            <p:strVal val="#ppt_y"/>
                                          </p:val>
                                        </p:tav>
                                      </p:tavLst>
                                    </p:anim>
                                    <p:animEffect transition="in" filter="fade">
                                      <p:cBhvr>
                                        <p:cTn id="11" dur="500"/>
                                        <p:tgtEl>
                                          <p:spTgt spid="9">
                                            <p:graphicEl>
                                              <a:dgm id="{0F477653-733C-46A9-963F-FEDFCF90103F}"/>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9">
                                            <p:graphicEl>
                                              <a:dgm id="{12E8A444-99DB-47C8-95E6-AE40D2809128}"/>
                                            </p:graphicEl>
                                          </p:spTgt>
                                        </p:tgtEl>
                                        <p:attrNameLst>
                                          <p:attrName>style.visibility</p:attrName>
                                        </p:attrNameLst>
                                      </p:cBhvr>
                                      <p:to>
                                        <p:strVal val="visible"/>
                                      </p:to>
                                    </p:set>
                                    <p:anim calcmode="lin" valueType="num">
                                      <p:cBhvr>
                                        <p:cTn id="16" dur="500" fill="hold"/>
                                        <p:tgtEl>
                                          <p:spTgt spid="9">
                                            <p:graphicEl>
                                              <a:dgm id="{12E8A444-99DB-47C8-95E6-AE40D2809128}"/>
                                            </p:graphicEl>
                                          </p:spTgt>
                                        </p:tgtEl>
                                        <p:attrNameLst>
                                          <p:attrName>ppt_w</p:attrName>
                                        </p:attrNameLst>
                                      </p:cBhvr>
                                      <p:tavLst>
                                        <p:tav tm="0">
                                          <p:val>
                                            <p:strVal val="#ppt_w*2.5"/>
                                          </p:val>
                                        </p:tav>
                                        <p:tav tm="100000">
                                          <p:val>
                                            <p:strVal val="#ppt_w"/>
                                          </p:val>
                                        </p:tav>
                                      </p:tavLst>
                                    </p:anim>
                                    <p:anim calcmode="lin" valueType="num">
                                      <p:cBhvr>
                                        <p:cTn id="17" dur="500" fill="hold"/>
                                        <p:tgtEl>
                                          <p:spTgt spid="9">
                                            <p:graphicEl>
                                              <a:dgm id="{12E8A444-99DB-47C8-95E6-AE40D2809128}"/>
                                            </p:graphicEl>
                                          </p:spTgt>
                                        </p:tgtEl>
                                        <p:attrNameLst>
                                          <p:attrName>ppt_h</p:attrName>
                                        </p:attrNameLst>
                                      </p:cBhvr>
                                      <p:tavLst>
                                        <p:tav tm="0">
                                          <p:val>
                                            <p:strVal val="#ppt_h*0.01"/>
                                          </p:val>
                                        </p:tav>
                                        <p:tav tm="100000">
                                          <p:val>
                                            <p:strVal val="#ppt_h"/>
                                          </p:val>
                                        </p:tav>
                                      </p:tavLst>
                                    </p:anim>
                                    <p:anim calcmode="lin" valueType="num">
                                      <p:cBhvr>
                                        <p:cTn id="18" dur="500" fill="hold"/>
                                        <p:tgtEl>
                                          <p:spTgt spid="9">
                                            <p:graphicEl>
                                              <a:dgm id="{12E8A444-99DB-47C8-95E6-AE40D2809128}"/>
                                            </p:graphicEl>
                                          </p:spTgt>
                                        </p:tgtEl>
                                        <p:attrNameLst>
                                          <p:attrName>ppt_x</p:attrName>
                                        </p:attrNameLst>
                                      </p:cBhvr>
                                      <p:tavLst>
                                        <p:tav tm="0">
                                          <p:val>
                                            <p:strVal val="#ppt_x"/>
                                          </p:val>
                                        </p:tav>
                                        <p:tav tm="100000">
                                          <p:val>
                                            <p:strVal val="#ppt_x"/>
                                          </p:val>
                                        </p:tav>
                                      </p:tavLst>
                                    </p:anim>
                                    <p:anim calcmode="lin" valueType="num">
                                      <p:cBhvr>
                                        <p:cTn id="19" dur="500" fill="hold"/>
                                        <p:tgtEl>
                                          <p:spTgt spid="9">
                                            <p:graphicEl>
                                              <a:dgm id="{12E8A444-99DB-47C8-95E6-AE40D2809128}"/>
                                            </p:graphicEl>
                                          </p:spTgt>
                                        </p:tgtEl>
                                        <p:attrNameLst>
                                          <p:attrName>ppt_y</p:attrName>
                                        </p:attrNameLst>
                                      </p:cBhvr>
                                      <p:tavLst>
                                        <p:tav tm="0">
                                          <p:val>
                                            <p:strVal val="#ppt_h+1"/>
                                          </p:val>
                                        </p:tav>
                                        <p:tav tm="100000">
                                          <p:val>
                                            <p:strVal val="#ppt_y"/>
                                          </p:val>
                                        </p:tav>
                                      </p:tavLst>
                                    </p:anim>
                                    <p:animEffect transition="in" filter="fade">
                                      <p:cBhvr>
                                        <p:cTn id="20" dur="500"/>
                                        <p:tgtEl>
                                          <p:spTgt spid="9">
                                            <p:graphicEl>
                                              <a:dgm id="{12E8A444-99DB-47C8-95E6-AE40D2809128}"/>
                                            </p:graphicEl>
                                          </p:spTgt>
                                        </p:tgtEl>
                                      </p:cBhvr>
                                    </p:animEffect>
                                  </p:childTnLst>
                                </p:cTn>
                              </p:par>
                              <p:par>
                                <p:cTn id="21" presetID="58" presetClass="entr" presetSubtype="0" accel="100000" fill="hold" grpId="0" nodeType="withEffect">
                                  <p:stCondLst>
                                    <p:cond delay="0"/>
                                  </p:stCondLst>
                                  <p:childTnLst>
                                    <p:set>
                                      <p:cBhvr>
                                        <p:cTn id="22" dur="1" fill="hold">
                                          <p:stCondLst>
                                            <p:cond delay="0"/>
                                          </p:stCondLst>
                                        </p:cTn>
                                        <p:tgtEl>
                                          <p:spTgt spid="9">
                                            <p:graphicEl>
                                              <a:dgm id="{F0466C89-04B0-4130-AEC3-F751602EE981}"/>
                                            </p:graphicEl>
                                          </p:spTgt>
                                        </p:tgtEl>
                                        <p:attrNameLst>
                                          <p:attrName>style.visibility</p:attrName>
                                        </p:attrNameLst>
                                      </p:cBhvr>
                                      <p:to>
                                        <p:strVal val="visible"/>
                                      </p:to>
                                    </p:set>
                                    <p:anim calcmode="lin" valueType="num">
                                      <p:cBhvr>
                                        <p:cTn id="23" dur="500" fill="hold"/>
                                        <p:tgtEl>
                                          <p:spTgt spid="9">
                                            <p:graphicEl>
                                              <a:dgm id="{F0466C89-04B0-4130-AEC3-F751602EE981}"/>
                                            </p:graphicEl>
                                          </p:spTgt>
                                        </p:tgtEl>
                                        <p:attrNameLst>
                                          <p:attrName>ppt_w</p:attrName>
                                        </p:attrNameLst>
                                      </p:cBhvr>
                                      <p:tavLst>
                                        <p:tav tm="0">
                                          <p:val>
                                            <p:strVal val="#ppt_w*2.5"/>
                                          </p:val>
                                        </p:tav>
                                        <p:tav tm="100000">
                                          <p:val>
                                            <p:strVal val="#ppt_w"/>
                                          </p:val>
                                        </p:tav>
                                      </p:tavLst>
                                    </p:anim>
                                    <p:anim calcmode="lin" valueType="num">
                                      <p:cBhvr>
                                        <p:cTn id="24" dur="500" fill="hold"/>
                                        <p:tgtEl>
                                          <p:spTgt spid="9">
                                            <p:graphicEl>
                                              <a:dgm id="{F0466C89-04B0-4130-AEC3-F751602EE981}"/>
                                            </p:graphicEl>
                                          </p:spTgt>
                                        </p:tgtEl>
                                        <p:attrNameLst>
                                          <p:attrName>ppt_h</p:attrName>
                                        </p:attrNameLst>
                                      </p:cBhvr>
                                      <p:tavLst>
                                        <p:tav tm="0">
                                          <p:val>
                                            <p:strVal val="#ppt_h*0.01"/>
                                          </p:val>
                                        </p:tav>
                                        <p:tav tm="100000">
                                          <p:val>
                                            <p:strVal val="#ppt_h"/>
                                          </p:val>
                                        </p:tav>
                                      </p:tavLst>
                                    </p:anim>
                                    <p:anim calcmode="lin" valueType="num">
                                      <p:cBhvr>
                                        <p:cTn id="25" dur="500" fill="hold"/>
                                        <p:tgtEl>
                                          <p:spTgt spid="9">
                                            <p:graphicEl>
                                              <a:dgm id="{F0466C89-04B0-4130-AEC3-F751602EE981}"/>
                                            </p:graphicEl>
                                          </p:spTgt>
                                        </p:tgtEl>
                                        <p:attrNameLst>
                                          <p:attrName>ppt_x</p:attrName>
                                        </p:attrNameLst>
                                      </p:cBhvr>
                                      <p:tavLst>
                                        <p:tav tm="0">
                                          <p:val>
                                            <p:strVal val="#ppt_x"/>
                                          </p:val>
                                        </p:tav>
                                        <p:tav tm="100000">
                                          <p:val>
                                            <p:strVal val="#ppt_x"/>
                                          </p:val>
                                        </p:tav>
                                      </p:tavLst>
                                    </p:anim>
                                    <p:anim calcmode="lin" valueType="num">
                                      <p:cBhvr>
                                        <p:cTn id="26" dur="500" fill="hold"/>
                                        <p:tgtEl>
                                          <p:spTgt spid="9">
                                            <p:graphicEl>
                                              <a:dgm id="{F0466C89-04B0-4130-AEC3-F751602EE981}"/>
                                            </p:graphicEl>
                                          </p:spTgt>
                                        </p:tgtEl>
                                        <p:attrNameLst>
                                          <p:attrName>ppt_y</p:attrName>
                                        </p:attrNameLst>
                                      </p:cBhvr>
                                      <p:tavLst>
                                        <p:tav tm="0">
                                          <p:val>
                                            <p:strVal val="#ppt_h+1"/>
                                          </p:val>
                                        </p:tav>
                                        <p:tav tm="100000">
                                          <p:val>
                                            <p:strVal val="#ppt_y"/>
                                          </p:val>
                                        </p:tav>
                                      </p:tavLst>
                                    </p:anim>
                                    <p:animEffect transition="in" filter="fade">
                                      <p:cBhvr>
                                        <p:cTn id="27" dur="500"/>
                                        <p:tgtEl>
                                          <p:spTgt spid="9">
                                            <p:graphicEl>
                                              <a:dgm id="{F0466C89-04B0-4130-AEC3-F751602EE981}"/>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9">
                                            <p:graphicEl>
                                              <a:dgm id="{E0494706-BDA4-4FCB-8595-75EABA3CB4F0}"/>
                                            </p:graphicEl>
                                          </p:spTgt>
                                        </p:tgtEl>
                                        <p:attrNameLst>
                                          <p:attrName>style.visibility</p:attrName>
                                        </p:attrNameLst>
                                      </p:cBhvr>
                                      <p:to>
                                        <p:strVal val="visible"/>
                                      </p:to>
                                    </p:set>
                                    <p:anim calcmode="lin" valueType="num">
                                      <p:cBhvr>
                                        <p:cTn id="32" dur="500" fill="hold"/>
                                        <p:tgtEl>
                                          <p:spTgt spid="9">
                                            <p:graphicEl>
                                              <a:dgm id="{E0494706-BDA4-4FCB-8595-75EABA3CB4F0}"/>
                                            </p:graphicEl>
                                          </p:spTgt>
                                        </p:tgtEl>
                                        <p:attrNameLst>
                                          <p:attrName>ppt_w</p:attrName>
                                        </p:attrNameLst>
                                      </p:cBhvr>
                                      <p:tavLst>
                                        <p:tav tm="0">
                                          <p:val>
                                            <p:strVal val="#ppt_w*2.5"/>
                                          </p:val>
                                        </p:tav>
                                        <p:tav tm="100000">
                                          <p:val>
                                            <p:strVal val="#ppt_w"/>
                                          </p:val>
                                        </p:tav>
                                      </p:tavLst>
                                    </p:anim>
                                    <p:anim calcmode="lin" valueType="num">
                                      <p:cBhvr>
                                        <p:cTn id="33" dur="500" fill="hold"/>
                                        <p:tgtEl>
                                          <p:spTgt spid="9">
                                            <p:graphicEl>
                                              <a:dgm id="{E0494706-BDA4-4FCB-8595-75EABA3CB4F0}"/>
                                            </p:graphicEl>
                                          </p:spTgt>
                                        </p:tgtEl>
                                        <p:attrNameLst>
                                          <p:attrName>ppt_h</p:attrName>
                                        </p:attrNameLst>
                                      </p:cBhvr>
                                      <p:tavLst>
                                        <p:tav tm="0">
                                          <p:val>
                                            <p:strVal val="#ppt_h*0.01"/>
                                          </p:val>
                                        </p:tav>
                                        <p:tav tm="100000">
                                          <p:val>
                                            <p:strVal val="#ppt_h"/>
                                          </p:val>
                                        </p:tav>
                                      </p:tavLst>
                                    </p:anim>
                                    <p:anim calcmode="lin" valueType="num">
                                      <p:cBhvr>
                                        <p:cTn id="34" dur="500" fill="hold"/>
                                        <p:tgtEl>
                                          <p:spTgt spid="9">
                                            <p:graphicEl>
                                              <a:dgm id="{E0494706-BDA4-4FCB-8595-75EABA3CB4F0}"/>
                                            </p:graphicEl>
                                          </p:spTgt>
                                        </p:tgtEl>
                                        <p:attrNameLst>
                                          <p:attrName>ppt_x</p:attrName>
                                        </p:attrNameLst>
                                      </p:cBhvr>
                                      <p:tavLst>
                                        <p:tav tm="0">
                                          <p:val>
                                            <p:strVal val="#ppt_x"/>
                                          </p:val>
                                        </p:tav>
                                        <p:tav tm="100000">
                                          <p:val>
                                            <p:strVal val="#ppt_x"/>
                                          </p:val>
                                        </p:tav>
                                      </p:tavLst>
                                    </p:anim>
                                    <p:anim calcmode="lin" valueType="num">
                                      <p:cBhvr>
                                        <p:cTn id="35" dur="500" fill="hold"/>
                                        <p:tgtEl>
                                          <p:spTgt spid="9">
                                            <p:graphicEl>
                                              <a:dgm id="{E0494706-BDA4-4FCB-8595-75EABA3CB4F0}"/>
                                            </p:graphicEl>
                                          </p:spTgt>
                                        </p:tgtEl>
                                        <p:attrNameLst>
                                          <p:attrName>ppt_y</p:attrName>
                                        </p:attrNameLst>
                                      </p:cBhvr>
                                      <p:tavLst>
                                        <p:tav tm="0">
                                          <p:val>
                                            <p:strVal val="#ppt_h+1"/>
                                          </p:val>
                                        </p:tav>
                                        <p:tav tm="100000">
                                          <p:val>
                                            <p:strVal val="#ppt_y"/>
                                          </p:val>
                                        </p:tav>
                                      </p:tavLst>
                                    </p:anim>
                                    <p:animEffect transition="in" filter="fade">
                                      <p:cBhvr>
                                        <p:cTn id="36" dur="500"/>
                                        <p:tgtEl>
                                          <p:spTgt spid="9">
                                            <p:graphicEl>
                                              <a:dgm id="{E0494706-BDA4-4FCB-8595-75EABA3CB4F0}"/>
                                            </p:graphicEl>
                                          </p:spTgt>
                                        </p:tgtEl>
                                      </p:cBhvr>
                                    </p:animEffect>
                                  </p:childTnLst>
                                </p:cTn>
                              </p:par>
                              <p:par>
                                <p:cTn id="37" presetID="58" presetClass="entr" presetSubtype="0" accel="100000" fill="hold" grpId="0" nodeType="withEffect">
                                  <p:stCondLst>
                                    <p:cond delay="0"/>
                                  </p:stCondLst>
                                  <p:childTnLst>
                                    <p:set>
                                      <p:cBhvr>
                                        <p:cTn id="38" dur="1" fill="hold">
                                          <p:stCondLst>
                                            <p:cond delay="0"/>
                                          </p:stCondLst>
                                        </p:cTn>
                                        <p:tgtEl>
                                          <p:spTgt spid="9">
                                            <p:graphicEl>
                                              <a:dgm id="{3E4CBBA0-BE61-40BB-B482-3E03D93DC7F9}"/>
                                            </p:graphicEl>
                                          </p:spTgt>
                                        </p:tgtEl>
                                        <p:attrNameLst>
                                          <p:attrName>style.visibility</p:attrName>
                                        </p:attrNameLst>
                                      </p:cBhvr>
                                      <p:to>
                                        <p:strVal val="visible"/>
                                      </p:to>
                                    </p:set>
                                    <p:anim calcmode="lin" valueType="num">
                                      <p:cBhvr>
                                        <p:cTn id="39" dur="500" fill="hold"/>
                                        <p:tgtEl>
                                          <p:spTgt spid="9">
                                            <p:graphicEl>
                                              <a:dgm id="{3E4CBBA0-BE61-40BB-B482-3E03D93DC7F9}"/>
                                            </p:graphicEl>
                                          </p:spTgt>
                                        </p:tgtEl>
                                        <p:attrNameLst>
                                          <p:attrName>ppt_w</p:attrName>
                                        </p:attrNameLst>
                                      </p:cBhvr>
                                      <p:tavLst>
                                        <p:tav tm="0">
                                          <p:val>
                                            <p:strVal val="#ppt_w*2.5"/>
                                          </p:val>
                                        </p:tav>
                                        <p:tav tm="100000">
                                          <p:val>
                                            <p:strVal val="#ppt_w"/>
                                          </p:val>
                                        </p:tav>
                                      </p:tavLst>
                                    </p:anim>
                                    <p:anim calcmode="lin" valueType="num">
                                      <p:cBhvr>
                                        <p:cTn id="40" dur="500" fill="hold"/>
                                        <p:tgtEl>
                                          <p:spTgt spid="9">
                                            <p:graphicEl>
                                              <a:dgm id="{3E4CBBA0-BE61-40BB-B482-3E03D93DC7F9}"/>
                                            </p:graphicEl>
                                          </p:spTgt>
                                        </p:tgtEl>
                                        <p:attrNameLst>
                                          <p:attrName>ppt_h</p:attrName>
                                        </p:attrNameLst>
                                      </p:cBhvr>
                                      <p:tavLst>
                                        <p:tav tm="0">
                                          <p:val>
                                            <p:strVal val="#ppt_h*0.01"/>
                                          </p:val>
                                        </p:tav>
                                        <p:tav tm="100000">
                                          <p:val>
                                            <p:strVal val="#ppt_h"/>
                                          </p:val>
                                        </p:tav>
                                      </p:tavLst>
                                    </p:anim>
                                    <p:anim calcmode="lin" valueType="num">
                                      <p:cBhvr>
                                        <p:cTn id="41" dur="500" fill="hold"/>
                                        <p:tgtEl>
                                          <p:spTgt spid="9">
                                            <p:graphicEl>
                                              <a:dgm id="{3E4CBBA0-BE61-40BB-B482-3E03D93DC7F9}"/>
                                            </p:graphicEl>
                                          </p:spTgt>
                                        </p:tgtEl>
                                        <p:attrNameLst>
                                          <p:attrName>ppt_x</p:attrName>
                                        </p:attrNameLst>
                                      </p:cBhvr>
                                      <p:tavLst>
                                        <p:tav tm="0">
                                          <p:val>
                                            <p:strVal val="#ppt_x"/>
                                          </p:val>
                                        </p:tav>
                                        <p:tav tm="100000">
                                          <p:val>
                                            <p:strVal val="#ppt_x"/>
                                          </p:val>
                                        </p:tav>
                                      </p:tavLst>
                                    </p:anim>
                                    <p:anim calcmode="lin" valueType="num">
                                      <p:cBhvr>
                                        <p:cTn id="42" dur="500" fill="hold"/>
                                        <p:tgtEl>
                                          <p:spTgt spid="9">
                                            <p:graphicEl>
                                              <a:dgm id="{3E4CBBA0-BE61-40BB-B482-3E03D93DC7F9}"/>
                                            </p:graphicEl>
                                          </p:spTgt>
                                        </p:tgtEl>
                                        <p:attrNameLst>
                                          <p:attrName>ppt_y</p:attrName>
                                        </p:attrNameLst>
                                      </p:cBhvr>
                                      <p:tavLst>
                                        <p:tav tm="0">
                                          <p:val>
                                            <p:strVal val="#ppt_h+1"/>
                                          </p:val>
                                        </p:tav>
                                        <p:tav tm="100000">
                                          <p:val>
                                            <p:strVal val="#ppt_y"/>
                                          </p:val>
                                        </p:tav>
                                      </p:tavLst>
                                    </p:anim>
                                    <p:animEffect transition="in" filter="fade">
                                      <p:cBhvr>
                                        <p:cTn id="43" dur="500"/>
                                        <p:tgtEl>
                                          <p:spTgt spid="9">
                                            <p:graphicEl>
                                              <a:dgm id="{3E4CBBA0-BE61-40BB-B482-3E03D93DC7F9}"/>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58" presetClass="entr" presetSubtype="0" accel="100000" fill="hold" grpId="0" nodeType="clickEffect">
                                  <p:stCondLst>
                                    <p:cond delay="0"/>
                                  </p:stCondLst>
                                  <p:childTnLst>
                                    <p:set>
                                      <p:cBhvr>
                                        <p:cTn id="47" dur="1" fill="hold">
                                          <p:stCondLst>
                                            <p:cond delay="0"/>
                                          </p:stCondLst>
                                        </p:cTn>
                                        <p:tgtEl>
                                          <p:spTgt spid="9">
                                            <p:graphicEl>
                                              <a:dgm id="{B91EF4AF-11FE-477E-852F-4BE0C064F7E9}"/>
                                            </p:graphicEl>
                                          </p:spTgt>
                                        </p:tgtEl>
                                        <p:attrNameLst>
                                          <p:attrName>style.visibility</p:attrName>
                                        </p:attrNameLst>
                                      </p:cBhvr>
                                      <p:to>
                                        <p:strVal val="visible"/>
                                      </p:to>
                                    </p:set>
                                    <p:anim calcmode="lin" valueType="num">
                                      <p:cBhvr>
                                        <p:cTn id="48" dur="500" fill="hold"/>
                                        <p:tgtEl>
                                          <p:spTgt spid="9">
                                            <p:graphicEl>
                                              <a:dgm id="{B91EF4AF-11FE-477E-852F-4BE0C064F7E9}"/>
                                            </p:graphicEl>
                                          </p:spTgt>
                                        </p:tgtEl>
                                        <p:attrNameLst>
                                          <p:attrName>ppt_w</p:attrName>
                                        </p:attrNameLst>
                                      </p:cBhvr>
                                      <p:tavLst>
                                        <p:tav tm="0">
                                          <p:val>
                                            <p:strVal val="#ppt_w*2.5"/>
                                          </p:val>
                                        </p:tav>
                                        <p:tav tm="100000">
                                          <p:val>
                                            <p:strVal val="#ppt_w"/>
                                          </p:val>
                                        </p:tav>
                                      </p:tavLst>
                                    </p:anim>
                                    <p:anim calcmode="lin" valueType="num">
                                      <p:cBhvr>
                                        <p:cTn id="49" dur="500" fill="hold"/>
                                        <p:tgtEl>
                                          <p:spTgt spid="9">
                                            <p:graphicEl>
                                              <a:dgm id="{B91EF4AF-11FE-477E-852F-4BE0C064F7E9}"/>
                                            </p:graphicEl>
                                          </p:spTgt>
                                        </p:tgtEl>
                                        <p:attrNameLst>
                                          <p:attrName>ppt_h</p:attrName>
                                        </p:attrNameLst>
                                      </p:cBhvr>
                                      <p:tavLst>
                                        <p:tav tm="0">
                                          <p:val>
                                            <p:strVal val="#ppt_h*0.01"/>
                                          </p:val>
                                        </p:tav>
                                        <p:tav tm="100000">
                                          <p:val>
                                            <p:strVal val="#ppt_h"/>
                                          </p:val>
                                        </p:tav>
                                      </p:tavLst>
                                    </p:anim>
                                    <p:anim calcmode="lin" valueType="num">
                                      <p:cBhvr>
                                        <p:cTn id="50" dur="500" fill="hold"/>
                                        <p:tgtEl>
                                          <p:spTgt spid="9">
                                            <p:graphicEl>
                                              <a:dgm id="{B91EF4AF-11FE-477E-852F-4BE0C064F7E9}"/>
                                            </p:graphicEl>
                                          </p:spTgt>
                                        </p:tgtEl>
                                        <p:attrNameLst>
                                          <p:attrName>ppt_x</p:attrName>
                                        </p:attrNameLst>
                                      </p:cBhvr>
                                      <p:tavLst>
                                        <p:tav tm="0">
                                          <p:val>
                                            <p:strVal val="#ppt_x"/>
                                          </p:val>
                                        </p:tav>
                                        <p:tav tm="100000">
                                          <p:val>
                                            <p:strVal val="#ppt_x"/>
                                          </p:val>
                                        </p:tav>
                                      </p:tavLst>
                                    </p:anim>
                                    <p:anim calcmode="lin" valueType="num">
                                      <p:cBhvr>
                                        <p:cTn id="51" dur="500" fill="hold"/>
                                        <p:tgtEl>
                                          <p:spTgt spid="9">
                                            <p:graphicEl>
                                              <a:dgm id="{B91EF4AF-11FE-477E-852F-4BE0C064F7E9}"/>
                                            </p:graphicEl>
                                          </p:spTgt>
                                        </p:tgtEl>
                                        <p:attrNameLst>
                                          <p:attrName>ppt_y</p:attrName>
                                        </p:attrNameLst>
                                      </p:cBhvr>
                                      <p:tavLst>
                                        <p:tav tm="0">
                                          <p:val>
                                            <p:strVal val="#ppt_h+1"/>
                                          </p:val>
                                        </p:tav>
                                        <p:tav tm="100000">
                                          <p:val>
                                            <p:strVal val="#ppt_y"/>
                                          </p:val>
                                        </p:tav>
                                      </p:tavLst>
                                    </p:anim>
                                    <p:animEffect transition="in" filter="fade">
                                      <p:cBhvr>
                                        <p:cTn id="52" dur="500"/>
                                        <p:tgtEl>
                                          <p:spTgt spid="9">
                                            <p:graphicEl>
                                              <a:dgm id="{B91EF4AF-11FE-477E-852F-4BE0C064F7E9}"/>
                                            </p:graphicEl>
                                          </p:spTgt>
                                        </p:tgtEl>
                                      </p:cBhvr>
                                    </p:animEffect>
                                  </p:childTnLst>
                                </p:cTn>
                              </p:par>
                              <p:par>
                                <p:cTn id="53" presetID="58" presetClass="entr" presetSubtype="0" accel="100000" fill="hold" grpId="0" nodeType="withEffect">
                                  <p:stCondLst>
                                    <p:cond delay="0"/>
                                  </p:stCondLst>
                                  <p:childTnLst>
                                    <p:set>
                                      <p:cBhvr>
                                        <p:cTn id="54" dur="1" fill="hold">
                                          <p:stCondLst>
                                            <p:cond delay="0"/>
                                          </p:stCondLst>
                                        </p:cTn>
                                        <p:tgtEl>
                                          <p:spTgt spid="9">
                                            <p:graphicEl>
                                              <a:dgm id="{EEC94F44-E48D-4A37-AFF3-1095E7AFD81C}"/>
                                            </p:graphicEl>
                                          </p:spTgt>
                                        </p:tgtEl>
                                        <p:attrNameLst>
                                          <p:attrName>style.visibility</p:attrName>
                                        </p:attrNameLst>
                                      </p:cBhvr>
                                      <p:to>
                                        <p:strVal val="visible"/>
                                      </p:to>
                                    </p:set>
                                    <p:anim calcmode="lin" valueType="num">
                                      <p:cBhvr>
                                        <p:cTn id="55" dur="500" fill="hold"/>
                                        <p:tgtEl>
                                          <p:spTgt spid="9">
                                            <p:graphicEl>
                                              <a:dgm id="{EEC94F44-E48D-4A37-AFF3-1095E7AFD81C}"/>
                                            </p:graphicEl>
                                          </p:spTgt>
                                        </p:tgtEl>
                                        <p:attrNameLst>
                                          <p:attrName>ppt_w</p:attrName>
                                        </p:attrNameLst>
                                      </p:cBhvr>
                                      <p:tavLst>
                                        <p:tav tm="0">
                                          <p:val>
                                            <p:strVal val="#ppt_w*2.5"/>
                                          </p:val>
                                        </p:tav>
                                        <p:tav tm="100000">
                                          <p:val>
                                            <p:strVal val="#ppt_w"/>
                                          </p:val>
                                        </p:tav>
                                      </p:tavLst>
                                    </p:anim>
                                    <p:anim calcmode="lin" valueType="num">
                                      <p:cBhvr>
                                        <p:cTn id="56" dur="500" fill="hold"/>
                                        <p:tgtEl>
                                          <p:spTgt spid="9">
                                            <p:graphicEl>
                                              <a:dgm id="{EEC94F44-E48D-4A37-AFF3-1095E7AFD81C}"/>
                                            </p:graphicEl>
                                          </p:spTgt>
                                        </p:tgtEl>
                                        <p:attrNameLst>
                                          <p:attrName>ppt_h</p:attrName>
                                        </p:attrNameLst>
                                      </p:cBhvr>
                                      <p:tavLst>
                                        <p:tav tm="0">
                                          <p:val>
                                            <p:strVal val="#ppt_h*0.01"/>
                                          </p:val>
                                        </p:tav>
                                        <p:tav tm="100000">
                                          <p:val>
                                            <p:strVal val="#ppt_h"/>
                                          </p:val>
                                        </p:tav>
                                      </p:tavLst>
                                    </p:anim>
                                    <p:anim calcmode="lin" valueType="num">
                                      <p:cBhvr>
                                        <p:cTn id="57" dur="500" fill="hold"/>
                                        <p:tgtEl>
                                          <p:spTgt spid="9">
                                            <p:graphicEl>
                                              <a:dgm id="{EEC94F44-E48D-4A37-AFF3-1095E7AFD81C}"/>
                                            </p:graphicEl>
                                          </p:spTgt>
                                        </p:tgtEl>
                                        <p:attrNameLst>
                                          <p:attrName>ppt_x</p:attrName>
                                        </p:attrNameLst>
                                      </p:cBhvr>
                                      <p:tavLst>
                                        <p:tav tm="0">
                                          <p:val>
                                            <p:strVal val="#ppt_x"/>
                                          </p:val>
                                        </p:tav>
                                        <p:tav tm="100000">
                                          <p:val>
                                            <p:strVal val="#ppt_x"/>
                                          </p:val>
                                        </p:tav>
                                      </p:tavLst>
                                    </p:anim>
                                    <p:anim calcmode="lin" valueType="num">
                                      <p:cBhvr>
                                        <p:cTn id="58" dur="500" fill="hold"/>
                                        <p:tgtEl>
                                          <p:spTgt spid="9">
                                            <p:graphicEl>
                                              <a:dgm id="{EEC94F44-E48D-4A37-AFF3-1095E7AFD81C}"/>
                                            </p:graphicEl>
                                          </p:spTgt>
                                        </p:tgtEl>
                                        <p:attrNameLst>
                                          <p:attrName>ppt_y</p:attrName>
                                        </p:attrNameLst>
                                      </p:cBhvr>
                                      <p:tavLst>
                                        <p:tav tm="0">
                                          <p:val>
                                            <p:strVal val="#ppt_h+1"/>
                                          </p:val>
                                        </p:tav>
                                        <p:tav tm="100000">
                                          <p:val>
                                            <p:strVal val="#ppt_y"/>
                                          </p:val>
                                        </p:tav>
                                      </p:tavLst>
                                    </p:anim>
                                    <p:animEffect transition="in" filter="fade">
                                      <p:cBhvr>
                                        <p:cTn id="59" dur="500"/>
                                        <p:tgtEl>
                                          <p:spTgt spid="9">
                                            <p:graphicEl>
                                              <a:dgm id="{EEC94F44-E48D-4A37-AFF3-1095E7AFD81C}"/>
                                            </p:graphicEl>
                                          </p:spTgt>
                                        </p:tgtEl>
                                      </p:cBhvr>
                                    </p:animEffect>
                                  </p:childTnLst>
                                </p:cTn>
                              </p:par>
                            </p:childTnLst>
                          </p:cTn>
                        </p:par>
                      </p:childTnLst>
                    </p:cTn>
                  </p:par>
                  <p:par>
                    <p:cTn id="60" fill="hold">
                      <p:stCondLst>
                        <p:cond delay="indefinite"/>
                      </p:stCondLst>
                      <p:childTnLst>
                        <p:par>
                          <p:cTn id="61" fill="hold">
                            <p:stCondLst>
                              <p:cond delay="0"/>
                            </p:stCondLst>
                            <p:childTnLst>
                              <p:par>
                                <p:cTn id="62" presetID="58" presetClass="entr" presetSubtype="0" accel="100000" fill="hold" grpId="0" nodeType="clickEffect">
                                  <p:stCondLst>
                                    <p:cond delay="0"/>
                                  </p:stCondLst>
                                  <p:childTnLst>
                                    <p:set>
                                      <p:cBhvr>
                                        <p:cTn id="63" dur="1" fill="hold">
                                          <p:stCondLst>
                                            <p:cond delay="0"/>
                                          </p:stCondLst>
                                        </p:cTn>
                                        <p:tgtEl>
                                          <p:spTgt spid="9">
                                            <p:graphicEl>
                                              <a:dgm id="{1FF41E16-26FA-45A8-A31C-B2615BEF408C}"/>
                                            </p:graphicEl>
                                          </p:spTgt>
                                        </p:tgtEl>
                                        <p:attrNameLst>
                                          <p:attrName>style.visibility</p:attrName>
                                        </p:attrNameLst>
                                      </p:cBhvr>
                                      <p:to>
                                        <p:strVal val="visible"/>
                                      </p:to>
                                    </p:set>
                                    <p:anim calcmode="lin" valueType="num">
                                      <p:cBhvr>
                                        <p:cTn id="64" dur="500" fill="hold"/>
                                        <p:tgtEl>
                                          <p:spTgt spid="9">
                                            <p:graphicEl>
                                              <a:dgm id="{1FF41E16-26FA-45A8-A31C-B2615BEF408C}"/>
                                            </p:graphicEl>
                                          </p:spTgt>
                                        </p:tgtEl>
                                        <p:attrNameLst>
                                          <p:attrName>ppt_w</p:attrName>
                                        </p:attrNameLst>
                                      </p:cBhvr>
                                      <p:tavLst>
                                        <p:tav tm="0">
                                          <p:val>
                                            <p:strVal val="#ppt_w*2.5"/>
                                          </p:val>
                                        </p:tav>
                                        <p:tav tm="100000">
                                          <p:val>
                                            <p:strVal val="#ppt_w"/>
                                          </p:val>
                                        </p:tav>
                                      </p:tavLst>
                                    </p:anim>
                                    <p:anim calcmode="lin" valueType="num">
                                      <p:cBhvr>
                                        <p:cTn id="65" dur="500" fill="hold"/>
                                        <p:tgtEl>
                                          <p:spTgt spid="9">
                                            <p:graphicEl>
                                              <a:dgm id="{1FF41E16-26FA-45A8-A31C-B2615BEF408C}"/>
                                            </p:graphicEl>
                                          </p:spTgt>
                                        </p:tgtEl>
                                        <p:attrNameLst>
                                          <p:attrName>ppt_h</p:attrName>
                                        </p:attrNameLst>
                                      </p:cBhvr>
                                      <p:tavLst>
                                        <p:tav tm="0">
                                          <p:val>
                                            <p:strVal val="#ppt_h*0.01"/>
                                          </p:val>
                                        </p:tav>
                                        <p:tav tm="100000">
                                          <p:val>
                                            <p:strVal val="#ppt_h"/>
                                          </p:val>
                                        </p:tav>
                                      </p:tavLst>
                                    </p:anim>
                                    <p:anim calcmode="lin" valueType="num">
                                      <p:cBhvr>
                                        <p:cTn id="66" dur="500" fill="hold"/>
                                        <p:tgtEl>
                                          <p:spTgt spid="9">
                                            <p:graphicEl>
                                              <a:dgm id="{1FF41E16-26FA-45A8-A31C-B2615BEF408C}"/>
                                            </p:graphicEl>
                                          </p:spTgt>
                                        </p:tgtEl>
                                        <p:attrNameLst>
                                          <p:attrName>ppt_x</p:attrName>
                                        </p:attrNameLst>
                                      </p:cBhvr>
                                      <p:tavLst>
                                        <p:tav tm="0">
                                          <p:val>
                                            <p:strVal val="#ppt_x"/>
                                          </p:val>
                                        </p:tav>
                                        <p:tav tm="100000">
                                          <p:val>
                                            <p:strVal val="#ppt_x"/>
                                          </p:val>
                                        </p:tav>
                                      </p:tavLst>
                                    </p:anim>
                                    <p:anim calcmode="lin" valueType="num">
                                      <p:cBhvr>
                                        <p:cTn id="67" dur="500" fill="hold"/>
                                        <p:tgtEl>
                                          <p:spTgt spid="9">
                                            <p:graphicEl>
                                              <a:dgm id="{1FF41E16-26FA-45A8-A31C-B2615BEF408C}"/>
                                            </p:graphicEl>
                                          </p:spTgt>
                                        </p:tgtEl>
                                        <p:attrNameLst>
                                          <p:attrName>ppt_y</p:attrName>
                                        </p:attrNameLst>
                                      </p:cBhvr>
                                      <p:tavLst>
                                        <p:tav tm="0">
                                          <p:val>
                                            <p:strVal val="#ppt_h+1"/>
                                          </p:val>
                                        </p:tav>
                                        <p:tav tm="100000">
                                          <p:val>
                                            <p:strVal val="#ppt_y"/>
                                          </p:val>
                                        </p:tav>
                                      </p:tavLst>
                                    </p:anim>
                                    <p:animEffect transition="in" filter="fade">
                                      <p:cBhvr>
                                        <p:cTn id="68" dur="500"/>
                                        <p:tgtEl>
                                          <p:spTgt spid="9">
                                            <p:graphicEl>
                                              <a:dgm id="{1FF41E16-26FA-45A8-A31C-B2615BEF408C}"/>
                                            </p:graphicEl>
                                          </p:spTgt>
                                        </p:tgtEl>
                                      </p:cBhvr>
                                    </p:animEffect>
                                  </p:childTnLst>
                                </p:cTn>
                              </p:par>
                              <p:par>
                                <p:cTn id="69" presetID="58" presetClass="entr" presetSubtype="0" accel="100000" fill="hold" grpId="0" nodeType="withEffect">
                                  <p:stCondLst>
                                    <p:cond delay="0"/>
                                  </p:stCondLst>
                                  <p:childTnLst>
                                    <p:set>
                                      <p:cBhvr>
                                        <p:cTn id="70" dur="1" fill="hold">
                                          <p:stCondLst>
                                            <p:cond delay="0"/>
                                          </p:stCondLst>
                                        </p:cTn>
                                        <p:tgtEl>
                                          <p:spTgt spid="9">
                                            <p:graphicEl>
                                              <a:dgm id="{3884A0AB-F20B-49FE-B4C9-F7B6E4B81227}"/>
                                            </p:graphicEl>
                                          </p:spTgt>
                                        </p:tgtEl>
                                        <p:attrNameLst>
                                          <p:attrName>style.visibility</p:attrName>
                                        </p:attrNameLst>
                                      </p:cBhvr>
                                      <p:to>
                                        <p:strVal val="visible"/>
                                      </p:to>
                                    </p:set>
                                    <p:anim calcmode="lin" valueType="num">
                                      <p:cBhvr>
                                        <p:cTn id="71" dur="500" fill="hold"/>
                                        <p:tgtEl>
                                          <p:spTgt spid="9">
                                            <p:graphicEl>
                                              <a:dgm id="{3884A0AB-F20B-49FE-B4C9-F7B6E4B81227}"/>
                                            </p:graphicEl>
                                          </p:spTgt>
                                        </p:tgtEl>
                                        <p:attrNameLst>
                                          <p:attrName>ppt_w</p:attrName>
                                        </p:attrNameLst>
                                      </p:cBhvr>
                                      <p:tavLst>
                                        <p:tav tm="0">
                                          <p:val>
                                            <p:strVal val="#ppt_w*2.5"/>
                                          </p:val>
                                        </p:tav>
                                        <p:tav tm="100000">
                                          <p:val>
                                            <p:strVal val="#ppt_w"/>
                                          </p:val>
                                        </p:tav>
                                      </p:tavLst>
                                    </p:anim>
                                    <p:anim calcmode="lin" valueType="num">
                                      <p:cBhvr>
                                        <p:cTn id="72" dur="500" fill="hold"/>
                                        <p:tgtEl>
                                          <p:spTgt spid="9">
                                            <p:graphicEl>
                                              <a:dgm id="{3884A0AB-F20B-49FE-B4C9-F7B6E4B81227}"/>
                                            </p:graphicEl>
                                          </p:spTgt>
                                        </p:tgtEl>
                                        <p:attrNameLst>
                                          <p:attrName>ppt_h</p:attrName>
                                        </p:attrNameLst>
                                      </p:cBhvr>
                                      <p:tavLst>
                                        <p:tav tm="0">
                                          <p:val>
                                            <p:strVal val="#ppt_h*0.01"/>
                                          </p:val>
                                        </p:tav>
                                        <p:tav tm="100000">
                                          <p:val>
                                            <p:strVal val="#ppt_h"/>
                                          </p:val>
                                        </p:tav>
                                      </p:tavLst>
                                    </p:anim>
                                    <p:anim calcmode="lin" valueType="num">
                                      <p:cBhvr>
                                        <p:cTn id="73" dur="500" fill="hold"/>
                                        <p:tgtEl>
                                          <p:spTgt spid="9">
                                            <p:graphicEl>
                                              <a:dgm id="{3884A0AB-F20B-49FE-B4C9-F7B6E4B81227}"/>
                                            </p:graphicEl>
                                          </p:spTgt>
                                        </p:tgtEl>
                                        <p:attrNameLst>
                                          <p:attrName>ppt_x</p:attrName>
                                        </p:attrNameLst>
                                      </p:cBhvr>
                                      <p:tavLst>
                                        <p:tav tm="0">
                                          <p:val>
                                            <p:strVal val="#ppt_x"/>
                                          </p:val>
                                        </p:tav>
                                        <p:tav tm="100000">
                                          <p:val>
                                            <p:strVal val="#ppt_x"/>
                                          </p:val>
                                        </p:tav>
                                      </p:tavLst>
                                    </p:anim>
                                    <p:anim calcmode="lin" valueType="num">
                                      <p:cBhvr>
                                        <p:cTn id="74" dur="500" fill="hold"/>
                                        <p:tgtEl>
                                          <p:spTgt spid="9">
                                            <p:graphicEl>
                                              <a:dgm id="{3884A0AB-F20B-49FE-B4C9-F7B6E4B81227}"/>
                                            </p:graphicEl>
                                          </p:spTgt>
                                        </p:tgtEl>
                                        <p:attrNameLst>
                                          <p:attrName>ppt_y</p:attrName>
                                        </p:attrNameLst>
                                      </p:cBhvr>
                                      <p:tavLst>
                                        <p:tav tm="0">
                                          <p:val>
                                            <p:strVal val="#ppt_h+1"/>
                                          </p:val>
                                        </p:tav>
                                        <p:tav tm="100000">
                                          <p:val>
                                            <p:strVal val="#ppt_y"/>
                                          </p:val>
                                        </p:tav>
                                      </p:tavLst>
                                    </p:anim>
                                    <p:animEffect transition="in" filter="fade">
                                      <p:cBhvr>
                                        <p:cTn id="75" dur="500"/>
                                        <p:tgtEl>
                                          <p:spTgt spid="9">
                                            <p:graphicEl>
                                              <a:dgm id="{3884A0AB-F20B-49FE-B4C9-F7B6E4B81227}"/>
                                            </p:graphicEl>
                                          </p:spTgt>
                                        </p:tgtEl>
                                      </p:cBhvr>
                                    </p:animEffect>
                                  </p:childTnLst>
                                </p:cTn>
                              </p:par>
                            </p:childTnLst>
                          </p:cTn>
                        </p:par>
                      </p:childTnLst>
                    </p:cTn>
                  </p:par>
                  <p:par>
                    <p:cTn id="76" fill="hold">
                      <p:stCondLst>
                        <p:cond delay="indefinite"/>
                      </p:stCondLst>
                      <p:childTnLst>
                        <p:par>
                          <p:cTn id="77" fill="hold">
                            <p:stCondLst>
                              <p:cond delay="0"/>
                            </p:stCondLst>
                            <p:childTnLst>
                              <p:par>
                                <p:cTn id="78" presetID="58" presetClass="entr" presetSubtype="0" accel="100000" fill="hold" grpId="0" nodeType="clickEffect">
                                  <p:stCondLst>
                                    <p:cond delay="0"/>
                                  </p:stCondLst>
                                  <p:childTnLst>
                                    <p:set>
                                      <p:cBhvr>
                                        <p:cTn id="79" dur="1" fill="hold">
                                          <p:stCondLst>
                                            <p:cond delay="0"/>
                                          </p:stCondLst>
                                        </p:cTn>
                                        <p:tgtEl>
                                          <p:spTgt spid="9">
                                            <p:graphicEl>
                                              <a:dgm id="{8C96BC92-7E23-42AE-9701-CE0E27EF4B87}"/>
                                            </p:graphicEl>
                                          </p:spTgt>
                                        </p:tgtEl>
                                        <p:attrNameLst>
                                          <p:attrName>style.visibility</p:attrName>
                                        </p:attrNameLst>
                                      </p:cBhvr>
                                      <p:to>
                                        <p:strVal val="visible"/>
                                      </p:to>
                                    </p:set>
                                    <p:anim calcmode="lin" valueType="num">
                                      <p:cBhvr>
                                        <p:cTn id="80" dur="500" fill="hold"/>
                                        <p:tgtEl>
                                          <p:spTgt spid="9">
                                            <p:graphicEl>
                                              <a:dgm id="{8C96BC92-7E23-42AE-9701-CE0E27EF4B87}"/>
                                            </p:graphicEl>
                                          </p:spTgt>
                                        </p:tgtEl>
                                        <p:attrNameLst>
                                          <p:attrName>ppt_w</p:attrName>
                                        </p:attrNameLst>
                                      </p:cBhvr>
                                      <p:tavLst>
                                        <p:tav tm="0">
                                          <p:val>
                                            <p:strVal val="#ppt_w*2.5"/>
                                          </p:val>
                                        </p:tav>
                                        <p:tav tm="100000">
                                          <p:val>
                                            <p:strVal val="#ppt_w"/>
                                          </p:val>
                                        </p:tav>
                                      </p:tavLst>
                                    </p:anim>
                                    <p:anim calcmode="lin" valueType="num">
                                      <p:cBhvr>
                                        <p:cTn id="81" dur="500" fill="hold"/>
                                        <p:tgtEl>
                                          <p:spTgt spid="9">
                                            <p:graphicEl>
                                              <a:dgm id="{8C96BC92-7E23-42AE-9701-CE0E27EF4B87}"/>
                                            </p:graphicEl>
                                          </p:spTgt>
                                        </p:tgtEl>
                                        <p:attrNameLst>
                                          <p:attrName>ppt_h</p:attrName>
                                        </p:attrNameLst>
                                      </p:cBhvr>
                                      <p:tavLst>
                                        <p:tav tm="0">
                                          <p:val>
                                            <p:strVal val="#ppt_h*0.01"/>
                                          </p:val>
                                        </p:tav>
                                        <p:tav tm="100000">
                                          <p:val>
                                            <p:strVal val="#ppt_h"/>
                                          </p:val>
                                        </p:tav>
                                      </p:tavLst>
                                    </p:anim>
                                    <p:anim calcmode="lin" valueType="num">
                                      <p:cBhvr>
                                        <p:cTn id="82" dur="500" fill="hold"/>
                                        <p:tgtEl>
                                          <p:spTgt spid="9">
                                            <p:graphicEl>
                                              <a:dgm id="{8C96BC92-7E23-42AE-9701-CE0E27EF4B87}"/>
                                            </p:graphicEl>
                                          </p:spTgt>
                                        </p:tgtEl>
                                        <p:attrNameLst>
                                          <p:attrName>ppt_x</p:attrName>
                                        </p:attrNameLst>
                                      </p:cBhvr>
                                      <p:tavLst>
                                        <p:tav tm="0">
                                          <p:val>
                                            <p:strVal val="#ppt_x"/>
                                          </p:val>
                                        </p:tav>
                                        <p:tav tm="100000">
                                          <p:val>
                                            <p:strVal val="#ppt_x"/>
                                          </p:val>
                                        </p:tav>
                                      </p:tavLst>
                                    </p:anim>
                                    <p:anim calcmode="lin" valueType="num">
                                      <p:cBhvr>
                                        <p:cTn id="83" dur="500" fill="hold"/>
                                        <p:tgtEl>
                                          <p:spTgt spid="9">
                                            <p:graphicEl>
                                              <a:dgm id="{8C96BC92-7E23-42AE-9701-CE0E27EF4B87}"/>
                                            </p:graphicEl>
                                          </p:spTgt>
                                        </p:tgtEl>
                                        <p:attrNameLst>
                                          <p:attrName>ppt_y</p:attrName>
                                        </p:attrNameLst>
                                      </p:cBhvr>
                                      <p:tavLst>
                                        <p:tav tm="0">
                                          <p:val>
                                            <p:strVal val="#ppt_h+1"/>
                                          </p:val>
                                        </p:tav>
                                        <p:tav tm="100000">
                                          <p:val>
                                            <p:strVal val="#ppt_y"/>
                                          </p:val>
                                        </p:tav>
                                      </p:tavLst>
                                    </p:anim>
                                    <p:animEffect transition="in" filter="fade">
                                      <p:cBhvr>
                                        <p:cTn id="84" dur="500"/>
                                        <p:tgtEl>
                                          <p:spTgt spid="9">
                                            <p:graphicEl>
                                              <a:dgm id="{8C96BC92-7E23-42AE-9701-CE0E27EF4B87}"/>
                                            </p:graphicEl>
                                          </p:spTgt>
                                        </p:tgtEl>
                                      </p:cBhvr>
                                    </p:animEffect>
                                  </p:childTnLst>
                                </p:cTn>
                              </p:par>
                              <p:par>
                                <p:cTn id="85" presetID="58" presetClass="entr" presetSubtype="0" accel="100000" fill="hold" grpId="0" nodeType="withEffect">
                                  <p:stCondLst>
                                    <p:cond delay="0"/>
                                  </p:stCondLst>
                                  <p:childTnLst>
                                    <p:set>
                                      <p:cBhvr>
                                        <p:cTn id="86" dur="1" fill="hold">
                                          <p:stCondLst>
                                            <p:cond delay="0"/>
                                          </p:stCondLst>
                                        </p:cTn>
                                        <p:tgtEl>
                                          <p:spTgt spid="9">
                                            <p:graphicEl>
                                              <a:dgm id="{7CE19C82-3C29-4A55-8173-E5825C2CDAE8}"/>
                                            </p:graphicEl>
                                          </p:spTgt>
                                        </p:tgtEl>
                                        <p:attrNameLst>
                                          <p:attrName>style.visibility</p:attrName>
                                        </p:attrNameLst>
                                      </p:cBhvr>
                                      <p:to>
                                        <p:strVal val="visible"/>
                                      </p:to>
                                    </p:set>
                                    <p:anim calcmode="lin" valueType="num">
                                      <p:cBhvr>
                                        <p:cTn id="87" dur="500" fill="hold"/>
                                        <p:tgtEl>
                                          <p:spTgt spid="9">
                                            <p:graphicEl>
                                              <a:dgm id="{7CE19C82-3C29-4A55-8173-E5825C2CDAE8}"/>
                                            </p:graphicEl>
                                          </p:spTgt>
                                        </p:tgtEl>
                                        <p:attrNameLst>
                                          <p:attrName>ppt_w</p:attrName>
                                        </p:attrNameLst>
                                      </p:cBhvr>
                                      <p:tavLst>
                                        <p:tav tm="0">
                                          <p:val>
                                            <p:strVal val="#ppt_w*2.5"/>
                                          </p:val>
                                        </p:tav>
                                        <p:tav tm="100000">
                                          <p:val>
                                            <p:strVal val="#ppt_w"/>
                                          </p:val>
                                        </p:tav>
                                      </p:tavLst>
                                    </p:anim>
                                    <p:anim calcmode="lin" valueType="num">
                                      <p:cBhvr>
                                        <p:cTn id="88" dur="500" fill="hold"/>
                                        <p:tgtEl>
                                          <p:spTgt spid="9">
                                            <p:graphicEl>
                                              <a:dgm id="{7CE19C82-3C29-4A55-8173-E5825C2CDAE8}"/>
                                            </p:graphicEl>
                                          </p:spTgt>
                                        </p:tgtEl>
                                        <p:attrNameLst>
                                          <p:attrName>ppt_h</p:attrName>
                                        </p:attrNameLst>
                                      </p:cBhvr>
                                      <p:tavLst>
                                        <p:tav tm="0">
                                          <p:val>
                                            <p:strVal val="#ppt_h*0.01"/>
                                          </p:val>
                                        </p:tav>
                                        <p:tav tm="100000">
                                          <p:val>
                                            <p:strVal val="#ppt_h"/>
                                          </p:val>
                                        </p:tav>
                                      </p:tavLst>
                                    </p:anim>
                                    <p:anim calcmode="lin" valueType="num">
                                      <p:cBhvr>
                                        <p:cTn id="89" dur="500" fill="hold"/>
                                        <p:tgtEl>
                                          <p:spTgt spid="9">
                                            <p:graphicEl>
                                              <a:dgm id="{7CE19C82-3C29-4A55-8173-E5825C2CDAE8}"/>
                                            </p:graphicEl>
                                          </p:spTgt>
                                        </p:tgtEl>
                                        <p:attrNameLst>
                                          <p:attrName>ppt_x</p:attrName>
                                        </p:attrNameLst>
                                      </p:cBhvr>
                                      <p:tavLst>
                                        <p:tav tm="0">
                                          <p:val>
                                            <p:strVal val="#ppt_x"/>
                                          </p:val>
                                        </p:tav>
                                        <p:tav tm="100000">
                                          <p:val>
                                            <p:strVal val="#ppt_x"/>
                                          </p:val>
                                        </p:tav>
                                      </p:tavLst>
                                    </p:anim>
                                    <p:anim calcmode="lin" valueType="num">
                                      <p:cBhvr>
                                        <p:cTn id="90" dur="500" fill="hold"/>
                                        <p:tgtEl>
                                          <p:spTgt spid="9">
                                            <p:graphicEl>
                                              <a:dgm id="{7CE19C82-3C29-4A55-8173-E5825C2CDAE8}"/>
                                            </p:graphicEl>
                                          </p:spTgt>
                                        </p:tgtEl>
                                        <p:attrNameLst>
                                          <p:attrName>ppt_y</p:attrName>
                                        </p:attrNameLst>
                                      </p:cBhvr>
                                      <p:tavLst>
                                        <p:tav tm="0">
                                          <p:val>
                                            <p:strVal val="#ppt_h+1"/>
                                          </p:val>
                                        </p:tav>
                                        <p:tav tm="100000">
                                          <p:val>
                                            <p:strVal val="#ppt_y"/>
                                          </p:val>
                                        </p:tav>
                                      </p:tavLst>
                                    </p:anim>
                                    <p:animEffect transition="in" filter="fade">
                                      <p:cBhvr>
                                        <p:cTn id="91" dur="500"/>
                                        <p:tgtEl>
                                          <p:spTgt spid="9">
                                            <p:graphicEl>
                                              <a:dgm id="{7CE19C82-3C29-4A55-8173-E5825C2CDAE8}"/>
                                            </p:graphicEl>
                                          </p:spTgt>
                                        </p:tgtEl>
                                      </p:cBhvr>
                                    </p:animEffect>
                                  </p:childTnLst>
                                </p:cTn>
                              </p:par>
                            </p:childTnLst>
                          </p:cTn>
                        </p:par>
                      </p:childTnLst>
                    </p:cTn>
                  </p:par>
                  <p:par>
                    <p:cTn id="92" fill="hold">
                      <p:stCondLst>
                        <p:cond delay="indefinite"/>
                      </p:stCondLst>
                      <p:childTnLst>
                        <p:par>
                          <p:cTn id="93" fill="hold">
                            <p:stCondLst>
                              <p:cond delay="0"/>
                            </p:stCondLst>
                            <p:childTnLst>
                              <p:par>
                                <p:cTn id="94" presetID="58" presetClass="entr" presetSubtype="0" accel="100000" fill="hold" grpId="0" nodeType="clickEffect">
                                  <p:stCondLst>
                                    <p:cond delay="0"/>
                                  </p:stCondLst>
                                  <p:childTnLst>
                                    <p:set>
                                      <p:cBhvr>
                                        <p:cTn id="95" dur="1" fill="hold">
                                          <p:stCondLst>
                                            <p:cond delay="0"/>
                                          </p:stCondLst>
                                        </p:cTn>
                                        <p:tgtEl>
                                          <p:spTgt spid="9">
                                            <p:graphicEl>
                                              <a:dgm id="{FB180C64-E3A7-49A0-A331-A393630F425C}"/>
                                            </p:graphicEl>
                                          </p:spTgt>
                                        </p:tgtEl>
                                        <p:attrNameLst>
                                          <p:attrName>style.visibility</p:attrName>
                                        </p:attrNameLst>
                                      </p:cBhvr>
                                      <p:to>
                                        <p:strVal val="visible"/>
                                      </p:to>
                                    </p:set>
                                    <p:anim calcmode="lin" valueType="num">
                                      <p:cBhvr>
                                        <p:cTn id="96" dur="500" fill="hold"/>
                                        <p:tgtEl>
                                          <p:spTgt spid="9">
                                            <p:graphicEl>
                                              <a:dgm id="{FB180C64-E3A7-49A0-A331-A393630F425C}"/>
                                            </p:graphicEl>
                                          </p:spTgt>
                                        </p:tgtEl>
                                        <p:attrNameLst>
                                          <p:attrName>ppt_w</p:attrName>
                                        </p:attrNameLst>
                                      </p:cBhvr>
                                      <p:tavLst>
                                        <p:tav tm="0">
                                          <p:val>
                                            <p:strVal val="#ppt_w*2.5"/>
                                          </p:val>
                                        </p:tav>
                                        <p:tav tm="100000">
                                          <p:val>
                                            <p:strVal val="#ppt_w"/>
                                          </p:val>
                                        </p:tav>
                                      </p:tavLst>
                                    </p:anim>
                                    <p:anim calcmode="lin" valueType="num">
                                      <p:cBhvr>
                                        <p:cTn id="97" dur="500" fill="hold"/>
                                        <p:tgtEl>
                                          <p:spTgt spid="9">
                                            <p:graphicEl>
                                              <a:dgm id="{FB180C64-E3A7-49A0-A331-A393630F425C}"/>
                                            </p:graphicEl>
                                          </p:spTgt>
                                        </p:tgtEl>
                                        <p:attrNameLst>
                                          <p:attrName>ppt_h</p:attrName>
                                        </p:attrNameLst>
                                      </p:cBhvr>
                                      <p:tavLst>
                                        <p:tav tm="0">
                                          <p:val>
                                            <p:strVal val="#ppt_h*0.01"/>
                                          </p:val>
                                        </p:tav>
                                        <p:tav tm="100000">
                                          <p:val>
                                            <p:strVal val="#ppt_h"/>
                                          </p:val>
                                        </p:tav>
                                      </p:tavLst>
                                    </p:anim>
                                    <p:anim calcmode="lin" valueType="num">
                                      <p:cBhvr>
                                        <p:cTn id="98" dur="500" fill="hold"/>
                                        <p:tgtEl>
                                          <p:spTgt spid="9">
                                            <p:graphicEl>
                                              <a:dgm id="{FB180C64-E3A7-49A0-A331-A393630F425C}"/>
                                            </p:graphicEl>
                                          </p:spTgt>
                                        </p:tgtEl>
                                        <p:attrNameLst>
                                          <p:attrName>ppt_x</p:attrName>
                                        </p:attrNameLst>
                                      </p:cBhvr>
                                      <p:tavLst>
                                        <p:tav tm="0">
                                          <p:val>
                                            <p:strVal val="#ppt_x"/>
                                          </p:val>
                                        </p:tav>
                                        <p:tav tm="100000">
                                          <p:val>
                                            <p:strVal val="#ppt_x"/>
                                          </p:val>
                                        </p:tav>
                                      </p:tavLst>
                                    </p:anim>
                                    <p:anim calcmode="lin" valueType="num">
                                      <p:cBhvr>
                                        <p:cTn id="99" dur="500" fill="hold"/>
                                        <p:tgtEl>
                                          <p:spTgt spid="9">
                                            <p:graphicEl>
                                              <a:dgm id="{FB180C64-E3A7-49A0-A331-A393630F425C}"/>
                                            </p:graphicEl>
                                          </p:spTgt>
                                        </p:tgtEl>
                                        <p:attrNameLst>
                                          <p:attrName>ppt_y</p:attrName>
                                        </p:attrNameLst>
                                      </p:cBhvr>
                                      <p:tavLst>
                                        <p:tav tm="0">
                                          <p:val>
                                            <p:strVal val="#ppt_h+1"/>
                                          </p:val>
                                        </p:tav>
                                        <p:tav tm="100000">
                                          <p:val>
                                            <p:strVal val="#ppt_y"/>
                                          </p:val>
                                        </p:tav>
                                      </p:tavLst>
                                    </p:anim>
                                    <p:animEffect transition="in" filter="fade">
                                      <p:cBhvr>
                                        <p:cTn id="100" dur="500"/>
                                        <p:tgtEl>
                                          <p:spTgt spid="9">
                                            <p:graphicEl>
                                              <a:dgm id="{FB180C64-E3A7-49A0-A331-A393630F425C}"/>
                                            </p:graphicEl>
                                          </p:spTgt>
                                        </p:tgtEl>
                                      </p:cBhvr>
                                    </p:animEffect>
                                  </p:childTnLst>
                                </p:cTn>
                              </p:par>
                              <p:par>
                                <p:cTn id="101" presetID="58" presetClass="entr" presetSubtype="0" accel="100000" fill="hold" grpId="0" nodeType="withEffect">
                                  <p:stCondLst>
                                    <p:cond delay="0"/>
                                  </p:stCondLst>
                                  <p:childTnLst>
                                    <p:set>
                                      <p:cBhvr>
                                        <p:cTn id="102" dur="1" fill="hold">
                                          <p:stCondLst>
                                            <p:cond delay="0"/>
                                          </p:stCondLst>
                                        </p:cTn>
                                        <p:tgtEl>
                                          <p:spTgt spid="9">
                                            <p:graphicEl>
                                              <a:dgm id="{C6D8CFCD-79EB-4452-9771-93E70DB876A3}"/>
                                            </p:graphicEl>
                                          </p:spTgt>
                                        </p:tgtEl>
                                        <p:attrNameLst>
                                          <p:attrName>style.visibility</p:attrName>
                                        </p:attrNameLst>
                                      </p:cBhvr>
                                      <p:to>
                                        <p:strVal val="visible"/>
                                      </p:to>
                                    </p:set>
                                    <p:anim calcmode="lin" valueType="num">
                                      <p:cBhvr>
                                        <p:cTn id="103" dur="500" fill="hold"/>
                                        <p:tgtEl>
                                          <p:spTgt spid="9">
                                            <p:graphicEl>
                                              <a:dgm id="{C6D8CFCD-79EB-4452-9771-93E70DB876A3}"/>
                                            </p:graphicEl>
                                          </p:spTgt>
                                        </p:tgtEl>
                                        <p:attrNameLst>
                                          <p:attrName>ppt_w</p:attrName>
                                        </p:attrNameLst>
                                      </p:cBhvr>
                                      <p:tavLst>
                                        <p:tav tm="0">
                                          <p:val>
                                            <p:strVal val="#ppt_w*2.5"/>
                                          </p:val>
                                        </p:tav>
                                        <p:tav tm="100000">
                                          <p:val>
                                            <p:strVal val="#ppt_w"/>
                                          </p:val>
                                        </p:tav>
                                      </p:tavLst>
                                    </p:anim>
                                    <p:anim calcmode="lin" valueType="num">
                                      <p:cBhvr>
                                        <p:cTn id="104" dur="500" fill="hold"/>
                                        <p:tgtEl>
                                          <p:spTgt spid="9">
                                            <p:graphicEl>
                                              <a:dgm id="{C6D8CFCD-79EB-4452-9771-93E70DB876A3}"/>
                                            </p:graphicEl>
                                          </p:spTgt>
                                        </p:tgtEl>
                                        <p:attrNameLst>
                                          <p:attrName>ppt_h</p:attrName>
                                        </p:attrNameLst>
                                      </p:cBhvr>
                                      <p:tavLst>
                                        <p:tav tm="0">
                                          <p:val>
                                            <p:strVal val="#ppt_h*0.01"/>
                                          </p:val>
                                        </p:tav>
                                        <p:tav tm="100000">
                                          <p:val>
                                            <p:strVal val="#ppt_h"/>
                                          </p:val>
                                        </p:tav>
                                      </p:tavLst>
                                    </p:anim>
                                    <p:anim calcmode="lin" valueType="num">
                                      <p:cBhvr>
                                        <p:cTn id="105" dur="500" fill="hold"/>
                                        <p:tgtEl>
                                          <p:spTgt spid="9">
                                            <p:graphicEl>
                                              <a:dgm id="{C6D8CFCD-79EB-4452-9771-93E70DB876A3}"/>
                                            </p:graphicEl>
                                          </p:spTgt>
                                        </p:tgtEl>
                                        <p:attrNameLst>
                                          <p:attrName>ppt_x</p:attrName>
                                        </p:attrNameLst>
                                      </p:cBhvr>
                                      <p:tavLst>
                                        <p:tav tm="0">
                                          <p:val>
                                            <p:strVal val="#ppt_x"/>
                                          </p:val>
                                        </p:tav>
                                        <p:tav tm="100000">
                                          <p:val>
                                            <p:strVal val="#ppt_x"/>
                                          </p:val>
                                        </p:tav>
                                      </p:tavLst>
                                    </p:anim>
                                    <p:anim calcmode="lin" valueType="num">
                                      <p:cBhvr>
                                        <p:cTn id="106" dur="500" fill="hold"/>
                                        <p:tgtEl>
                                          <p:spTgt spid="9">
                                            <p:graphicEl>
                                              <a:dgm id="{C6D8CFCD-79EB-4452-9771-93E70DB876A3}"/>
                                            </p:graphicEl>
                                          </p:spTgt>
                                        </p:tgtEl>
                                        <p:attrNameLst>
                                          <p:attrName>ppt_y</p:attrName>
                                        </p:attrNameLst>
                                      </p:cBhvr>
                                      <p:tavLst>
                                        <p:tav tm="0">
                                          <p:val>
                                            <p:strVal val="#ppt_h+1"/>
                                          </p:val>
                                        </p:tav>
                                        <p:tav tm="100000">
                                          <p:val>
                                            <p:strVal val="#ppt_y"/>
                                          </p:val>
                                        </p:tav>
                                      </p:tavLst>
                                    </p:anim>
                                    <p:animEffect transition="in" filter="fade">
                                      <p:cBhvr>
                                        <p:cTn id="107" dur="500"/>
                                        <p:tgtEl>
                                          <p:spTgt spid="9">
                                            <p:graphicEl>
                                              <a:dgm id="{C6D8CFCD-79EB-4452-9771-93E70DB876A3}"/>
                                            </p:graphic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7" presetClass="entr" presetSubtype="0" fill="hold" nodeType="click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1000"/>
                                        <p:tgtEl>
                                          <p:spTgt spid="45"/>
                                        </p:tgtEl>
                                      </p:cBhvr>
                                    </p:animEffect>
                                    <p:anim calcmode="lin" valueType="num">
                                      <p:cBhvr>
                                        <p:cTn id="113" dur="1000" fill="hold"/>
                                        <p:tgtEl>
                                          <p:spTgt spid="45"/>
                                        </p:tgtEl>
                                        <p:attrNameLst>
                                          <p:attrName>ppt_x</p:attrName>
                                        </p:attrNameLst>
                                      </p:cBhvr>
                                      <p:tavLst>
                                        <p:tav tm="0">
                                          <p:val>
                                            <p:strVal val="#ppt_x"/>
                                          </p:val>
                                        </p:tav>
                                        <p:tav tm="100000">
                                          <p:val>
                                            <p:strVal val="#ppt_x"/>
                                          </p:val>
                                        </p:tav>
                                      </p:tavLst>
                                    </p:anim>
                                    <p:anim calcmode="lin" valueType="num">
                                      <p:cBhvr>
                                        <p:cTn id="114" dur="1000" fill="hold"/>
                                        <p:tgtEl>
                                          <p:spTgt spid="45"/>
                                        </p:tgtEl>
                                        <p:attrNameLst>
                                          <p:attrName>ppt_y</p:attrName>
                                        </p:attrNameLst>
                                      </p:cBhvr>
                                      <p:tavLst>
                                        <p:tav tm="0">
                                          <p:val>
                                            <p:strVal val="#ppt_y-.1"/>
                                          </p:val>
                                        </p:tav>
                                        <p:tav tm="100000">
                                          <p:val>
                                            <p:strVal val="#ppt_y"/>
                                          </p:val>
                                        </p:tav>
                                      </p:tavLst>
                                    </p:anim>
                                  </p:childTnLst>
                                </p:cTn>
                              </p:par>
                              <p:par>
                                <p:cTn id="115" presetID="24" presetClass="entr" presetSubtype="0" fill="hold" nodeType="withEffect">
                                  <p:stCondLst>
                                    <p:cond delay="0"/>
                                  </p:stCondLst>
                                  <p:childTnLst>
                                    <p:set>
                                      <p:cBhvr>
                                        <p:cTn id="116" dur="1" fill="hold">
                                          <p:stCondLst>
                                            <p:cond delay="0"/>
                                          </p:stCondLst>
                                        </p:cTn>
                                        <p:tgtEl>
                                          <p:spTgt spid="32"/>
                                        </p:tgtEl>
                                        <p:attrNameLst>
                                          <p:attrName>style.visibility</p:attrName>
                                        </p:attrNameLst>
                                      </p:cBhvr>
                                      <p:to>
                                        <p:strVal val="visible"/>
                                      </p:to>
                                    </p:set>
                                    <p:anim to="" calcmode="lin" valueType="num">
                                      <p:cBhvr>
                                        <p:cTn id="117" dur="1" fill="hold"/>
                                        <p:tgtEl>
                                          <p:spTgt spid="32"/>
                                        </p:tgtEl>
                                        <p:attrNameLst>
                                          <p:attrName/>
                                        </p:attrNameLst>
                                      </p:cBhvr>
                                    </p:anim>
                                  </p:childTnLst>
                                </p:cTn>
                              </p:par>
                              <p:par>
                                <p:cTn id="118" presetID="24" presetClass="entr" presetSubtype="0" fill="hold" grpId="0" nodeType="withEffect">
                                  <p:stCondLst>
                                    <p:cond delay="0"/>
                                  </p:stCondLst>
                                  <p:childTnLst>
                                    <p:set>
                                      <p:cBhvr>
                                        <p:cTn id="119" dur="1" fill="hold">
                                          <p:stCondLst>
                                            <p:cond delay="0"/>
                                          </p:stCondLst>
                                        </p:cTn>
                                        <p:tgtEl>
                                          <p:spTgt spid="36"/>
                                        </p:tgtEl>
                                        <p:attrNameLst>
                                          <p:attrName>style.visibility</p:attrName>
                                        </p:attrNameLst>
                                      </p:cBhvr>
                                      <p:to>
                                        <p:strVal val="visible"/>
                                      </p:to>
                                    </p:set>
                                    <p:anim to="" calcmode="lin" valueType="num">
                                      <p:cBhvr>
                                        <p:cTn id="120" dur="1" fill="hold"/>
                                        <p:tgtEl>
                                          <p:spTgt spid="36"/>
                                        </p:tgtEl>
                                        <p:attrNameLst>
                                          <p:attrName/>
                                        </p:attrNameLst>
                                      </p:cBhvr>
                                    </p:anim>
                                  </p:childTnLst>
                                </p:cTn>
                              </p:par>
                            </p:childTnLst>
                          </p:cTn>
                        </p:par>
                      </p:childTnLst>
                    </p:cTn>
                  </p:par>
                  <p:par>
                    <p:cTn id="121" fill="hold">
                      <p:stCondLst>
                        <p:cond delay="indefinite"/>
                      </p:stCondLst>
                      <p:childTnLst>
                        <p:par>
                          <p:cTn id="122" fill="hold">
                            <p:stCondLst>
                              <p:cond delay="0"/>
                            </p:stCondLst>
                            <p:childTnLst>
                              <p:par>
                                <p:cTn id="123" presetID="47" presetClass="entr" presetSubtype="0" fill="hold" grpId="0" nodeType="click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fade">
                                      <p:cBhvr>
                                        <p:cTn id="125" dur="1000"/>
                                        <p:tgtEl>
                                          <p:spTgt spid="38"/>
                                        </p:tgtEl>
                                      </p:cBhvr>
                                    </p:animEffect>
                                    <p:anim calcmode="lin" valueType="num">
                                      <p:cBhvr>
                                        <p:cTn id="126" dur="1000" fill="hold"/>
                                        <p:tgtEl>
                                          <p:spTgt spid="38"/>
                                        </p:tgtEl>
                                        <p:attrNameLst>
                                          <p:attrName>ppt_x</p:attrName>
                                        </p:attrNameLst>
                                      </p:cBhvr>
                                      <p:tavLst>
                                        <p:tav tm="0">
                                          <p:val>
                                            <p:strVal val="#ppt_x"/>
                                          </p:val>
                                        </p:tav>
                                        <p:tav tm="100000">
                                          <p:val>
                                            <p:strVal val="#ppt_x"/>
                                          </p:val>
                                        </p:tav>
                                      </p:tavLst>
                                    </p:anim>
                                    <p:anim calcmode="lin" valueType="num">
                                      <p:cBhvr>
                                        <p:cTn id="127" dur="1000" fill="hold"/>
                                        <p:tgtEl>
                                          <p:spTgt spid="38"/>
                                        </p:tgtEl>
                                        <p:attrNameLst>
                                          <p:attrName>ppt_y</p:attrName>
                                        </p:attrNameLst>
                                      </p:cBhvr>
                                      <p:tavLst>
                                        <p:tav tm="0">
                                          <p:val>
                                            <p:strVal val="#ppt_y-.1"/>
                                          </p:val>
                                        </p:tav>
                                        <p:tav tm="100000">
                                          <p:val>
                                            <p:strVal val="#ppt_y"/>
                                          </p:val>
                                        </p:tav>
                                      </p:tavLst>
                                    </p:anim>
                                  </p:childTnLst>
                                </p:cTn>
                              </p:par>
                              <p:par>
                                <p:cTn id="128" presetID="47" presetClass="entr" presetSubtype="0" fill="hold" grpId="0" nodeType="with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fade">
                                      <p:cBhvr>
                                        <p:cTn id="130" dur="1000"/>
                                        <p:tgtEl>
                                          <p:spTgt spid="48"/>
                                        </p:tgtEl>
                                      </p:cBhvr>
                                    </p:animEffect>
                                    <p:anim calcmode="lin" valueType="num">
                                      <p:cBhvr>
                                        <p:cTn id="131" dur="1000" fill="hold"/>
                                        <p:tgtEl>
                                          <p:spTgt spid="48"/>
                                        </p:tgtEl>
                                        <p:attrNameLst>
                                          <p:attrName>ppt_x</p:attrName>
                                        </p:attrNameLst>
                                      </p:cBhvr>
                                      <p:tavLst>
                                        <p:tav tm="0">
                                          <p:val>
                                            <p:strVal val="#ppt_x"/>
                                          </p:val>
                                        </p:tav>
                                        <p:tav tm="100000">
                                          <p:val>
                                            <p:strVal val="#ppt_x"/>
                                          </p:val>
                                        </p:tav>
                                      </p:tavLst>
                                    </p:anim>
                                    <p:anim calcmode="lin" valueType="num">
                                      <p:cBhvr>
                                        <p:cTn id="132"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50" presetClass="entr" presetSubtype="0" decel="100000" fill="hold" grpId="0" nodeType="clickEffect">
                                  <p:stCondLst>
                                    <p:cond delay="0"/>
                                  </p:stCondLst>
                                  <p:childTnLst>
                                    <p:set>
                                      <p:cBhvr>
                                        <p:cTn id="136" dur="1" fill="hold">
                                          <p:stCondLst>
                                            <p:cond delay="0"/>
                                          </p:stCondLst>
                                        </p:cTn>
                                        <p:tgtEl>
                                          <p:spTgt spid="49"/>
                                        </p:tgtEl>
                                        <p:attrNameLst>
                                          <p:attrName>style.visibility</p:attrName>
                                        </p:attrNameLst>
                                      </p:cBhvr>
                                      <p:to>
                                        <p:strVal val="visible"/>
                                      </p:to>
                                    </p:set>
                                    <p:anim calcmode="lin" valueType="num">
                                      <p:cBhvr>
                                        <p:cTn id="137" dur="1000" fill="hold"/>
                                        <p:tgtEl>
                                          <p:spTgt spid="49"/>
                                        </p:tgtEl>
                                        <p:attrNameLst>
                                          <p:attrName>ppt_w</p:attrName>
                                        </p:attrNameLst>
                                      </p:cBhvr>
                                      <p:tavLst>
                                        <p:tav tm="0">
                                          <p:val>
                                            <p:strVal val="#ppt_w+.3"/>
                                          </p:val>
                                        </p:tav>
                                        <p:tav tm="100000">
                                          <p:val>
                                            <p:strVal val="#ppt_w"/>
                                          </p:val>
                                        </p:tav>
                                      </p:tavLst>
                                    </p:anim>
                                    <p:anim calcmode="lin" valueType="num">
                                      <p:cBhvr>
                                        <p:cTn id="138" dur="1000" fill="hold"/>
                                        <p:tgtEl>
                                          <p:spTgt spid="49"/>
                                        </p:tgtEl>
                                        <p:attrNameLst>
                                          <p:attrName>ppt_h</p:attrName>
                                        </p:attrNameLst>
                                      </p:cBhvr>
                                      <p:tavLst>
                                        <p:tav tm="0">
                                          <p:val>
                                            <p:strVal val="#ppt_h"/>
                                          </p:val>
                                        </p:tav>
                                        <p:tav tm="100000">
                                          <p:val>
                                            <p:strVal val="#ppt_h"/>
                                          </p:val>
                                        </p:tav>
                                      </p:tavLst>
                                    </p:anim>
                                    <p:animEffect transition="in" filter="fade">
                                      <p:cBhvr>
                                        <p:cTn id="139" dur="1000"/>
                                        <p:tgtEl>
                                          <p:spTgt spid="49"/>
                                        </p:tgtEl>
                                      </p:cBhvr>
                                    </p:animEffect>
                                  </p:childTnLst>
                                </p:cTn>
                              </p:par>
                              <p:par>
                                <p:cTn id="140" presetID="50" presetClass="entr" presetSubtype="0" decel="100000" fill="hold" nodeType="withEffect">
                                  <p:stCondLst>
                                    <p:cond delay="0"/>
                                  </p:stCondLst>
                                  <p:childTnLst>
                                    <p:set>
                                      <p:cBhvr>
                                        <p:cTn id="141" dur="1" fill="hold">
                                          <p:stCondLst>
                                            <p:cond delay="0"/>
                                          </p:stCondLst>
                                        </p:cTn>
                                        <p:tgtEl>
                                          <p:spTgt spid="23"/>
                                        </p:tgtEl>
                                        <p:attrNameLst>
                                          <p:attrName>style.visibility</p:attrName>
                                        </p:attrNameLst>
                                      </p:cBhvr>
                                      <p:to>
                                        <p:strVal val="visible"/>
                                      </p:to>
                                    </p:set>
                                    <p:anim calcmode="lin" valueType="num">
                                      <p:cBhvr>
                                        <p:cTn id="142" dur="1000" fill="hold"/>
                                        <p:tgtEl>
                                          <p:spTgt spid="23"/>
                                        </p:tgtEl>
                                        <p:attrNameLst>
                                          <p:attrName>ppt_w</p:attrName>
                                        </p:attrNameLst>
                                      </p:cBhvr>
                                      <p:tavLst>
                                        <p:tav tm="0">
                                          <p:val>
                                            <p:strVal val="#ppt_w+.3"/>
                                          </p:val>
                                        </p:tav>
                                        <p:tav tm="100000">
                                          <p:val>
                                            <p:strVal val="#ppt_w"/>
                                          </p:val>
                                        </p:tav>
                                      </p:tavLst>
                                    </p:anim>
                                    <p:anim calcmode="lin" valueType="num">
                                      <p:cBhvr>
                                        <p:cTn id="143" dur="1000" fill="hold"/>
                                        <p:tgtEl>
                                          <p:spTgt spid="23"/>
                                        </p:tgtEl>
                                        <p:attrNameLst>
                                          <p:attrName>ppt_h</p:attrName>
                                        </p:attrNameLst>
                                      </p:cBhvr>
                                      <p:tavLst>
                                        <p:tav tm="0">
                                          <p:val>
                                            <p:strVal val="#ppt_h"/>
                                          </p:val>
                                        </p:tav>
                                        <p:tav tm="100000">
                                          <p:val>
                                            <p:strVal val="#ppt_h"/>
                                          </p:val>
                                        </p:tav>
                                      </p:tavLst>
                                    </p:anim>
                                    <p:animEffect transition="in" filter="fade">
                                      <p:cBhvr>
                                        <p:cTn id="14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P spid="36" grpId="0"/>
      <p:bldP spid="38" grpId="0" animBg="1"/>
      <p:bldP spid="48" grpId="0"/>
      <p:bldP spid="4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en-US" smtClean="0"/>
              <a:t>Deployment of the SecureUML diagram</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Espace réservé du contenu 18"/>
          <p:cNvGraphicFramePr>
            <a:graphicFrameLocks noGrp="1"/>
          </p:cNvGraphicFramePr>
          <p:nvPr>
            <p:ph idx="1"/>
          </p:nvPr>
        </p:nvGraphicFramePr>
        <p:xfrm>
          <a:off x="539552" y="1628800"/>
          <a:ext cx="7680960"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Espace réservé du numéro de diapositive 12"/>
          <p:cNvSpPr>
            <a:spLocks noGrp="1"/>
          </p:cNvSpPr>
          <p:nvPr>
            <p:ph type="sldNum" sz="quarter" idx="12"/>
          </p:nvPr>
        </p:nvSpPr>
        <p:spPr/>
        <p:txBody>
          <a:bodyPr/>
          <a:lstStyle/>
          <a:p>
            <a:fld id="{3A5F5595-61AE-4AA6-B423-33EDBD1DAE12}" type="slidenum">
              <a:rPr lang="fr-FR" smtClean="0"/>
              <a:pPr/>
              <a:t>53</a:t>
            </a:fld>
            <a:endParaRPr lang="fr-FR"/>
          </a:p>
        </p:txBody>
      </p:sp>
      <p:sp>
        <p:nvSpPr>
          <p:cNvPr id="15" name="Rectangle 14"/>
          <p:cNvSpPr/>
          <p:nvPr/>
        </p:nvSpPr>
        <p:spPr>
          <a:xfrm>
            <a:off x="0" y="0"/>
            <a:ext cx="9144000" cy="404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en-US" smtClean="0"/>
              <a:t>Deployment of the SecureUML diagram</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Espace réservé du contenu 18"/>
          <p:cNvGraphicFramePr>
            <a:graphicFrameLocks noGrp="1"/>
          </p:cNvGraphicFramePr>
          <p:nvPr>
            <p:ph idx="1"/>
          </p:nvPr>
        </p:nvGraphicFramePr>
        <p:xfrm>
          <a:off x="539552" y="1628800"/>
          <a:ext cx="7680960"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Espace réservé du numéro de diapositive 12"/>
          <p:cNvSpPr>
            <a:spLocks noGrp="1"/>
          </p:cNvSpPr>
          <p:nvPr>
            <p:ph type="sldNum" sz="quarter" idx="12"/>
          </p:nvPr>
        </p:nvSpPr>
        <p:spPr/>
        <p:txBody>
          <a:bodyPr/>
          <a:lstStyle/>
          <a:p>
            <a:fld id="{3A5F5595-61AE-4AA6-B423-33EDBD1DAE12}" type="slidenum">
              <a:rPr lang="fr-FR" smtClean="0"/>
              <a:pPr/>
              <a:t>54</a:t>
            </a:fld>
            <a:endParaRPr lang="fr-FR"/>
          </a:p>
        </p:txBody>
      </p:sp>
      <p:sp>
        <p:nvSpPr>
          <p:cNvPr id="15" name="Rectangle 14"/>
          <p:cNvSpPr/>
          <p:nvPr/>
        </p:nvSpPr>
        <p:spPr>
          <a:xfrm>
            <a:off x="0" y="0"/>
            <a:ext cx="9144000" cy="404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smtClean="0">
                <a:solidFill>
                  <a:prstClr val="white"/>
                </a:solidFill>
                <a:latin typeface="GillSans"/>
              </a:rPr>
              <a:t>Translation of  the B specification into an executable code</a:t>
            </a:r>
          </a:p>
        </p:txBody>
      </p:sp>
      <p:sp>
        <p:nvSpPr>
          <p:cNvPr id="10" name="Organigramme : Disque magnétique 9"/>
          <p:cNvSpPr/>
          <p:nvPr/>
        </p:nvSpPr>
        <p:spPr>
          <a:xfrm>
            <a:off x="3023828" y="2492896"/>
            <a:ext cx="5303520" cy="3291840"/>
          </a:xfrm>
          <a:prstGeom prst="flowChartMagneticDisk">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4156" y="548680"/>
            <a:ext cx="8208404" cy="576064"/>
          </a:xfrm>
        </p:spPr>
        <p:txBody>
          <a:bodyPr/>
          <a:lstStyle/>
          <a:p>
            <a:r>
              <a:rPr lang="en-US" smtClean="0">
                <a:latin typeface="+mj-lt"/>
              </a:rPr>
              <a:t>Deployment of the secure activity diagram</a:t>
            </a:r>
            <a:endParaRPr lang="en-US">
              <a:latin typeface="+mj-lt"/>
            </a:endParaRPr>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graphicFrame>
        <p:nvGraphicFramePr>
          <p:cNvPr id="8" name="Diagramme 7"/>
          <p:cNvGraphicFramePr/>
          <p:nvPr/>
        </p:nvGraphicFramePr>
        <p:xfrm>
          <a:off x="359532" y="2240868"/>
          <a:ext cx="5040560"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Tableau 10"/>
          <p:cNvGraphicFramePr>
            <a:graphicFrameLocks noGrp="1"/>
          </p:cNvGraphicFramePr>
          <p:nvPr/>
        </p:nvGraphicFramePr>
        <p:xfrm>
          <a:off x="6125146" y="2997435"/>
          <a:ext cx="2232250" cy="915876"/>
        </p:xfrm>
        <a:graphic>
          <a:graphicData uri="http://schemas.openxmlformats.org/drawingml/2006/table">
            <a:tbl>
              <a:tblPr firstRow="1" bandRow="1">
                <a:tableStyleId>{F5AB1C69-6EDB-4FF4-983F-18BD219EF322}</a:tableStyleId>
              </a:tblPr>
              <a:tblGrid>
                <a:gridCol w="396045"/>
                <a:gridCol w="360040"/>
                <a:gridCol w="396044"/>
                <a:gridCol w="540060"/>
                <a:gridCol w="540061"/>
              </a:tblGrid>
              <a:tr h="326984">
                <a:tc>
                  <a:txBody>
                    <a:bodyPr/>
                    <a:lstStyle/>
                    <a:p>
                      <a:r>
                        <a:rPr lang="fr-FR" sz="1000" baseline="0" smtClean="0"/>
                        <a:t>p</a:t>
                      </a:r>
                      <a:r>
                        <a:rPr lang="fr-FR" sz="1000" baseline="-25000" smtClean="0"/>
                        <a:t>x1</a:t>
                      </a:r>
                      <a:endParaRPr lang="en-US" sz="1000"/>
                    </a:p>
                  </a:txBody>
                  <a:tcPr/>
                </a:tc>
                <a:tc>
                  <a:txBody>
                    <a:bodyPr/>
                    <a:lstStyle/>
                    <a:p>
                      <a:r>
                        <a:rPr lang="fr-FR" sz="1000" smtClean="0"/>
                        <a:t>…</a:t>
                      </a:r>
                      <a:endParaRPr lang="en-US" sz="1000"/>
                    </a:p>
                  </a:txBody>
                  <a:tcPr/>
                </a:tc>
                <a:tc>
                  <a:txBody>
                    <a:bodyPr/>
                    <a:lstStyle/>
                    <a:p>
                      <a:r>
                        <a:rPr lang="fr-FR" sz="1000" baseline="0" smtClean="0"/>
                        <a:t>p</a:t>
                      </a:r>
                      <a:r>
                        <a:rPr lang="fr-FR" sz="1000" baseline="-25000" smtClean="0"/>
                        <a:t>xn</a:t>
                      </a:r>
                      <a:r>
                        <a:rPr lang="fr-FR" sz="1000" smtClean="0"/>
                        <a:t> </a:t>
                      </a:r>
                      <a:endParaRPr lang="en-US" sz="1000"/>
                    </a:p>
                  </a:txBody>
                  <a:tcPr/>
                </a:tc>
                <a:tc>
                  <a:txBody>
                    <a:bodyPr/>
                    <a:lstStyle/>
                    <a:p>
                      <a:r>
                        <a:rPr lang="fr-FR" sz="1000" smtClean="0"/>
                        <a:t>Actor</a:t>
                      </a:r>
                      <a:endParaRPr lang="en-US" sz="1000"/>
                    </a:p>
                  </a:txBody>
                  <a:tcPr/>
                </a:tc>
                <a:tc>
                  <a:txBody>
                    <a:bodyPr/>
                    <a:lstStyle/>
                    <a:p>
                      <a:r>
                        <a:rPr lang="fr-FR" sz="1000" smtClean="0"/>
                        <a:t>Time </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bl>
          </a:graphicData>
        </a:graphic>
      </p:graphicFrame>
      <p:sp>
        <p:nvSpPr>
          <p:cNvPr id="12" name="ZoneTexte 11"/>
          <p:cNvSpPr txBox="1"/>
          <p:nvPr/>
        </p:nvSpPr>
        <p:spPr>
          <a:xfrm>
            <a:off x="6125146" y="3913311"/>
            <a:ext cx="2443298" cy="307777"/>
          </a:xfrm>
          <a:prstGeom prst="rect">
            <a:avLst/>
          </a:prstGeom>
          <a:noFill/>
        </p:spPr>
        <p:txBody>
          <a:bodyPr wrap="none" rtlCol="0">
            <a:spAutoFit/>
          </a:bodyPr>
          <a:lstStyle/>
          <a:p>
            <a:r>
              <a:rPr lang="fr-FR" sz="1400" smtClean="0">
                <a:latin typeface="Courier New" pitchFamily="49" charset="0"/>
                <a:cs typeface="Courier New" pitchFamily="49" charset="0"/>
              </a:rPr>
              <a:t>(operation</a:t>
            </a:r>
            <a:r>
              <a:rPr lang="fr-FR" sz="1400" baseline="-25000" smtClean="0">
                <a:latin typeface="Courier New" pitchFamily="49" charset="0"/>
                <a:cs typeface="Courier New" pitchFamily="49" charset="0"/>
              </a:rPr>
              <a:t>x:</a:t>
            </a:r>
            <a:r>
              <a:rPr lang="fr-FR" sz="1400" smtClean="0">
                <a:latin typeface="Courier New" pitchFamily="49" charset="0"/>
                <a:cs typeface="Courier New" pitchFamily="49" charset="0"/>
              </a:rPr>
              <a:t> p</a:t>
            </a:r>
            <a:r>
              <a:rPr lang="fr-FR" sz="1400" baseline="-25000" smtClean="0">
                <a:latin typeface="Courier New" pitchFamily="49" charset="0"/>
                <a:cs typeface="Courier New" pitchFamily="49" charset="0"/>
              </a:rPr>
              <a:t>x1</a:t>
            </a:r>
            <a:r>
              <a:rPr lang="fr-FR" sz="1400" smtClean="0">
                <a:latin typeface="Courier New" pitchFamily="49" charset="0"/>
                <a:cs typeface="Courier New" pitchFamily="49" charset="0"/>
              </a:rPr>
              <a:t>,…,p</a:t>
            </a:r>
            <a:r>
              <a:rPr lang="fr-FR" sz="1400" baseline="-25000" smtClean="0">
                <a:latin typeface="Courier New" pitchFamily="49" charset="0"/>
                <a:cs typeface="Courier New" pitchFamily="49" charset="0"/>
              </a:rPr>
              <a:t>xn</a:t>
            </a:r>
            <a:r>
              <a:rPr lang="fr-FR"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13" name="Organigramme : Disque magnétique 12"/>
          <p:cNvSpPr/>
          <p:nvPr/>
        </p:nvSpPr>
        <p:spPr>
          <a:xfrm>
            <a:off x="6012160" y="2204864"/>
            <a:ext cx="2560320" cy="2151461"/>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eur droit 14"/>
          <p:cNvCxnSpPr>
            <a:endCxn id="13" idx="2"/>
          </p:cNvCxnSpPr>
          <p:nvPr/>
        </p:nvCxnSpPr>
        <p:spPr>
          <a:xfrm>
            <a:off x="5400092" y="2997435"/>
            <a:ext cx="612068" cy="2831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7020272" y="2348880"/>
            <a:ext cx="518091" cy="369332"/>
          </a:xfrm>
          <a:prstGeom prst="rect">
            <a:avLst/>
          </a:prstGeom>
          <a:noFill/>
        </p:spPr>
        <p:txBody>
          <a:bodyPr wrap="square" rtlCol="0">
            <a:spAutoFit/>
          </a:bodyPr>
          <a:lstStyle/>
          <a:p>
            <a:r>
              <a:rPr lang="fr-FR" b="1" smtClean="0"/>
              <a:t>DB</a:t>
            </a:r>
            <a:endParaRPr lang="en-US" b="1"/>
          </a:p>
        </p:txBody>
      </p:sp>
      <p:sp>
        <p:nvSpPr>
          <p:cNvPr id="17" name="Espace réservé du numéro de diapositive 16"/>
          <p:cNvSpPr>
            <a:spLocks noGrp="1"/>
          </p:cNvSpPr>
          <p:nvPr>
            <p:ph type="sldNum" sz="quarter" idx="12"/>
          </p:nvPr>
        </p:nvSpPr>
        <p:spPr/>
        <p:txBody>
          <a:bodyPr/>
          <a:lstStyle/>
          <a:p>
            <a:fld id="{3A5F5595-61AE-4AA6-B423-33EDBD1DAE12}" type="slidenum">
              <a:rPr lang="fr-FR" smtClean="0"/>
              <a:pPr/>
              <a:t>55</a:t>
            </a:fld>
            <a:endParaRPr lang="fr-FR"/>
          </a:p>
        </p:txBody>
      </p:sp>
      <p:sp>
        <p:nvSpPr>
          <p:cNvPr id="28" name="Rectangle 27"/>
          <p:cNvSpPr/>
          <p:nvPr/>
        </p:nvSpPr>
        <p:spPr>
          <a:xfrm>
            <a:off x="0" y="0"/>
            <a:ext cx="9144000" cy="404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graphicEl>
                                              <a:dgm id="{0F477653-733C-46A9-963F-FEDFCF90103F}"/>
                                            </p:graphicEl>
                                          </p:spTgt>
                                        </p:tgtEl>
                                        <p:attrNameLst>
                                          <p:attrName>style.visibility</p:attrName>
                                        </p:attrNameLst>
                                      </p:cBhvr>
                                      <p:to>
                                        <p:strVal val="visible"/>
                                      </p:to>
                                    </p:set>
                                    <p:animEffect transition="in" filter="fade">
                                      <p:cBhvr>
                                        <p:cTn id="7" dur="1000"/>
                                        <p:tgtEl>
                                          <p:spTgt spid="8">
                                            <p:graphicEl>
                                              <a:dgm id="{0F477653-733C-46A9-963F-FEDFCF90103F}"/>
                                            </p:graphicEl>
                                          </p:spTgt>
                                        </p:tgtEl>
                                      </p:cBhvr>
                                    </p:animEffect>
                                    <p:anim calcmode="lin" valueType="num">
                                      <p:cBhvr>
                                        <p:cTn id="8" dur="1000" fill="hold"/>
                                        <p:tgtEl>
                                          <p:spTgt spid="8">
                                            <p:graphicEl>
                                              <a:dgm id="{0F477653-733C-46A9-963F-FEDFCF90103F}"/>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0F477653-733C-46A9-963F-FEDFCF90103F}"/>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
                                            <p:graphicEl>
                                              <a:dgm id="{12E8A444-99DB-47C8-95E6-AE40D2809128}"/>
                                            </p:graphicEl>
                                          </p:spTgt>
                                        </p:tgtEl>
                                        <p:attrNameLst>
                                          <p:attrName>style.visibility</p:attrName>
                                        </p:attrNameLst>
                                      </p:cBhvr>
                                      <p:to>
                                        <p:strVal val="visible"/>
                                      </p:to>
                                    </p:set>
                                    <p:animEffect transition="in" filter="fade">
                                      <p:cBhvr>
                                        <p:cTn id="14" dur="1000"/>
                                        <p:tgtEl>
                                          <p:spTgt spid="8">
                                            <p:graphicEl>
                                              <a:dgm id="{12E8A444-99DB-47C8-95E6-AE40D2809128}"/>
                                            </p:graphicEl>
                                          </p:spTgt>
                                        </p:tgtEl>
                                      </p:cBhvr>
                                    </p:animEffect>
                                    <p:anim calcmode="lin" valueType="num">
                                      <p:cBhvr>
                                        <p:cTn id="15" dur="1000" fill="hold"/>
                                        <p:tgtEl>
                                          <p:spTgt spid="8">
                                            <p:graphicEl>
                                              <a:dgm id="{12E8A444-99DB-47C8-95E6-AE40D2809128}"/>
                                            </p:graphicEl>
                                          </p:spTgt>
                                        </p:tgtEl>
                                        <p:attrNameLst>
                                          <p:attrName>ppt_x</p:attrName>
                                        </p:attrNameLst>
                                      </p:cBhvr>
                                      <p:tavLst>
                                        <p:tav tm="0">
                                          <p:val>
                                            <p:strVal val="#ppt_x"/>
                                          </p:val>
                                        </p:tav>
                                        <p:tav tm="100000">
                                          <p:val>
                                            <p:strVal val="#ppt_x"/>
                                          </p:val>
                                        </p:tav>
                                      </p:tavLst>
                                    </p:anim>
                                    <p:anim calcmode="lin" valueType="num">
                                      <p:cBhvr>
                                        <p:cTn id="16" dur="1000" fill="hold"/>
                                        <p:tgtEl>
                                          <p:spTgt spid="8">
                                            <p:graphicEl>
                                              <a:dgm id="{12E8A444-99DB-47C8-95E6-AE40D2809128}"/>
                                            </p:graphic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8">
                                            <p:graphicEl>
                                              <a:dgm id="{F0466C89-04B0-4130-AEC3-F751602EE981}"/>
                                            </p:graphicEl>
                                          </p:spTgt>
                                        </p:tgtEl>
                                        <p:attrNameLst>
                                          <p:attrName>style.visibility</p:attrName>
                                        </p:attrNameLst>
                                      </p:cBhvr>
                                      <p:to>
                                        <p:strVal val="visible"/>
                                      </p:to>
                                    </p:set>
                                    <p:animEffect transition="in" filter="fade">
                                      <p:cBhvr>
                                        <p:cTn id="19" dur="1000"/>
                                        <p:tgtEl>
                                          <p:spTgt spid="8">
                                            <p:graphicEl>
                                              <a:dgm id="{F0466C89-04B0-4130-AEC3-F751602EE981}"/>
                                            </p:graphicEl>
                                          </p:spTgt>
                                        </p:tgtEl>
                                      </p:cBhvr>
                                    </p:animEffect>
                                    <p:anim calcmode="lin" valueType="num">
                                      <p:cBhvr>
                                        <p:cTn id="20" dur="1000" fill="hold"/>
                                        <p:tgtEl>
                                          <p:spTgt spid="8">
                                            <p:graphicEl>
                                              <a:dgm id="{F0466C89-04B0-4130-AEC3-F751602EE981}"/>
                                            </p:graphicEl>
                                          </p:spTgt>
                                        </p:tgtEl>
                                        <p:attrNameLst>
                                          <p:attrName>ppt_x</p:attrName>
                                        </p:attrNameLst>
                                      </p:cBhvr>
                                      <p:tavLst>
                                        <p:tav tm="0">
                                          <p:val>
                                            <p:strVal val="#ppt_x"/>
                                          </p:val>
                                        </p:tav>
                                        <p:tav tm="100000">
                                          <p:val>
                                            <p:strVal val="#ppt_x"/>
                                          </p:val>
                                        </p:tav>
                                      </p:tavLst>
                                    </p:anim>
                                    <p:anim calcmode="lin" valueType="num">
                                      <p:cBhvr>
                                        <p:cTn id="21" dur="1000" fill="hold"/>
                                        <p:tgtEl>
                                          <p:spTgt spid="8">
                                            <p:graphicEl>
                                              <a:dgm id="{F0466C89-04B0-4130-AEC3-F751602EE981}"/>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8">
                                            <p:graphicEl>
                                              <a:dgm id="{1FF41E16-26FA-45A8-A31C-B2615BEF408C}"/>
                                            </p:graphicEl>
                                          </p:spTgt>
                                        </p:tgtEl>
                                        <p:attrNameLst>
                                          <p:attrName>style.visibility</p:attrName>
                                        </p:attrNameLst>
                                      </p:cBhvr>
                                      <p:to>
                                        <p:strVal val="visible"/>
                                      </p:to>
                                    </p:set>
                                    <p:animEffect transition="in" filter="fade">
                                      <p:cBhvr>
                                        <p:cTn id="26" dur="1000"/>
                                        <p:tgtEl>
                                          <p:spTgt spid="8">
                                            <p:graphicEl>
                                              <a:dgm id="{1FF41E16-26FA-45A8-A31C-B2615BEF408C}"/>
                                            </p:graphicEl>
                                          </p:spTgt>
                                        </p:tgtEl>
                                      </p:cBhvr>
                                    </p:animEffect>
                                    <p:anim calcmode="lin" valueType="num">
                                      <p:cBhvr>
                                        <p:cTn id="27" dur="1000" fill="hold"/>
                                        <p:tgtEl>
                                          <p:spTgt spid="8">
                                            <p:graphicEl>
                                              <a:dgm id="{1FF41E16-26FA-45A8-A31C-B2615BEF408C}"/>
                                            </p:graphicEl>
                                          </p:spTgt>
                                        </p:tgtEl>
                                        <p:attrNameLst>
                                          <p:attrName>ppt_x</p:attrName>
                                        </p:attrNameLst>
                                      </p:cBhvr>
                                      <p:tavLst>
                                        <p:tav tm="0">
                                          <p:val>
                                            <p:strVal val="#ppt_x"/>
                                          </p:val>
                                        </p:tav>
                                        <p:tav tm="100000">
                                          <p:val>
                                            <p:strVal val="#ppt_x"/>
                                          </p:val>
                                        </p:tav>
                                      </p:tavLst>
                                    </p:anim>
                                    <p:anim calcmode="lin" valueType="num">
                                      <p:cBhvr>
                                        <p:cTn id="28" dur="1000" fill="hold"/>
                                        <p:tgtEl>
                                          <p:spTgt spid="8">
                                            <p:graphicEl>
                                              <a:dgm id="{1FF41E16-26FA-45A8-A31C-B2615BEF408C}"/>
                                            </p:graphic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8">
                                            <p:graphicEl>
                                              <a:dgm id="{3884A0AB-F20B-49FE-B4C9-F7B6E4B81227}"/>
                                            </p:graphicEl>
                                          </p:spTgt>
                                        </p:tgtEl>
                                        <p:attrNameLst>
                                          <p:attrName>style.visibility</p:attrName>
                                        </p:attrNameLst>
                                      </p:cBhvr>
                                      <p:to>
                                        <p:strVal val="visible"/>
                                      </p:to>
                                    </p:set>
                                    <p:animEffect transition="in" filter="fade">
                                      <p:cBhvr>
                                        <p:cTn id="31" dur="1000"/>
                                        <p:tgtEl>
                                          <p:spTgt spid="8">
                                            <p:graphicEl>
                                              <a:dgm id="{3884A0AB-F20B-49FE-B4C9-F7B6E4B81227}"/>
                                            </p:graphicEl>
                                          </p:spTgt>
                                        </p:tgtEl>
                                      </p:cBhvr>
                                    </p:animEffect>
                                    <p:anim calcmode="lin" valueType="num">
                                      <p:cBhvr>
                                        <p:cTn id="32" dur="1000" fill="hold"/>
                                        <p:tgtEl>
                                          <p:spTgt spid="8">
                                            <p:graphicEl>
                                              <a:dgm id="{3884A0AB-F20B-49FE-B4C9-F7B6E4B81227}"/>
                                            </p:graphicEl>
                                          </p:spTgt>
                                        </p:tgtEl>
                                        <p:attrNameLst>
                                          <p:attrName>ppt_x</p:attrName>
                                        </p:attrNameLst>
                                      </p:cBhvr>
                                      <p:tavLst>
                                        <p:tav tm="0">
                                          <p:val>
                                            <p:strVal val="#ppt_x"/>
                                          </p:val>
                                        </p:tav>
                                        <p:tav tm="100000">
                                          <p:val>
                                            <p:strVal val="#ppt_x"/>
                                          </p:val>
                                        </p:tav>
                                      </p:tavLst>
                                    </p:anim>
                                    <p:anim calcmode="lin" valueType="num">
                                      <p:cBhvr>
                                        <p:cTn id="33" dur="1000" fill="hold"/>
                                        <p:tgtEl>
                                          <p:spTgt spid="8">
                                            <p:graphicEl>
                                              <a:dgm id="{3884A0AB-F20B-49FE-B4C9-F7B6E4B81227}"/>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8">
                                            <p:graphicEl>
                                              <a:dgm id="{E0494706-BDA4-4FCB-8595-75EABA3CB4F0}"/>
                                            </p:graphicEl>
                                          </p:spTgt>
                                        </p:tgtEl>
                                        <p:attrNameLst>
                                          <p:attrName>style.visibility</p:attrName>
                                        </p:attrNameLst>
                                      </p:cBhvr>
                                      <p:to>
                                        <p:strVal val="visible"/>
                                      </p:to>
                                    </p:set>
                                    <p:animEffect transition="in" filter="fade">
                                      <p:cBhvr>
                                        <p:cTn id="38" dur="1000"/>
                                        <p:tgtEl>
                                          <p:spTgt spid="8">
                                            <p:graphicEl>
                                              <a:dgm id="{E0494706-BDA4-4FCB-8595-75EABA3CB4F0}"/>
                                            </p:graphicEl>
                                          </p:spTgt>
                                        </p:tgtEl>
                                      </p:cBhvr>
                                    </p:animEffect>
                                    <p:anim calcmode="lin" valueType="num">
                                      <p:cBhvr>
                                        <p:cTn id="39" dur="1000" fill="hold"/>
                                        <p:tgtEl>
                                          <p:spTgt spid="8">
                                            <p:graphicEl>
                                              <a:dgm id="{E0494706-BDA4-4FCB-8595-75EABA3CB4F0}"/>
                                            </p:graphicEl>
                                          </p:spTgt>
                                        </p:tgtEl>
                                        <p:attrNameLst>
                                          <p:attrName>ppt_x</p:attrName>
                                        </p:attrNameLst>
                                      </p:cBhvr>
                                      <p:tavLst>
                                        <p:tav tm="0">
                                          <p:val>
                                            <p:strVal val="#ppt_x"/>
                                          </p:val>
                                        </p:tav>
                                        <p:tav tm="100000">
                                          <p:val>
                                            <p:strVal val="#ppt_x"/>
                                          </p:val>
                                        </p:tav>
                                      </p:tavLst>
                                    </p:anim>
                                    <p:anim calcmode="lin" valueType="num">
                                      <p:cBhvr>
                                        <p:cTn id="40" dur="1000" fill="hold"/>
                                        <p:tgtEl>
                                          <p:spTgt spid="8">
                                            <p:graphicEl>
                                              <a:dgm id="{E0494706-BDA4-4FCB-8595-75EABA3CB4F0}"/>
                                            </p:graphic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8">
                                            <p:graphicEl>
                                              <a:dgm id="{3E4CBBA0-BE61-40BB-B482-3E03D93DC7F9}"/>
                                            </p:graphicEl>
                                          </p:spTgt>
                                        </p:tgtEl>
                                        <p:attrNameLst>
                                          <p:attrName>style.visibility</p:attrName>
                                        </p:attrNameLst>
                                      </p:cBhvr>
                                      <p:to>
                                        <p:strVal val="visible"/>
                                      </p:to>
                                    </p:set>
                                    <p:animEffect transition="in" filter="fade">
                                      <p:cBhvr>
                                        <p:cTn id="43" dur="1000"/>
                                        <p:tgtEl>
                                          <p:spTgt spid="8">
                                            <p:graphicEl>
                                              <a:dgm id="{3E4CBBA0-BE61-40BB-B482-3E03D93DC7F9}"/>
                                            </p:graphicEl>
                                          </p:spTgt>
                                        </p:tgtEl>
                                      </p:cBhvr>
                                    </p:animEffect>
                                    <p:anim calcmode="lin" valueType="num">
                                      <p:cBhvr>
                                        <p:cTn id="44" dur="1000" fill="hold"/>
                                        <p:tgtEl>
                                          <p:spTgt spid="8">
                                            <p:graphicEl>
                                              <a:dgm id="{3E4CBBA0-BE61-40BB-B482-3E03D93DC7F9}"/>
                                            </p:graphicEl>
                                          </p:spTgt>
                                        </p:tgtEl>
                                        <p:attrNameLst>
                                          <p:attrName>ppt_x</p:attrName>
                                        </p:attrNameLst>
                                      </p:cBhvr>
                                      <p:tavLst>
                                        <p:tav tm="0">
                                          <p:val>
                                            <p:strVal val="#ppt_x"/>
                                          </p:val>
                                        </p:tav>
                                        <p:tav tm="100000">
                                          <p:val>
                                            <p:strVal val="#ppt_x"/>
                                          </p:val>
                                        </p:tav>
                                      </p:tavLst>
                                    </p:anim>
                                    <p:anim calcmode="lin" valueType="num">
                                      <p:cBhvr>
                                        <p:cTn id="45" dur="1000" fill="hold"/>
                                        <p:tgtEl>
                                          <p:spTgt spid="8">
                                            <p:graphicEl>
                                              <a:dgm id="{3E4CBBA0-BE61-40BB-B482-3E03D93DC7F9}"/>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8">
                                            <p:graphicEl>
                                              <a:dgm id="{B91EF4AF-11FE-477E-852F-4BE0C064F7E9}"/>
                                            </p:graphicEl>
                                          </p:spTgt>
                                        </p:tgtEl>
                                        <p:attrNameLst>
                                          <p:attrName>style.visibility</p:attrName>
                                        </p:attrNameLst>
                                      </p:cBhvr>
                                      <p:to>
                                        <p:strVal val="visible"/>
                                      </p:to>
                                    </p:set>
                                    <p:animEffect transition="in" filter="fade">
                                      <p:cBhvr>
                                        <p:cTn id="50" dur="1000"/>
                                        <p:tgtEl>
                                          <p:spTgt spid="8">
                                            <p:graphicEl>
                                              <a:dgm id="{B91EF4AF-11FE-477E-852F-4BE0C064F7E9}"/>
                                            </p:graphicEl>
                                          </p:spTgt>
                                        </p:tgtEl>
                                      </p:cBhvr>
                                    </p:animEffect>
                                    <p:anim calcmode="lin" valueType="num">
                                      <p:cBhvr>
                                        <p:cTn id="51" dur="1000" fill="hold"/>
                                        <p:tgtEl>
                                          <p:spTgt spid="8">
                                            <p:graphicEl>
                                              <a:dgm id="{B91EF4AF-11FE-477E-852F-4BE0C064F7E9}"/>
                                            </p:graphicEl>
                                          </p:spTgt>
                                        </p:tgtEl>
                                        <p:attrNameLst>
                                          <p:attrName>ppt_x</p:attrName>
                                        </p:attrNameLst>
                                      </p:cBhvr>
                                      <p:tavLst>
                                        <p:tav tm="0">
                                          <p:val>
                                            <p:strVal val="#ppt_x"/>
                                          </p:val>
                                        </p:tav>
                                        <p:tav tm="100000">
                                          <p:val>
                                            <p:strVal val="#ppt_x"/>
                                          </p:val>
                                        </p:tav>
                                      </p:tavLst>
                                    </p:anim>
                                    <p:anim calcmode="lin" valueType="num">
                                      <p:cBhvr>
                                        <p:cTn id="52" dur="1000" fill="hold"/>
                                        <p:tgtEl>
                                          <p:spTgt spid="8">
                                            <p:graphicEl>
                                              <a:dgm id="{B91EF4AF-11FE-477E-852F-4BE0C064F7E9}"/>
                                            </p:graphicEl>
                                          </p:spTgt>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8">
                                            <p:graphicEl>
                                              <a:dgm id="{EEC94F44-E48D-4A37-AFF3-1095E7AFD81C}"/>
                                            </p:graphicEl>
                                          </p:spTgt>
                                        </p:tgtEl>
                                        <p:attrNameLst>
                                          <p:attrName>style.visibility</p:attrName>
                                        </p:attrNameLst>
                                      </p:cBhvr>
                                      <p:to>
                                        <p:strVal val="visible"/>
                                      </p:to>
                                    </p:set>
                                    <p:animEffect transition="in" filter="fade">
                                      <p:cBhvr>
                                        <p:cTn id="55" dur="1000"/>
                                        <p:tgtEl>
                                          <p:spTgt spid="8">
                                            <p:graphicEl>
                                              <a:dgm id="{EEC94F44-E48D-4A37-AFF3-1095E7AFD81C}"/>
                                            </p:graphicEl>
                                          </p:spTgt>
                                        </p:tgtEl>
                                      </p:cBhvr>
                                    </p:animEffect>
                                    <p:anim calcmode="lin" valueType="num">
                                      <p:cBhvr>
                                        <p:cTn id="56" dur="1000" fill="hold"/>
                                        <p:tgtEl>
                                          <p:spTgt spid="8">
                                            <p:graphicEl>
                                              <a:dgm id="{EEC94F44-E48D-4A37-AFF3-1095E7AFD81C}"/>
                                            </p:graphicEl>
                                          </p:spTgt>
                                        </p:tgtEl>
                                        <p:attrNameLst>
                                          <p:attrName>ppt_x</p:attrName>
                                        </p:attrNameLst>
                                      </p:cBhvr>
                                      <p:tavLst>
                                        <p:tav tm="0">
                                          <p:val>
                                            <p:strVal val="#ppt_x"/>
                                          </p:val>
                                        </p:tav>
                                        <p:tav tm="100000">
                                          <p:val>
                                            <p:strVal val="#ppt_x"/>
                                          </p:val>
                                        </p:tav>
                                      </p:tavLst>
                                    </p:anim>
                                    <p:anim calcmode="lin" valueType="num">
                                      <p:cBhvr>
                                        <p:cTn id="57" dur="1000" fill="hold"/>
                                        <p:tgtEl>
                                          <p:spTgt spid="8">
                                            <p:graphicEl>
                                              <a:dgm id="{EEC94F44-E48D-4A37-AFF3-1095E7AFD81C}"/>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8">
                                            <p:graphicEl>
                                              <a:dgm id="{FB180C64-E3A7-49A0-A331-A393630F425C}"/>
                                            </p:graphicEl>
                                          </p:spTgt>
                                        </p:tgtEl>
                                        <p:attrNameLst>
                                          <p:attrName>style.visibility</p:attrName>
                                        </p:attrNameLst>
                                      </p:cBhvr>
                                      <p:to>
                                        <p:strVal val="visible"/>
                                      </p:to>
                                    </p:set>
                                    <p:animEffect transition="in" filter="fade">
                                      <p:cBhvr>
                                        <p:cTn id="62" dur="1000"/>
                                        <p:tgtEl>
                                          <p:spTgt spid="8">
                                            <p:graphicEl>
                                              <a:dgm id="{FB180C64-E3A7-49A0-A331-A393630F425C}"/>
                                            </p:graphicEl>
                                          </p:spTgt>
                                        </p:tgtEl>
                                      </p:cBhvr>
                                    </p:animEffect>
                                    <p:anim calcmode="lin" valueType="num">
                                      <p:cBhvr>
                                        <p:cTn id="63" dur="1000" fill="hold"/>
                                        <p:tgtEl>
                                          <p:spTgt spid="8">
                                            <p:graphicEl>
                                              <a:dgm id="{FB180C64-E3A7-49A0-A331-A393630F425C}"/>
                                            </p:graphicEl>
                                          </p:spTgt>
                                        </p:tgtEl>
                                        <p:attrNameLst>
                                          <p:attrName>ppt_x</p:attrName>
                                        </p:attrNameLst>
                                      </p:cBhvr>
                                      <p:tavLst>
                                        <p:tav tm="0">
                                          <p:val>
                                            <p:strVal val="#ppt_x"/>
                                          </p:val>
                                        </p:tav>
                                        <p:tav tm="100000">
                                          <p:val>
                                            <p:strVal val="#ppt_x"/>
                                          </p:val>
                                        </p:tav>
                                      </p:tavLst>
                                    </p:anim>
                                    <p:anim calcmode="lin" valueType="num">
                                      <p:cBhvr>
                                        <p:cTn id="64" dur="1000" fill="hold"/>
                                        <p:tgtEl>
                                          <p:spTgt spid="8">
                                            <p:graphicEl>
                                              <a:dgm id="{FB180C64-E3A7-49A0-A331-A393630F425C}"/>
                                            </p:graphicEl>
                                          </p:spTgt>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8">
                                            <p:graphicEl>
                                              <a:dgm id="{C6D8CFCD-79EB-4452-9771-93E70DB876A3}"/>
                                            </p:graphicEl>
                                          </p:spTgt>
                                        </p:tgtEl>
                                        <p:attrNameLst>
                                          <p:attrName>style.visibility</p:attrName>
                                        </p:attrNameLst>
                                      </p:cBhvr>
                                      <p:to>
                                        <p:strVal val="visible"/>
                                      </p:to>
                                    </p:set>
                                    <p:animEffect transition="in" filter="fade">
                                      <p:cBhvr>
                                        <p:cTn id="67" dur="1000"/>
                                        <p:tgtEl>
                                          <p:spTgt spid="8">
                                            <p:graphicEl>
                                              <a:dgm id="{C6D8CFCD-79EB-4452-9771-93E70DB876A3}"/>
                                            </p:graphicEl>
                                          </p:spTgt>
                                        </p:tgtEl>
                                      </p:cBhvr>
                                    </p:animEffect>
                                    <p:anim calcmode="lin" valueType="num">
                                      <p:cBhvr>
                                        <p:cTn id="68" dur="1000" fill="hold"/>
                                        <p:tgtEl>
                                          <p:spTgt spid="8">
                                            <p:graphicEl>
                                              <a:dgm id="{C6D8CFCD-79EB-4452-9771-93E70DB876A3}"/>
                                            </p:graphicEl>
                                          </p:spTgt>
                                        </p:tgtEl>
                                        <p:attrNameLst>
                                          <p:attrName>ppt_x</p:attrName>
                                        </p:attrNameLst>
                                      </p:cBhvr>
                                      <p:tavLst>
                                        <p:tav tm="0">
                                          <p:val>
                                            <p:strVal val="#ppt_x"/>
                                          </p:val>
                                        </p:tav>
                                        <p:tav tm="100000">
                                          <p:val>
                                            <p:strVal val="#ppt_x"/>
                                          </p:val>
                                        </p:tav>
                                      </p:tavLst>
                                    </p:anim>
                                    <p:anim calcmode="lin" valueType="num">
                                      <p:cBhvr>
                                        <p:cTn id="69" dur="1000" fill="hold"/>
                                        <p:tgtEl>
                                          <p:spTgt spid="8">
                                            <p:graphicEl>
                                              <a:dgm id="{C6D8CFCD-79EB-4452-9771-93E70DB876A3}"/>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1000"/>
                                        <p:tgtEl>
                                          <p:spTgt spid="12"/>
                                        </p:tgtEl>
                                      </p:cBhvr>
                                    </p:animEffect>
                                    <p:anim calcmode="lin" valueType="num">
                                      <p:cBhvr>
                                        <p:cTn id="75" dur="1000" fill="hold"/>
                                        <p:tgtEl>
                                          <p:spTgt spid="12"/>
                                        </p:tgtEl>
                                        <p:attrNameLst>
                                          <p:attrName>ppt_x</p:attrName>
                                        </p:attrNameLst>
                                      </p:cBhvr>
                                      <p:tavLst>
                                        <p:tav tm="0">
                                          <p:val>
                                            <p:strVal val="#ppt_x"/>
                                          </p:val>
                                        </p:tav>
                                        <p:tav tm="100000">
                                          <p:val>
                                            <p:strVal val="#ppt_x"/>
                                          </p:val>
                                        </p:tav>
                                      </p:tavLst>
                                    </p:anim>
                                    <p:anim calcmode="lin" valueType="num">
                                      <p:cBhvr>
                                        <p:cTn id="76" dur="1000" fill="hold"/>
                                        <p:tgtEl>
                                          <p:spTgt spid="12"/>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1000"/>
                                        <p:tgtEl>
                                          <p:spTgt spid="11"/>
                                        </p:tgtEl>
                                      </p:cBhvr>
                                    </p:animEffect>
                                    <p:anim calcmode="lin" valueType="num">
                                      <p:cBhvr>
                                        <p:cTn id="80" dur="1000" fill="hold"/>
                                        <p:tgtEl>
                                          <p:spTgt spid="11"/>
                                        </p:tgtEl>
                                        <p:attrNameLst>
                                          <p:attrName>ppt_x</p:attrName>
                                        </p:attrNameLst>
                                      </p:cBhvr>
                                      <p:tavLst>
                                        <p:tav tm="0">
                                          <p:val>
                                            <p:strVal val="#ppt_x"/>
                                          </p:val>
                                        </p:tav>
                                        <p:tav tm="100000">
                                          <p:val>
                                            <p:strVal val="#ppt_x"/>
                                          </p:val>
                                        </p:tav>
                                      </p:tavLst>
                                    </p:anim>
                                    <p:anim calcmode="lin" valueType="num">
                                      <p:cBhvr>
                                        <p:cTn id="81" dur="1000" fill="hold"/>
                                        <p:tgtEl>
                                          <p:spTgt spid="11"/>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58" presetClass="entr" presetSubtype="0" accel="100000" fill="hold" grpId="0" nodeType="click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p:cTn id="91" dur="500" fill="hold"/>
                                        <p:tgtEl>
                                          <p:spTgt spid="13"/>
                                        </p:tgtEl>
                                        <p:attrNameLst>
                                          <p:attrName>ppt_w</p:attrName>
                                        </p:attrNameLst>
                                      </p:cBhvr>
                                      <p:tavLst>
                                        <p:tav tm="0">
                                          <p:val>
                                            <p:strVal val="#ppt_w*2.5"/>
                                          </p:val>
                                        </p:tav>
                                        <p:tav tm="100000">
                                          <p:val>
                                            <p:strVal val="#ppt_w"/>
                                          </p:val>
                                        </p:tav>
                                      </p:tavLst>
                                    </p:anim>
                                    <p:anim calcmode="lin" valueType="num">
                                      <p:cBhvr>
                                        <p:cTn id="92" dur="500" fill="hold"/>
                                        <p:tgtEl>
                                          <p:spTgt spid="13"/>
                                        </p:tgtEl>
                                        <p:attrNameLst>
                                          <p:attrName>ppt_h</p:attrName>
                                        </p:attrNameLst>
                                      </p:cBhvr>
                                      <p:tavLst>
                                        <p:tav tm="0">
                                          <p:val>
                                            <p:strVal val="#ppt_h*0.01"/>
                                          </p:val>
                                        </p:tav>
                                        <p:tav tm="100000">
                                          <p:val>
                                            <p:strVal val="#ppt_h"/>
                                          </p:val>
                                        </p:tav>
                                      </p:tavLst>
                                    </p:anim>
                                    <p:anim calcmode="lin" valueType="num">
                                      <p:cBhvr>
                                        <p:cTn id="93" dur="500" fill="hold"/>
                                        <p:tgtEl>
                                          <p:spTgt spid="13"/>
                                        </p:tgtEl>
                                        <p:attrNameLst>
                                          <p:attrName>ppt_x</p:attrName>
                                        </p:attrNameLst>
                                      </p:cBhvr>
                                      <p:tavLst>
                                        <p:tav tm="0">
                                          <p:val>
                                            <p:strVal val="#ppt_x"/>
                                          </p:val>
                                        </p:tav>
                                        <p:tav tm="100000">
                                          <p:val>
                                            <p:strVal val="#ppt_x"/>
                                          </p:val>
                                        </p:tav>
                                      </p:tavLst>
                                    </p:anim>
                                    <p:anim calcmode="lin" valueType="num">
                                      <p:cBhvr>
                                        <p:cTn id="94" dur="500" fill="hold"/>
                                        <p:tgtEl>
                                          <p:spTgt spid="13"/>
                                        </p:tgtEl>
                                        <p:attrNameLst>
                                          <p:attrName>ppt_y</p:attrName>
                                        </p:attrNameLst>
                                      </p:cBhvr>
                                      <p:tavLst>
                                        <p:tav tm="0">
                                          <p:val>
                                            <p:strVal val="#ppt_h+1"/>
                                          </p:val>
                                        </p:tav>
                                        <p:tav tm="100000">
                                          <p:val>
                                            <p:strVal val="#ppt_y"/>
                                          </p:val>
                                        </p:tav>
                                      </p:tavLst>
                                    </p:anim>
                                    <p:animEffect transition="in" filter="fade">
                                      <p:cBhvr>
                                        <p:cTn id="95" dur="500"/>
                                        <p:tgtEl>
                                          <p:spTgt spid="13"/>
                                        </p:tgtEl>
                                      </p:cBhvr>
                                    </p:animEffect>
                                  </p:childTnLst>
                                </p:cTn>
                              </p:par>
                              <p:par>
                                <p:cTn id="96" presetID="58" presetClass="entr" presetSubtype="0" accel="10000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500" fill="hold"/>
                                        <p:tgtEl>
                                          <p:spTgt spid="18"/>
                                        </p:tgtEl>
                                        <p:attrNameLst>
                                          <p:attrName>ppt_w</p:attrName>
                                        </p:attrNameLst>
                                      </p:cBhvr>
                                      <p:tavLst>
                                        <p:tav tm="0">
                                          <p:val>
                                            <p:strVal val="#ppt_w*2.5"/>
                                          </p:val>
                                        </p:tav>
                                        <p:tav tm="100000">
                                          <p:val>
                                            <p:strVal val="#ppt_w"/>
                                          </p:val>
                                        </p:tav>
                                      </p:tavLst>
                                    </p:anim>
                                    <p:anim calcmode="lin" valueType="num">
                                      <p:cBhvr>
                                        <p:cTn id="99" dur="500" fill="hold"/>
                                        <p:tgtEl>
                                          <p:spTgt spid="18"/>
                                        </p:tgtEl>
                                        <p:attrNameLst>
                                          <p:attrName>ppt_h</p:attrName>
                                        </p:attrNameLst>
                                      </p:cBhvr>
                                      <p:tavLst>
                                        <p:tav tm="0">
                                          <p:val>
                                            <p:strVal val="#ppt_h*0.01"/>
                                          </p:val>
                                        </p:tav>
                                        <p:tav tm="100000">
                                          <p:val>
                                            <p:strVal val="#ppt_h"/>
                                          </p:val>
                                        </p:tav>
                                      </p:tavLst>
                                    </p:anim>
                                    <p:anim calcmode="lin" valueType="num">
                                      <p:cBhvr>
                                        <p:cTn id="100" dur="500" fill="hold"/>
                                        <p:tgtEl>
                                          <p:spTgt spid="18"/>
                                        </p:tgtEl>
                                        <p:attrNameLst>
                                          <p:attrName>ppt_x</p:attrName>
                                        </p:attrNameLst>
                                      </p:cBhvr>
                                      <p:tavLst>
                                        <p:tav tm="0">
                                          <p:val>
                                            <p:strVal val="#ppt_x"/>
                                          </p:val>
                                        </p:tav>
                                        <p:tav tm="100000">
                                          <p:val>
                                            <p:strVal val="#ppt_x"/>
                                          </p:val>
                                        </p:tav>
                                      </p:tavLst>
                                    </p:anim>
                                    <p:anim calcmode="lin" valueType="num">
                                      <p:cBhvr>
                                        <p:cTn id="101" dur="500" fill="hold"/>
                                        <p:tgtEl>
                                          <p:spTgt spid="18"/>
                                        </p:tgtEl>
                                        <p:attrNameLst>
                                          <p:attrName>ppt_y</p:attrName>
                                        </p:attrNameLst>
                                      </p:cBhvr>
                                      <p:tavLst>
                                        <p:tav tm="0">
                                          <p:val>
                                            <p:strVal val="#ppt_h+1"/>
                                          </p:val>
                                        </p:tav>
                                        <p:tav tm="100000">
                                          <p:val>
                                            <p:strVal val="#ppt_y"/>
                                          </p:val>
                                        </p:tav>
                                      </p:tavLst>
                                    </p:anim>
                                    <p:animEffect transition="in" filter="fade">
                                      <p:cBhvr>
                                        <p:cTn id="10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P spid="12" grpId="0"/>
      <p:bldP spid="13" grpId="0" animBg="1"/>
      <p:bldP spid="1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fr-FR" smtClean="0"/>
              <a:t>Deployment of the filter</a:t>
            </a:r>
            <a:endParaRPr lang="en-US"/>
          </a:p>
        </p:txBody>
      </p:sp>
      <p:graphicFrame>
        <p:nvGraphicFramePr>
          <p:cNvPr id="8" name="Espace réservé du contenu 7"/>
          <p:cNvGraphicFramePr>
            <a:graphicFrameLocks noGrp="1"/>
          </p:cNvGraphicFramePr>
          <p:nvPr>
            <p:ph idx="1"/>
          </p:nvPr>
        </p:nvGraphicFramePr>
        <p:xfrm>
          <a:off x="1891928" y="3933056"/>
          <a:ext cx="5209176" cy="2088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2" name="Ellipse 11"/>
          <p:cNvSpPr/>
          <p:nvPr/>
        </p:nvSpPr>
        <p:spPr>
          <a:xfrm>
            <a:off x="3383868" y="1484784"/>
            <a:ext cx="1836204" cy="900101"/>
          </a:xfrm>
          <a:prstGeom prst="ellipse">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3" name="Ellipse 12"/>
          <p:cNvSpPr/>
          <p:nvPr/>
        </p:nvSpPr>
        <p:spPr>
          <a:xfrm>
            <a:off x="3455876" y="1484784"/>
            <a:ext cx="2016224" cy="936105"/>
          </a:xfrm>
          <a:prstGeom prst="ellipse">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6" name="Espace réservé du numéro de diapositive 15"/>
          <p:cNvSpPr>
            <a:spLocks noGrp="1"/>
          </p:cNvSpPr>
          <p:nvPr>
            <p:ph type="sldNum" sz="quarter" idx="12"/>
          </p:nvPr>
        </p:nvSpPr>
        <p:spPr/>
        <p:txBody>
          <a:bodyPr/>
          <a:lstStyle/>
          <a:p>
            <a:fld id="{3A5F5595-61AE-4AA6-B423-33EDBD1DAE12}" type="slidenum">
              <a:rPr lang="fr-FR" smtClean="0"/>
              <a:pPr/>
              <a:t>56</a:t>
            </a:fld>
            <a:endParaRPr lang="fr-FR"/>
          </a:p>
        </p:txBody>
      </p:sp>
      <p:sp>
        <p:nvSpPr>
          <p:cNvPr id="17" name="Rectangle à coins arrondis 16"/>
          <p:cNvSpPr/>
          <p:nvPr/>
        </p:nvSpPr>
        <p:spPr>
          <a:xfrm>
            <a:off x="1619672" y="3717032"/>
            <a:ext cx="5796644" cy="2468880"/>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9" name="Connecteur droit 18"/>
          <p:cNvCxnSpPr/>
          <p:nvPr/>
        </p:nvCxnSpPr>
        <p:spPr>
          <a:xfrm>
            <a:off x="1409562" y="3140968"/>
            <a:ext cx="6438802"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179512" y="2483604"/>
            <a:ext cx="1082348" cy="369332"/>
          </a:xfrm>
          <a:prstGeom prst="rect">
            <a:avLst/>
          </a:prstGeom>
          <a:noFill/>
        </p:spPr>
        <p:txBody>
          <a:bodyPr wrap="none" rtlCol="0">
            <a:spAutoFit/>
          </a:bodyPr>
          <a:lstStyle/>
          <a:p>
            <a:r>
              <a:rPr lang="fr-FR" b="1" smtClean="0"/>
              <a:t>AC filter</a:t>
            </a:r>
            <a:endParaRPr lang="en-US" b="1"/>
          </a:p>
        </p:txBody>
      </p:sp>
      <p:sp>
        <p:nvSpPr>
          <p:cNvPr id="21" name="ZoneTexte 20"/>
          <p:cNvSpPr txBox="1"/>
          <p:nvPr/>
        </p:nvSpPr>
        <p:spPr>
          <a:xfrm>
            <a:off x="168379" y="3275692"/>
            <a:ext cx="1723549" cy="369332"/>
          </a:xfrm>
          <a:prstGeom prst="rect">
            <a:avLst/>
          </a:prstGeom>
          <a:noFill/>
        </p:spPr>
        <p:txBody>
          <a:bodyPr wrap="none" rtlCol="0">
            <a:spAutoFit/>
          </a:bodyPr>
          <a:lstStyle/>
          <a:p>
            <a:r>
              <a:rPr lang="fr-FR" b="1" smtClean="0"/>
              <a:t>AspectJ class</a:t>
            </a:r>
            <a:endParaRPr lang="en-US" b="1"/>
          </a:p>
        </p:txBody>
      </p:sp>
      <p:sp>
        <p:nvSpPr>
          <p:cNvPr id="23" name="Flèche vers le bas 22"/>
          <p:cNvSpPr/>
          <p:nvPr/>
        </p:nvSpPr>
        <p:spPr>
          <a:xfrm>
            <a:off x="4339396" y="2528900"/>
            <a:ext cx="182880" cy="109728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4463988" y="2780928"/>
            <a:ext cx="1069524" cy="369332"/>
          </a:xfrm>
          <a:prstGeom prst="rect">
            <a:avLst/>
          </a:prstGeom>
          <a:noFill/>
        </p:spPr>
        <p:txBody>
          <a:bodyPr wrap="none" rtlCol="0">
            <a:spAutoFit/>
          </a:bodyPr>
          <a:lstStyle/>
          <a:p>
            <a:r>
              <a:rPr lang="fr-FR" smtClean="0">
                <a:solidFill>
                  <a:srgbClr val="FF0000"/>
                </a:solidFill>
              </a:rPr>
              <a:t>translate</a:t>
            </a:r>
            <a:endParaRPr lang="en-US">
              <a:solidFill>
                <a:srgbClr val="FF0000"/>
              </a:solidFill>
            </a:endParaRPr>
          </a:p>
        </p:txBody>
      </p:sp>
      <p:sp>
        <p:nvSpPr>
          <p:cNvPr id="18" name="Rectangle 17"/>
          <p:cNvSpPr/>
          <p:nvPr/>
        </p:nvSpPr>
        <p:spPr>
          <a:xfrm>
            <a:off x="0" y="0"/>
            <a:ext cx="9144000" cy="404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graphicEl>
                                              <a:dgm id="{2BCE3CBE-2F67-4A43-B1E1-D4DC697CF729}"/>
                                            </p:graphicEl>
                                          </p:spTgt>
                                        </p:tgtEl>
                                        <p:attrNameLst>
                                          <p:attrName>style.visibility</p:attrName>
                                        </p:attrNameLst>
                                      </p:cBhvr>
                                      <p:to>
                                        <p:strVal val="visible"/>
                                      </p:to>
                                    </p:set>
                                    <p:animEffect transition="in" filter="blinds(horizontal)">
                                      <p:cBhvr>
                                        <p:cTn id="7" dur="500"/>
                                        <p:tgtEl>
                                          <p:spTgt spid="8">
                                            <p:graphicEl>
                                              <a:dgm id="{2BCE3CBE-2F67-4A43-B1E1-D4DC697CF72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graphicEl>
                                              <a:dgm id="{F7968F75-0AF8-4C9A-8231-A742A7ACBEDC}"/>
                                            </p:graphicEl>
                                          </p:spTgt>
                                        </p:tgtEl>
                                        <p:attrNameLst>
                                          <p:attrName>style.visibility</p:attrName>
                                        </p:attrNameLst>
                                      </p:cBhvr>
                                      <p:to>
                                        <p:strVal val="visible"/>
                                      </p:to>
                                    </p:set>
                                    <p:animEffect transition="in" filter="blinds(horizontal)">
                                      <p:cBhvr>
                                        <p:cTn id="12" dur="500"/>
                                        <p:tgtEl>
                                          <p:spTgt spid="8">
                                            <p:graphicEl>
                                              <a:dgm id="{F7968F75-0AF8-4C9A-8231-A742A7ACBED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graphicEl>
                                              <a:dgm id="{708EC4F5-AC44-4B62-AD1D-A5A29CCB8607}"/>
                                            </p:graphicEl>
                                          </p:spTgt>
                                        </p:tgtEl>
                                        <p:attrNameLst>
                                          <p:attrName>style.visibility</p:attrName>
                                        </p:attrNameLst>
                                      </p:cBhvr>
                                      <p:to>
                                        <p:strVal val="visible"/>
                                      </p:to>
                                    </p:set>
                                    <p:animEffect transition="in" filter="blinds(horizontal)">
                                      <p:cBhvr>
                                        <p:cTn id="17" dur="500"/>
                                        <p:tgtEl>
                                          <p:spTgt spid="8">
                                            <p:graphicEl>
                                              <a:dgm id="{708EC4F5-AC44-4B62-AD1D-A5A29CCB860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graphicEl>
                                              <a:dgm id="{D2B5E308-25AE-46F8-BBC8-2C3A30AE4BBE}"/>
                                            </p:graphicEl>
                                          </p:spTgt>
                                        </p:tgtEl>
                                        <p:attrNameLst>
                                          <p:attrName>style.visibility</p:attrName>
                                        </p:attrNameLst>
                                      </p:cBhvr>
                                      <p:to>
                                        <p:strVal val="visible"/>
                                      </p:to>
                                    </p:set>
                                    <p:animEffect transition="in" filter="blinds(horizontal)">
                                      <p:cBhvr>
                                        <p:cTn id="22" dur="500"/>
                                        <p:tgtEl>
                                          <p:spTgt spid="8">
                                            <p:graphicEl>
                                              <a:dgm id="{D2B5E308-25AE-46F8-BBC8-2C3A30AE4BB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Deployment of the filter: 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57</a:t>
            </a:fld>
            <a:endParaRPr lang="fr-FR"/>
          </a:p>
        </p:txBody>
      </p:sp>
      <p:sp>
        <p:nvSpPr>
          <p:cNvPr id="7" name="Rectangle 6"/>
          <p:cNvSpPr/>
          <p:nvPr/>
        </p:nvSpPr>
        <p:spPr>
          <a:xfrm>
            <a:off x="0" y="0"/>
            <a:ext cx="9144000" cy="404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smtClean="0">
                <a:solidFill>
                  <a:prstClr val="white"/>
                </a:solidFill>
                <a:latin typeface="GillSans"/>
              </a:rPr>
              <a:t>Translation of  the B specification into an executable code</a:t>
            </a:r>
          </a:p>
        </p:txBody>
      </p:sp>
      <p:pic>
        <p:nvPicPr>
          <p:cNvPr id="10" name="Picture 2"/>
          <p:cNvPicPr>
            <a:picLocks noChangeAspect="1" noChangeArrowheads="1"/>
          </p:cNvPicPr>
          <p:nvPr/>
        </p:nvPicPr>
        <p:blipFill>
          <a:blip r:embed="rId2" cstate="print"/>
          <a:srcRect/>
          <a:stretch>
            <a:fillRect/>
          </a:stretch>
        </p:blipFill>
        <p:spPr bwMode="auto">
          <a:xfrm>
            <a:off x="35496" y="1653915"/>
            <a:ext cx="4061478" cy="4408748"/>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4283968" y="1653915"/>
            <a:ext cx="4907136" cy="4511389"/>
          </a:xfrm>
          <a:prstGeom prst="rect">
            <a:avLst/>
          </a:prstGeom>
          <a:noFill/>
          <a:ln w="9525">
            <a:noFill/>
            <a:miter lim="800000"/>
            <a:headEnd/>
            <a:tailEnd/>
          </a:ln>
        </p:spPr>
      </p:pic>
      <p:sp>
        <p:nvSpPr>
          <p:cNvPr id="11" name="Ellipse 10"/>
          <p:cNvSpPr/>
          <p:nvPr/>
        </p:nvSpPr>
        <p:spPr>
          <a:xfrm>
            <a:off x="4139952" y="1523060"/>
            <a:ext cx="2664296" cy="100584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AspectJ-based implementation</a:t>
            </a:r>
            <a:endParaRPr lang="en-US"/>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58</a:t>
            </a:fld>
            <a:endParaRPr lang="fr-FR"/>
          </a:p>
        </p:txBody>
      </p:sp>
      <p:sp>
        <p:nvSpPr>
          <p:cNvPr id="11" name="Rectangle 10"/>
          <p:cNvSpPr/>
          <p:nvPr/>
        </p:nvSpPr>
        <p:spPr>
          <a:xfrm>
            <a:off x="0" y="0"/>
            <a:ext cx="9144000" cy="404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smtClean="0">
                <a:solidFill>
                  <a:prstClr val="white"/>
                </a:solidFill>
                <a:latin typeface="GillSans"/>
              </a:rPr>
              <a:t>Translation of  the B specification into an executable code</a:t>
            </a:r>
          </a:p>
        </p:txBody>
      </p:sp>
      <p:pic>
        <p:nvPicPr>
          <p:cNvPr id="2050" name="Picture 2"/>
          <p:cNvPicPr>
            <a:picLocks noChangeAspect="1" noChangeArrowheads="1"/>
          </p:cNvPicPr>
          <p:nvPr/>
        </p:nvPicPr>
        <p:blipFill>
          <a:blip r:embed="rId2" cstate="print"/>
          <a:srcRect/>
          <a:stretch>
            <a:fillRect/>
          </a:stretch>
        </p:blipFill>
        <p:spPr bwMode="auto">
          <a:xfrm>
            <a:off x="827584" y="1304764"/>
            <a:ext cx="7103690" cy="47788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514350" indent="-514350"/>
            <a:r>
              <a:rPr lang="fr-FR" smtClean="0"/>
              <a:t>A support tool</a:t>
            </a:r>
            <a:endParaRPr lang="en-US"/>
          </a:p>
        </p:txBody>
      </p:sp>
      <p:sp>
        <p:nvSpPr>
          <p:cNvPr id="3" name="Espace réservé du contenu 2"/>
          <p:cNvSpPr>
            <a:spLocks noGrp="1"/>
          </p:cNvSpPr>
          <p:nvPr>
            <p:ph idx="1"/>
          </p:nvPr>
        </p:nvSpPr>
        <p:spPr>
          <a:xfrm>
            <a:off x="431540" y="1232756"/>
            <a:ext cx="8136904" cy="4680520"/>
          </a:xfrm>
        </p:spPr>
        <p:txBody>
          <a:bodyPr/>
          <a:lstStyle/>
          <a:p>
            <a:r>
              <a:rPr lang="fr-FR" dirty="0" smtClean="0"/>
              <a:t>An</a:t>
            </a:r>
            <a:r>
              <a:rPr lang="fr-FR" dirty="0" smtClean="0"/>
              <a:t> Eclipse plugin</a:t>
            </a:r>
            <a:endParaRPr lang="fr-FR" dirty="0" smtClean="0"/>
          </a:p>
          <a:p>
            <a:r>
              <a:rPr lang="fr-FR" dirty="0" smtClean="0"/>
              <a:t>Technologies: </a:t>
            </a:r>
            <a:r>
              <a:rPr lang="fr-FR" dirty="0" err="1" smtClean="0"/>
              <a:t>Xtext</a:t>
            </a:r>
            <a:r>
              <a:rPr lang="fr-FR" dirty="0" smtClean="0"/>
              <a:t>, </a:t>
            </a:r>
            <a:r>
              <a:rPr lang="fr-FR" dirty="0" err="1" smtClean="0"/>
              <a:t>Xpand</a:t>
            </a:r>
            <a:endParaRPr lang="en-US" dirty="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graphicFrame>
        <p:nvGraphicFramePr>
          <p:cNvPr id="8" name="Diagramme 7"/>
          <p:cNvGraphicFramePr/>
          <p:nvPr/>
        </p:nvGraphicFramePr>
        <p:xfrm>
          <a:off x="215516" y="2456892"/>
          <a:ext cx="4297680"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me 10"/>
          <p:cNvGraphicFramePr/>
          <p:nvPr/>
        </p:nvGraphicFramePr>
        <p:xfrm>
          <a:off x="4896036" y="1397000"/>
          <a:ext cx="4104456" cy="37601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Espace réservé du numéro de diapositive 12"/>
          <p:cNvSpPr>
            <a:spLocks noGrp="1"/>
          </p:cNvSpPr>
          <p:nvPr>
            <p:ph type="sldNum" sz="quarter" idx="12"/>
          </p:nvPr>
        </p:nvSpPr>
        <p:spPr/>
        <p:txBody>
          <a:bodyPr/>
          <a:lstStyle/>
          <a:p>
            <a:fld id="{3A5F5595-61AE-4AA6-B423-33EDBD1DAE12}" type="slidenum">
              <a:rPr lang="fr-FR" smtClean="0"/>
              <a:pPr/>
              <a:t>59</a:t>
            </a:fld>
            <a:endParaRPr lang="fr-FR"/>
          </a:p>
        </p:txBody>
      </p:sp>
      <p:sp>
        <p:nvSpPr>
          <p:cNvPr id="14" name="Rectangle 13"/>
          <p:cNvSpPr/>
          <p:nvPr/>
        </p:nvSpPr>
        <p:spPr>
          <a:xfrm>
            <a:off x="0" y="0"/>
            <a:ext cx="9144000" cy="404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graphicEl>
                                              <a:dgm id="{0735B3A2-1A74-495E-A06D-520973234955}"/>
                                            </p:graphicEl>
                                          </p:spTgt>
                                        </p:tgtEl>
                                        <p:attrNameLst>
                                          <p:attrName>style.visibility</p:attrName>
                                        </p:attrNameLst>
                                      </p:cBhvr>
                                      <p:to>
                                        <p:strVal val="visible"/>
                                      </p:to>
                                    </p:set>
                                    <p:anim calcmode="lin" valueType="num">
                                      <p:cBhvr additive="base">
                                        <p:cTn id="7" dur="500" fill="hold"/>
                                        <p:tgtEl>
                                          <p:spTgt spid="11">
                                            <p:graphicEl>
                                              <a:dgm id="{0735B3A2-1A74-495E-A06D-520973234955}"/>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graphicEl>
                                              <a:dgm id="{0735B3A2-1A74-495E-A06D-520973234955}"/>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graphicEl>
                                              <a:dgm id="{F98CD5D8-55A0-441A-9C36-7A75CD0EA8AB}"/>
                                            </p:graphicEl>
                                          </p:spTgt>
                                        </p:tgtEl>
                                        <p:attrNameLst>
                                          <p:attrName>style.visibility</p:attrName>
                                        </p:attrNameLst>
                                      </p:cBhvr>
                                      <p:to>
                                        <p:strVal val="visible"/>
                                      </p:to>
                                    </p:set>
                                    <p:anim calcmode="lin" valueType="num">
                                      <p:cBhvr additive="base">
                                        <p:cTn id="13" dur="500" fill="hold"/>
                                        <p:tgtEl>
                                          <p:spTgt spid="11">
                                            <p:graphicEl>
                                              <a:dgm id="{F98CD5D8-55A0-441A-9C36-7A75CD0EA8AB}"/>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graphicEl>
                                              <a:dgm id="{F98CD5D8-55A0-441A-9C36-7A75CD0EA8AB}"/>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graphicEl>
                                              <a:dgm id="{6F5CD72B-54E4-45BE-B010-E806DC0742BD}"/>
                                            </p:graphicEl>
                                          </p:spTgt>
                                        </p:tgtEl>
                                        <p:attrNameLst>
                                          <p:attrName>style.visibility</p:attrName>
                                        </p:attrNameLst>
                                      </p:cBhvr>
                                      <p:to>
                                        <p:strVal val="visible"/>
                                      </p:to>
                                    </p:set>
                                    <p:anim calcmode="lin" valueType="num">
                                      <p:cBhvr additive="base">
                                        <p:cTn id="17" dur="500" fill="hold"/>
                                        <p:tgtEl>
                                          <p:spTgt spid="11">
                                            <p:graphicEl>
                                              <a:dgm id="{6F5CD72B-54E4-45BE-B010-E806DC0742BD}"/>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graphicEl>
                                              <a:dgm id="{6F5CD72B-54E4-45BE-B010-E806DC0742BD}"/>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graphicEl>
                                              <a:dgm id="{8325C56E-3093-4D52-B557-124525422449}"/>
                                            </p:graphicEl>
                                          </p:spTgt>
                                        </p:tgtEl>
                                        <p:attrNameLst>
                                          <p:attrName>style.visibility</p:attrName>
                                        </p:attrNameLst>
                                      </p:cBhvr>
                                      <p:to>
                                        <p:strVal val="visible"/>
                                      </p:to>
                                    </p:set>
                                    <p:anim calcmode="lin" valueType="num">
                                      <p:cBhvr additive="base">
                                        <p:cTn id="23" dur="500" fill="hold"/>
                                        <p:tgtEl>
                                          <p:spTgt spid="11">
                                            <p:graphicEl>
                                              <a:dgm id="{8325C56E-3093-4D52-B557-124525422449}"/>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graphicEl>
                                              <a:dgm id="{8325C56E-3093-4D52-B557-124525422449}"/>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graphicEl>
                                              <a:dgm id="{6921EEBE-AFF8-4732-B4F4-6A2530CB312F}"/>
                                            </p:graphicEl>
                                          </p:spTgt>
                                        </p:tgtEl>
                                        <p:attrNameLst>
                                          <p:attrName>style.visibility</p:attrName>
                                        </p:attrNameLst>
                                      </p:cBhvr>
                                      <p:to>
                                        <p:strVal val="visible"/>
                                      </p:to>
                                    </p:set>
                                    <p:anim calcmode="lin" valueType="num">
                                      <p:cBhvr additive="base">
                                        <p:cTn id="27" dur="500" fill="hold"/>
                                        <p:tgtEl>
                                          <p:spTgt spid="11">
                                            <p:graphicEl>
                                              <a:dgm id="{6921EEBE-AFF8-4732-B4F4-6A2530CB312F}"/>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graphicEl>
                                              <a:dgm id="{6921EEBE-AFF8-4732-B4F4-6A2530CB312F}"/>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graphicEl>
                                              <a:dgm id="{FE81CAC9-7A81-4A1B-97D9-7A8BC325E8B8}"/>
                                            </p:graphicEl>
                                          </p:spTgt>
                                        </p:tgtEl>
                                        <p:attrNameLst>
                                          <p:attrName>style.visibility</p:attrName>
                                        </p:attrNameLst>
                                      </p:cBhvr>
                                      <p:to>
                                        <p:strVal val="visible"/>
                                      </p:to>
                                    </p:set>
                                    <p:anim calcmode="lin" valueType="num">
                                      <p:cBhvr additive="base">
                                        <p:cTn id="33" dur="500" fill="hold"/>
                                        <p:tgtEl>
                                          <p:spTgt spid="11">
                                            <p:graphicEl>
                                              <a:dgm id="{FE81CAC9-7A81-4A1B-97D9-7A8BC325E8B8}"/>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graphicEl>
                                              <a:dgm id="{FE81CAC9-7A81-4A1B-97D9-7A8BC325E8B8}"/>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graphicEl>
                                              <a:dgm id="{146A212A-31CA-4A69-94FA-83D2CCACE2F5}"/>
                                            </p:graphicEl>
                                          </p:spTgt>
                                        </p:tgtEl>
                                        <p:attrNameLst>
                                          <p:attrName>style.visibility</p:attrName>
                                        </p:attrNameLst>
                                      </p:cBhvr>
                                      <p:to>
                                        <p:strVal val="visible"/>
                                      </p:to>
                                    </p:set>
                                    <p:anim calcmode="lin" valueType="num">
                                      <p:cBhvr additive="base">
                                        <p:cTn id="37" dur="500" fill="hold"/>
                                        <p:tgtEl>
                                          <p:spTgt spid="11">
                                            <p:graphicEl>
                                              <a:dgm id="{146A212A-31CA-4A69-94FA-83D2CCACE2F5}"/>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graphicEl>
                                              <a:dgm id="{146A212A-31CA-4A69-94FA-83D2CCACE2F5}"/>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graphicEl>
                                              <a:dgm id="{56EF4997-20EF-430D-8217-528BA45195B4}"/>
                                            </p:graphicEl>
                                          </p:spTgt>
                                        </p:tgtEl>
                                        <p:attrNameLst>
                                          <p:attrName>style.visibility</p:attrName>
                                        </p:attrNameLst>
                                      </p:cBhvr>
                                      <p:to>
                                        <p:strVal val="visible"/>
                                      </p:to>
                                    </p:set>
                                    <p:animEffect transition="in" filter="fade">
                                      <p:cBhvr>
                                        <p:cTn id="43" dur="1000"/>
                                        <p:tgtEl>
                                          <p:spTgt spid="8">
                                            <p:graphicEl>
                                              <a:dgm id="{56EF4997-20EF-430D-8217-528BA45195B4}"/>
                                            </p:graphicEl>
                                          </p:spTgt>
                                        </p:tgtEl>
                                      </p:cBhvr>
                                    </p:animEffect>
                                    <p:anim calcmode="lin" valueType="num">
                                      <p:cBhvr>
                                        <p:cTn id="44" dur="1000" fill="hold"/>
                                        <p:tgtEl>
                                          <p:spTgt spid="8">
                                            <p:graphicEl>
                                              <a:dgm id="{56EF4997-20EF-430D-8217-528BA45195B4}"/>
                                            </p:graphicEl>
                                          </p:spTgt>
                                        </p:tgtEl>
                                        <p:attrNameLst>
                                          <p:attrName>ppt_x</p:attrName>
                                        </p:attrNameLst>
                                      </p:cBhvr>
                                      <p:tavLst>
                                        <p:tav tm="0">
                                          <p:val>
                                            <p:strVal val="#ppt_x"/>
                                          </p:val>
                                        </p:tav>
                                        <p:tav tm="100000">
                                          <p:val>
                                            <p:strVal val="#ppt_x"/>
                                          </p:val>
                                        </p:tav>
                                      </p:tavLst>
                                    </p:anim>
                                    <p:anim calcmode="lin" valueType="num">
                                      <p:cBhvr>
                                        <p:cTn id="45" dur="1000" fill="hold"/>
                                        <p:tgtEl>
                                          <p:spTgt spid="8">
                                            <p:graphicEl>
                                              <a:dgm id="{56EF4997-20EF-430D-8217-528BA45195B4}"/>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
                                            <p:graphicEl>
                                              <a:dgm id="{04AB7BA5-66BE-4403-84F4-98FB35309AD3}"/>
                                            </p:graphicEl>
                                          </p:spTgt>
                                        </p:tgtEl>
                                        <p:attrNameLst>
                                          <p:attrName>style.visibility</p:attrName>
                                        </p:attrNameLst>
                                      </p:cBhvr>
                                      <p:to>
                                        <p:strVal val="visible"/>
                                      </p:to>
                                    </p:set>
                                    <p:animEffect transition="in" filter="fade">
                                      <p:cBhvr>
                                        <p:cTn id="50" dur="1000"/>
                                        <p:tgtEl>
                                          <p:spTgt spid="8">
                                            <p:graphicEl>
                                              <a:dgm id="{04AB7BA5-66BE-4403-84F4-98FB35309AD3}"/>
                                            </p:graphicEl>
                                          </p:spTgt>
                                        </p:tgtEl>
                                      </p:cBhvr>
                                    </p:animEffect>
                                    <p:anim calcmode="lin" valueType="num">
                                      <p:cBhvr>
                                        <p:cTn id="51" dur="1000" fill="hold"/>
                                        <p:tgtEl>
                                          <p:spTgt spid="8">
                                            <p:graphicEl>
                                              <a:dgm id="{04AB7BA5-66BE-4403-84F4-98FB35309AD3}"/>
                                            </p:graphicEl>
                                          </p:spTgt>
                                        </p:tgtEl>
                                        <p:attrNameLst>
                                          <p:attrName>ppt_x</p:attrName>
                                        </p:attrNameLst>
                                      </p:cBhvr>
                                      <p:tavLst>
                                        <p:tav tm="0">
                                          <p:val>
                                            <p:strVal val="#ppt_x"/>
                                          </p:val>
                                        </p:tav>
                                        <p:tav tm="100000">
                                          <p:val>
                                            <p:strVal val="#ppt_x"/>
                                          </p:val>
                                        </p:tav>
                                      </p:tavLst>
                                    </p:anim>
                                    <p:anim calcmode="lin" valueType="num">
                                      <p:cBhvr>
                                        <p:cTn id="52" dur="1000" fill="hold"/>
                                        <p:tgtEl>
                                          <p:spTgt spid="8">
                                            <p:graphicEl>
                                              <a:dgm id="{04AB7BA5-66BE-4403-84F4-98FB35309AD3}"/>
                                            </p:graphic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8">
                                            <p:graphicEl>
                                              <a:dgm id="{73E85A3F-1860-4288-ADB0-A632CCE9649F}"/>
                                            </p:graphicEl>
                                          </p:spTgt>
                                        </p:tgtEl>
                                        <p:attrNameLst>
                                          <p:attrName>style.visibility</p:attrName>
                                        </p:attrNameLst>
                                      </p:cBhvr>
                                      <p:to>
                                        <p:strVal val="visible"/>
                                      </p:to>
                                    </p:set>
                                    <p:animEffect transition="in" filter="fade">
                                      <p:cBhvr>
                                        <p:cTn id="55" dur="1000"/>
                                        <p:tgtEl>
                                          <p:spTgt spid="8">
                                            <p:graphicEl>
                                              <a:dgm id="{73E85A3F-1860-4288-ADB0-A632CCE9649F}"/>
                                            </p:graphicEl>
                                          </p:spTgt>
                                        </p:tgtEl>
                                      </p:cBhvr>
                                    </p:animEffect>
                                    <p:anim calcmode="lin" valueType="num">
                                      <p:cBhvr>
                                        <p:cTn id="56" dur="1000" fill="hold"/>
                                        <p:tgtEl>
                                          <p:spTgt spid="8">
                                            <p:graphicEl>
                                              <a:dgm id="{73E85A3F-1860-4288-ADB0-A632CCE9649F}"/>
                                            </p:graphicEl>
                                          </p:spTgt>
                                        </p:tgtEl>
                                        <p:attrNameLst>
                                          <p:attrName>ppt_x</p:attrName>
                                        </p:attrNameLst>
                                      </p:cBhvr>
                                      <p:tavLst>
                                        <p:tav tm="0">
                                          <p:val>
                                            <p:strVal val="#ppt_x"/>
                                          </p:val>
                                        </p:tav>
                                        <p:tav tm="100000">
                                          <p:val>
                                            <p:strVal val="#ppt_x"/>
                                          </p:val>
                                        </p:tav>
                                      </p:tavLst>
                                    </p:anim>
                                    <p:anim calcmode="lin" valueType="num">
                                      <p:cBhvr>
                                        <p:cTn id="57" dur="1000" fill="hold"/>
                                        <p:tgtEl>
                                          <p:spTgt spid="8">
                                            <p:graphicEl>
                                              <a:dgm id="{73E85A3F-1860-4288-ADB0-A632CCE9649F}"/>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graphicEl>
                                              <a:dgm id="{EA48588D-6F4F-49B3-9BD6-77C3A3FA1005}"/>
                                            </p:graphicEl>
                                          </p:spTgt>
                                        </p:tgtEl>
                                        <p:attrNameLst>
                                          <p:attrName>style.visibility</p:attrName>
                                        </p:attrNameLst>
                                      </p:cBhvr>
                                      <p:to>
                                        <p:strVal val="visible"/>
                                      </p:to>
                                    </p:set>
                                    <p:animEffect transition="in" filter="fade">
                                      <p:cBhvr>
                                        <p:cTn id="62" dur="1000"/>
                                        <p:tgtEl>
                                          <p:spTgt spid="8">
                                            <p:graphicEl>
                                              <a:dgm id="{EA48588D-6F4F-49B3-9BD6-77C3A3FA1005}"/>
                                            </p:graphicEl>
                                          </p:spTgt>
                                        </p:tgtEl>
                                      </p:cBhvr>
                                    </p:animEffect>
                                    <p:anim calcmode="lin" valueType="num">
                                      <p:cBhvr>
                                        <p:cTn id="63" dur="1000" fill="hold"/>
                                        <p:tgtEl>
                                          <p:spTgt spid="8">
                                            <p:graphicEl>
                                              <a:dgm id="{EA48588D-6F4F-49B3-9BD6-77C3A3FA1005}"/>
                                            </p:graphicEl>
                                          </p:spTgt>
                                        </p:tgtEl>
                                        <p:attrNameLst>
                                          <p:attrName>ppt_x</p:attrName>
                                        </p:attrNameLst>
                                      </p:cBhvr>
                                      <p:tavLst>
                                        <p:tav tm="0">
                                          <p:val>
                                            <p:strVal val="#ppt_x"/>
                                          </p:val>
                                        </p:tav>
                                        <p:tav tm="100000">
                                          <p:val>
                                            <p:strVal val="#ppt_x"/>
                                          </p:val>
                                        </p:tav>
                                      </p:tavLst>
                                    </p:anim>
                                    <p:anim calcmode="lin" valueType="num">
                                      <p:cBhvr>
                                        <p:cTn id="64" dur="1000" fill="hold"/>
                                        <p:tgtEl>
                                          <p:spTgt spid="8">
                                            <p:graphicEl>
                                              <a:dgm id="{EA48588D-6F4F-49B3-9BD6-77C3A3FA1005}"/>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8">
                                            <p:graphicEl>
                                              <a:dgm id="{9E2787FD-86C1-4F32-A7E2-C2A124C7A872}"/>
                                            </p:graphicEl>
                                          </p:spTgt>
                                        </p:tgtEl>
                                        <p:attrNameLst>
                                          <p:attrName>style.visibility</p:attrName>
                                        </p:attrNameLst>
                                      </p:cBhvr>
                                      <p:to>
                                        <p:strVal val="visible"/>
                                      </p:to>
                                    </p:set>
                                    <p:animEffect transition="in" filter="fade">
                                      <p:cBhvr>
                                        <p:cTn id="67" dur="1000"/>
                                        <p:tgtEl>
                                          <p:spTgt spid="8">
                                            <p:graphicEl>
                                              <a:dgm id="{9E2787FD-86C1-4F32-A7E2-C2A124C7A872}"/>
                                            </p:graphicEl>
                                          </p:spTgt>
                                        </p:tgtEl>
                                      </p:cBhvr>
                                    </p:animEffect>
                                    <p:anim calcmode="lin" valueType="num">
                                      <p:cBhvr>
                                        <p:cTn id="68" dur="1000" fill="hold"/>
                                        <p:tgtEl>
                                          <p:spTgt spid="8">
                                            <p:graphicEl>
                                              <a:dgm id="{9E2787FD-86C1-4F32-A7E2-C2A124C7A872}"/>
                                            </p:graphicEl>
                                          </p:spTgt>
                                        </p:tgtEl>
                                        <p:attrNameLst>
                                          <p:attrName>ppt_x</p:attrName>
                                        </p:attrNameLst>
                                      </p:cBhvr>
                                      <p:tavLst>
                                        <p:tav tm="0">
                                          <p:val>
                                            <p:strVal val="#ppt_x"/>
                                          </p:val>
                                        </p:tav>
                                        <p:tav tm="100000">
                                          <p:val>
                                            <p:strVal val="#ppt_x"/>
                                          </p:val>
                                        </p:tav>
                                      </p:tavLst>
                                    </p:anim>
                                    <p:anim calcmode="lin" valueType="num">
                                      <p:cBhvr>
                                        <p:cTn id="69" dur="1000" fill="hold"/>
                                        <p:tgtEl>
                                          <p:spTgt spid="8">
                                            <p:graphicEl>
                                              <a:dgm id="{9E2787FD-86C1-4F32-A7E2-C2A124C7A872}"/>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8">
                                            <p:graphicEl>
                                              <a:dgm id="{6606DBB7-13BA-4BF9-9C10-B1D276F25DC1}"/>
                                            </p:graphicEl>
                                          </p:spTgt>
                                        </p:tgtEl>
                                        <p:attrNameLst>
                                          <p:attrName>style.visibility</p:attrName>
                                        </p:attrNameLst>
                                      </p:cBhvr>
                                      <p:to>
                                        <p:strVal val="visible"/>
                                      </p:to>
                                    </p:set>
                                    <p:animEffect transition="in" filter="fade">
                                      <p:cBhvr>
                                        <p:cTn id="74" dur="1000"/>
                                        <p:tgtEl>
                                          <p:spTgt spid="8">
                                            <p:graphicEl>
                                              <a:dgm id="{6606DBB7-13BA-4BF9-9C10-B1D276F25DC1}"/>
                                            </p:graphicEl>
                                          </p:spTgt>
                                        </p:tgtEl>
                                      </p:cBhvr>
                                    </p:animEffect>
                                    <p:anim calcmode="lin" valueType="num">
                                      <p:cBhvr>
                                        <p:cTn id="75" dur="1000" fill="hold"/>
                                        <p:tgtEl>
                                          <p:spTgt spid="8">
                                            <p:graphicEl>
                                              <a:dgm id="{6606DBB7-13BA-4BF9-9C10-B1D276F25DC1}"/>
                                            </p:graphicEl>
                                          </p:spTgt>
                                        </p:tgtEl>
                                        <p:attrNameLst>
                                          <p:attrName>ppt_x</p:attrName>
                                        </p:attrNameLst>
                                      </p:cBhvr>
                                      <p:tavLst>
                                        <p:tav tm="0">
                                          <p:val>
                                            <p:strVal val="#ppt_x"/>
                                          </p:val>
                                        </p:tav>
                                        <p:tav tm="100000">
                                          <p:val>
                                            <p:strVal val="#ppt_x"/>
                                          </p:val>
                                        </p:tav>
                                      </p:tavLst>
                                    </p:anim>
                                    <p:anim calcmode="lin" valueType="num">
                                      <p:cBhvr>
                                        <p:cTn id="76" dur="1000" fill="hold"/>
                                        <p:tgtEl>
                                          <p:spTgt spid="8">
                                            <p:graphicEl>
                                              <a:dgm id="{6606DBB7-13BA-4BF9-9C10-B1D276F25DC1}"/>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8">
                                            <p:graphicEl>
                                              <a:dgm id="{3B2C6B53-4E2E-4F01-A7DD-F3B7D7D1C827}"/>
                                            </p:graphicEl>
                                          </p:spTgt>
                                        </p:tgtEl>
                                        <p:attrNameLst>
                                          <p:attrName>style.visibility</p:attrName>
                                        </p:attrNameLst>
                                      </p:cBhvr>
                                      <p:to>
                                        <p:strVal val="visible"/>
                                      </p:to>
                                    </p:set>
                                    <p:animEffect transition="in" filter="fade">
                                      <p:cBhvr>
                                        <p:cTn id="79" dur="1000"/>
                                        <p:tgtEl>
                                          <p:spTgt spid="8">
                                            <p:graphicEl>
                                              <a:dgm id="{3B2C6B53-4E2E-4F01-A7DD-F3B7D7D1C827}"/>
                                            </p:graphicEl>
                                          </p:spTgt>
                                        </p:tgtEl>
                                      </p:cBhvr>
                                    </p:animEffect>
                                    <p:anim calcmode="lin" valueType="num">
                                      <p:cBhvr>
                                        <p:cTn id="80" dur="1000" fill="hold"/>
                                        <p:tgtEl>
                                          <p:spTgt spid="8">
                                            <p:graphicEl>
                                              <a:dgm id="{3B2C6B53-4E2E-4F01-A7DD-F3B7D7D1C827}"/>
                                            </p:graphicEl>
                                          </p:spTgt>
                                        </p:tgtEl>
                                        <p:attrNameLst>
                                          <p:attrName>ppt_x</p:attrName>
                                        </p:attrNameLst>
                                      </p:cBhvr>
                                      <p:tavLst>
                                        <p:tav tm="0">
                                          <p:val>
                                            <p:strVal val="#ppt_x"/>
                                          </p:val>
                                        </p:tav>
                                        <p:tav tm="100000">
                                          <p:val>
                                            <p:strVal val="#ppt_x"/>
                                          </p:val>
                                        </p:tav>
                                      </p:tavLst>
                                    </p:anim>
                                    <p:anim calcmode="lin" valueType="num">
                                      <p:cBhvr>
                                        <p:cTn id="81" dur="1000" fill="hold"/>
                                        <p:tgtEl>
                                          <p:spTgt spid="8">
                                            <p:graphicEl>
                                              <a:dgm id="{3B2C6B53-4E2E-4F01-A7DD-F3B7D7D1C827}"/>
                                            </p:graphic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8">
                                            <p:graphicEl>
                                              <a:dgm id="{E690F884-16D1-473D-B964-A1EF570B5079}"/>
                                            </p:graphicEl>
                                          </p:spTgt>
                                        </p:tgtEl>
                                        <p:attrNameLst>
                                          <p:attrName>style.visibility</p:attrName>
                                        </p:attrNameLst>
                                      </p:cBhvr>
                                      <p:to>
                                        <p:strVal val="visible"/>
                                      </p:to>
                                    </p:set>
                                    <p:animEffect transition="in" filter="fade">
                                      <p:cBhvr>
                                        <p:cTn id="86" dur="1000"/>
                                        <p:tgtEl>
                                          <p:spTgt spid="8">
                                            <p:graphicEl>
                                              <a:dgm id="{E690F884-16D1-473D-B964-A1EF570B5079}"/>
                                            </p:graphicEl>
                                          </p:spTgt>
                                        </p:tgtEl>
                                      </p:cBhvr>
                                    </p:animEffect>
                                    <p:anim calcmode="lin" valueType="num">
                                      <p:cBhvr>
                                        <p:cTn id="87" dur="1000" fill="hold"/>
                                        <p:tgtEl>
                                          <p:spTgt spid="8">
                                            <p:graphicEl>
                                              <a:dgm id="{E690F884-16D1-473D-B964-A1EF570B5079}"/>
                                            </p:graphicEl>
                                          </p:spTgt>
                                        </p:tgtEl>
                                        <p:attrNameLst>
                                          <p:attrName>ppt_x</p:attrName>
                                        </p:attrNameLst>
                                      </p:cBhvr>
                                      <p:tavLst>
                                        <p:tav tm="0">
                                          <p:val>
                                            <p:strVal val="#ppt_x"/>
                                          </p:val>
                                        </p:tav>
                                        <p:tav tm="100000">
                                          <p:val>
                                            <p:strVal val="#ppt_x"/>
                                          </p:val>
                                        </p:tav>
                                      </p:tavLst>
                                    </p:anim>
                                    <p:anim calcmode="lin" valueType="num">
                                      <p:cBhvr>
                                        <p:cTn id="88" dur="1000" fill="hold"/>
                                        <p:tgtEl>
                                          <p:spTgt spid="8">
                                            <p:graphicEl>
                                              <a:dgm id="{E690F884-16D1-473D-B964-A1EF570B5079}"/>
                                            </p:graphicEl>
                                          </p:spTgt>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8">
                                            <p:graphicEl>
                                              <a:dgm id="{A5287835-0EED-4CE1-AFE7-8A1FF129FDA9}"/>
                                            </p:graphicEl>
                                          </p:spTgt>
                                        </p:tgtEl>
                                        <p:attrNameLst>
                                          <p:attrName>style.visibility</p:attrName>
                                        </p:attrNameLst>
                                      </p:cBhvr>
                                      <p:to>
                                        <p:strVal val="visible"/>
                                      </p:to>
                                    </p:set>
                                    <p:animEffect transition="in" filter="fade">
                                      <p:cBhvr>
                                        <p:cTn id="91" dur="1000"/>
                                        <p:tgtEl>
                                          <p:spTgt spid="8">
                                            <p:graphicEl>
                                              <a:dgm id="{A5287835-0EED-4CE1-AFE7-8A1FF129FDA9}"/>
                                            </p:graphicEl>
                                          </p:spTgt>
                                        </p:tgtEl>
                                      </p:cBhvr>
                                    </p:animEffect>
                                    <p:anim calcmode="lin" valueType="num">
                                      <p:cBhvr>
                                        <p:cTn id="92" dur="1000" fill="hold"/>
                                        <p:tgtEl>
                                          <p:spTgt spid="8">
                                            <p:graphicEl>
                                              <a:dgm id="{A5287835-0EED-4CE1-AFE7-8A1FF129FDA9}"/>
                                            </p:graphicEl>
                                          </p:spTgt>
                                        </p:tgtEl>
                                        <p:attrNameLst>
                                          <p:attrName>ppt_x</p:attrName>
                                        </p:attrNameLst>
                                      </p:cBhvr>
                                      <p:tavLst>
                                        <p:tav tm="0">
                                          <p:val>
                                            <p:strVal val="#ppt_x"/>
                                          </p:val>
                                        </p:tav>
                                        <p:tav tm="100000">
                                          <p:val>
                                            <p:strVal val="#ppt_x"/>
                                          </p:val>
                                        </p:tav>
                                      </p:tavLst>
                                    </p:anim>
                                    <p:anim calcmode="lin" valueType="num">
                                      <p:cBhvr>
                                        <p:cTn id="93" dur="1000" fill="hold"/>
                                        <p:tgtEl>
                                          <p:spTgt spid="8">
                                            <p:graphicEl>
                                              <a:dgm id="{A5287835-0EED-4CE1-AFE7-8A1FF129FDA9}"/>
                                            </p:graphic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8">
                                            <p:graphicEl>
                                              <a:dgm id="{89E08A60-410D-4C26-91C9-5B12469A712A}"/>
                                            </p:graphicEl>
                                          </p:spTgt>
                                        </p:tgtEl>
                                        <p:attrNameLst>
                                          <p:attrName>style.visibility</p:attrName>
                                        </p:attrNameLst>
                                      </p:cBhvr>
                                      <p:to>
                                        <p:strVal val="visible"/>
                                      </p:to>
                                    </p:set>
                                    <p:animEffect transition="in" filter="fade">
                                      <p:cBhvr>
                                        <p:cTn id="98" dur="1000"/>
                                        <p:tgtEl>
                                          <p:spTgt spid="8">
                                            <p:graphicEl>
                                              <a:dgm id="{89E08A60-410D-4C26-91C9-5B12469A712A}"/>
                                            </p:graphicEl>
                                          </p:spTgt>
                                        </p:tgtEl>
                                      </p:cBhvr>
                                    </p:animEffect>
                                    <p:anim calcmode="lin" valueType="num">
                                      <p:cBhvr>
                                        <p:cTn id="99" dur="1000" fill="hold"/>
                                        <p:tgtEl>
                                          <p:spTgt spid="8">
                                            <p:graphicEl>
                                              <a:dgm id="{89E08A60-410D-4C26-91C9-5B12469A712A}"/>
                                            </p:graphicEl>
                                          </p:spTgt>
                                        </p:tgtEl>
                                        <p:attrNameLst>
                                          <p:attrName>ppt_x</p:attrName>
                                        </p:attrNameLst>
                                      </p:cBhvr>
                                      <p:tavLst>
                                        <p:tav tm="0">
                                          <p:val>
                                            <p:strVal val="#ppt_x"/>
                                          </p:val>
                                        </p:tav>
                                        <p:tav tm="100000">
                                          <p:val>
                                            <p:strVal val="#ppt_x"/>
                                          </p:val>
                                        </p:tav>
                                      </p:tavLst>
                                    </p:anim>
                                    <p:anim calcmode="lin" valueType="num">
                                      <p:cBhvr>
                                        <p:cTn id="100" dur="1000" fill="hold"/>
                                        <p:tgtEl>
                                          <p:spTgt spid="8">
                                            <p:graphicEl>
                                              <a:dgm id="{89E08A60-410D-4C26-91C9-5B12469A712A}"/>
                                            </p:graphicEl>
                                          </p:spTgt>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8">
                                            <p:graphicEl>
                                              <a:dgm id="{06763F5E-5009-43C2-BF47-464FBF1932A1}"/>
                                            </p:graphicEl>
                                          </p:spTgt>
                                        </p:tgtEl>
                                        <p:attrNameLst>
                                          <p:attrName>style.visibility</p:attrName>
                                        </p:attrNameLst>
                                      </p:cBhvr>
                                      <p:to>
                                        <p:strVal val="visible"/>
                                      </p:to>
                                    </p:set>
                                    <p:animEffect transition="in" filter="fade">
                                      <p:cBhvr>
                                        <p:cTn id="103" dur="1000"/>
                                        <p:tgtEl>
                                          <p:spTgt spid="8">
                                            <p:graphicEl>
                                              <a:dgm id="{06763F5E-5009-43C2-BF47-464FBF1932A1}"/>
                                            </p:graphicEl>
                                          </p:spTgt>
                                        </p:tgtEl>
                                      </p:cBhvr>
                                    </p:animEffect>
                                    <p:anim calcmode="lin" valueType="num">
                                      <p:cBhvr>
                                        <p:cTn id="104" dur="1000" fill="hold"/>
                                        <p:tgtEl>
                                          <p:spTgt spid="8">
                                            <p:graphicEl>
                                              <a:dgm id="{06763F5E-5009-43C2-BF47-464FBF1932A1}"/>
                                            </p:graphicEl>
                                          </p:spTgt>
                                        </p:tgtEl>
                                        <p:attrNameLst>
                                          <p:attrName>ppt_x</p:attrName>
                                        </p:attrNameLst>
                                      </p:cBhvr>
                                      <p:tavLst>
                                        <p:tav tm="0">
                                          <p:val>
                                            <p:strVal val="#ppt_x"/>
                                          </p:val>
                                        </p:tav>
                                        <p:tav tm="100000">
                                          <p:val>
                                            <p:strVal val="#ppt_x"/>
                                          </p:val>
                                        </p:tav>
                                      </p:tavLst>
                                    </p:anim>
                                    <p:anim calcmode="lin" valueType="num">
                                      <p:cBhvr>
                                        <p:cTn id="105" dur="1000" fill="hold"/>
                                        <p:tgtEl>
                                          <p:spTgt spid="8">
                                            <p:graphicEl>
                                              <a:dgm id="{06763F5E-5009-43C2-BF47-464FBF1932A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Graphic spid="11"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re 20"/>
          <p:cNvSpPr>
            <a:spLocks noGrp="1"/>
          </p:cNvSpPr>
          <p:nvPr>
            <p:ph type="title"/>
          </p:nvPr>
        </p:nvSpPr>
        <p:spPr/>
        <p:txBody>
          <a:bodyPr/>
          <a:lstStyle/>
          <a:p>
            <a:r>
              <a:rPr lang="fr-FR" smtClean="0"/>
              <a:t>Security enforcement</a:t>
            </a:r>
            <a:endParaRPr lang="en-US"/>
          </a:p>
        </p:txBody>
      </p:sp>
      <p:sp>
        <p:nvSpPr>
          <p:cNvPr id="26" name="Espace réservé du contenu 25"/>
          <p:cNvSpPr>
            <a:spLocks noGrp="1"/>
          </p:cNvSpPr>
          <p:nvPr>
            <p:ph idx="1"/>
          </p:nvPr>
        </p:nvSpPr>
        <p:spPr>
          <a:xfrm>
            <a:off x="1409562" y="1484784"/>
            <a:ext cx="7482918" cy="4680520"/>
          </a:xfrm>
        </p:spPr>
        <p:txBody>
          <a:bodyPr>
            <a:normAutofit/>
          </a:bodyPr>
          <a:lstStyle/>
          <a:p>
            <a:pPr algn="l">
              <a:buNone/>
            </a:pPr>
            <a:r>
              <a:rPr lang="fr-FR" smtClean="0"/>
              <a:t>Solution: </a:t>
            </a:r>
            <a:r>
              <a:rPr lang="fr-FR" smtClean="0">
                <a:solidFill>
                  <a:srgbClr val="0000FF"/>
                </a:solidFill>
              </a:rPr>
              <a:t>Aspect Oriented Programming (AOP)</a:t>
            </a:r>
          </a:p>
          <a:p>
            <a:pPr algn="l">
              <a:buNone/>
            </a:pPr>
            <a:endParaRPr lang="fr-FR" smtClean="0">
              <a:solidFill>
                <a:srgbClr val="FF0000"/>
              </a:solidFill>
            </a:endParaRPr>
          </a:p>
          <a:p>
            <a:pPr algn="l">
              <a:buNone/>
            </a:pPr>
            <a:endParaRPr lang="fr-FR" smtClean="0">
              <a:solidFill>
                <a:srgbClr val="FF0000"/>
              </a:solidFill>
            </a:endParaRPr>
          </a:p>
          <a:p>
            <a:pPr algn="l"/>
            <a:r>
              <a:rPr lang="fr-FR" smtClean="0"/>
              <a:t>Current approaches:</a:t>
            </a:r>
          </a:p>
          <a:p>
            <a:pPr lvl="1" algn="l">
              <a:buClr>
                <a:srgbClr val="00B050"/>
              </a:buClr>
              <a:buFont typeface="Wingdings" pitchFamily="2" charset="2"/>
              <a:buChar char="J"/>
            </a:pPr>
            <a:r>
              <a:rPr lang="fr-FR" smtClean="0"/>
              <a:t>Separate the functional code and the security code</a:t>
            </a:r>
          </a:p>
          <a:p>
            <a:pPr lvl="1" algn="l">
              <a:buClr>
                <a:srgbClr val="FF0000"/>
              </a:buClr>
              <a:buFont typeface="Wingdings" pitchFamily="2" charset="2"/>
              <a:buChar char="L"/>
            </a:pPr>
            <a:r>
              <a:rPr lang="fr-FR" smtClean="0"/>
              <a:t>Only in the implementation phase</a:t>
            </a:r>
          </a:p>
          <a:p>
            <a:pPr lvl="1" algn="l">
              <a:buClr>
                <a:srgbClr val="FF0000"/>
              </a:buClr>
              <a:buFont typeface="Wingdings" pitchFamily="2" charset="2"/>
              <a:buChar char="L"/>
            </a:pPr>
            <a:r>
              <a:rPr lang="fr-FR" smtClean="0"/>
              <a:t>Generate the security code from </a:t>
            </a:r>
            <a:r>
              <a:rPr lang="fr-FR" smtClean="0">
                <a:solidFill>
                  <a:srgbClr val="FF0000"/>
                </a:solidFill>
              </a:rPr>
              <a:t>not-yet-verified models </a:t>
            </a:r>
          </a:p>
          <a:p>
            <a:pPr lvl="1" algn="l">
              <a:buClr>
                <a:srgbClr val="FF0000"/>
              </a:buClr>
              <a:buFont typeface="Wingdings" pitchFamily="2" charset="2"/>
              <a:buChar char="L"/>
            </a:pPr>
            <a:endParaRPr lang="fr-FR" smtClean="0"/>
          </a:p>
          <a:p>
            <a:pPr lvl="1" algn="l">
              <a:buClr>
                <a:srgbClr val="FF0000"/>
              </a:buClr>
              <a:buFont typeface="Wingdings" pitchFamily="2" charset="2"/>
              <a:buChar char="L"/>
            </a:pPr>
            <a:endParaRPr lang="fr-FR" smtClean="0"/>
          </a:p>
          <a:p>
            <a:pPr algn="l">
              <a:buClrTx/>
              <a:buFont typeface="Wingdings" pitchFamily="2" charset="2"/>
              <a:buChar char="Ø"/>
            </a:pPr>
            <a:r>
              <a:rPr lang="fr-FR" smtClean="0"/>
              <a:t>We </a:t>
            </a:r>
            <a:r>
              <a:rPr lang="fr-FR" smtClean="0"/>
              <a:t>want to generate the </a:t>
            </a:r>
            <a:r>
              <a:rPr lang="fr-FR" smtClean="0"/>
              <a:t>code from a </a:t>
            </a:r>
            <a:r>
              <a:rPr lang="fr-FR" smtClean="0">
                <a:solidFill>
                  <a:srgbClr val="0000FF"/>
                </a:solidFill>
              </a:rPr>
              <a:t>verified formal specification</a:t>
            </a:r>
            <a:r>
              <a:rPr lang="fr-FR" smtClean="0"/>
              <a:t>.</a:t>
            </a:r>
            <a:endParaRPr lang="en-US" smtClean="0"/>
          </a:p>
          <a:p>
            <a:pPr algn="l"/>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25" name="Espace réservé du numéro de diapositive 24"/>
          <p:cNvSpPr>
            <a:spLocks noGrp="1"/>
          </p:cNvSpPr>
          <p:nvPr>
            <p:ph type="sldNum" sz="quarter" idx="12"/>
          </p:nvPr>
        </p:nvSpPr>
        <p:spPr/>
        <p:txBody>
          <a:bodyPr/>
          <a:lstStyle/>
          <a:p>
            <a:fld id="{3A5F5595-61AE-4AA6-B423-33EDBD1DAE12}" type="slidenum">
              <a:rPr lang="fr-FR" smtClean="0"/>
              <a:pPr/>
              <a:t>6</a:t>
            </a:fld>
            <a:endParaRPr lang="fr-F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rPr>
              <a:t>Introduction</a:t>
            </a:r>
            <a:endParaRPr lang="en-US">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smtClean="0">
                <a:latin typeface="GillSans"/>
              </a:rPr>
              <a:t>Thesis motivation </a:t>
            </a:r>
            <a:endParaRPr lang="en-US" sz="2000">
              <a:latin typeface="GillSans"/>
            </a:endParaRPr>
          </a:p>
        </p:txBody>
      </p:sp>
      <p:sp>
        <p:nvSpPr>
          <p:cNvPr id="2050" name="AutoShape 2" descr="Image result for id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Image result for id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Image result for id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5" name="Picture 7" descr="C:\Users\nguye_tm\Downloads\téléchargement (4).jpg"/>
          <p:cNvPicPr>
            <a:picLocks noChangeAspect="1" noChangeArrowheads="1"/>
          </p:cNvPicPr>
          <p:nvPr/>
        </p:nvPicPr>
        <p:blipFill>
          <a:blip r:embed="rId3" cstate="print"/>
          <a:srcRect/>
          <a:stretch>
            <a:fillRect/>
          </a:stretch>
        </p:blipFill>
        <p:spPr bwMode="auto">
          <a:xfrm>
            <a:off x="1484" y="1052736"/>
            <a:ext cx="1402164" cy="1896191"/>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 </a:t>
            </a:r>
            <a:endParaRPr lang="en-US"/>
          </a:p>
        </p:txBody>
      </p:sp>
      <p:sp>
        <p:nvSpPr>
          <p:cNvPr id="3" name="Espace réservé du contenu 2"/>
          <p:cNvSpPr>
            <a:spLocks noGrp="1"/>
          </p:cNvSpPr>
          <p:nvPr>
            <p:ph idx="1"/>
          </p:nvPr>
        </p:nvSpPr>
        <p:spPr/>
        <p:txBody>
          <a:bodyPr>
            <a:normAutofit/>
          </a:bodyPr>
          <a:lstStyle/>
          <a:p>
            <a:r>
              <a:rPr lang="fr-FR" dirty="0" smtClean="0"/>
              <a:t>A</a:t>
            </a:r>
            <a:r>
              <a:rPr lang="en-US" dirty="0" smtClean="0"/>
              <a:t> systematic approach to </a:t>
            </a:r>
            <a:r>
              <a:rPr lang="fr-FR" dirty="0" err="1" smtClean="0"/>
              <a:t>generate</a:t>
            </a:r>
            <a:r>
              <a:rPr lang="fr-FR" dirty="0" smtClean="0"/>
              <a:t> an </a:t>
            </a:r>
            <a:r>
              <a:rPr lang="fr-FR" dirty="0" err="1" smtClean="0"/>
              <a:t>executable</a:t>
            </a:r>
            <a:r>
              <a:rPr lang="fr-FR" dirty="0" smtClean="0"/>
              <a:t> code:</a:t>
            </a:r>
          </a:p>
          <a:p>
            <a:pPr lvl="1"/>
            <a:r>
              <a:rPr lang="fr-FR" sz="2000" dirty="0" err="1" smtClean="0">
                <a:solidFill>
                  <a:srgbClr val="0000FF"/>
                </a:solidFill>
              </a:rPr>
              <a:t>Refine</a:t>
            </a:r>
            <a:r>
              <a:rPr lang="fr-FR" sz="2000" dirty="0" smtClean="0">
                <a:solidFill>
                  <a:srgbClr val="0000FF"/>
                </a:solidFill>
              </a:rPr>
              <a:t> a </a:t>
            </a:r>
            <a:r>
              <a:rPr lang="fr-FR" sz="2000" dirty="0" err="1" smtClean="0">
                <a:solidFill>
                  <a:srgbClr val="0000FF"/>
                </a:solidFill>
              </a:rPr>
              <a:t>proven</a:t>
            </a:r>
            <a:r>
              <a:rPr lang="fr-FR" sz="2000" dirty="0" smtClean="0">
                <a:solidFill>
                  <a:srgbClr val="0000FF"/>
                </a:solidFill>
              </a:rPr>
              <a:t> </a:t>
            </a:r>
            <a:r>
              <a:rPr lang="fr-FR" sz="2000" dirty="0" smtClean="0">
                <a:solidFill>
                  <a:srgbClr val="0000FF"/>
                </a:solidFill>
              </a:rPr>
              <a:t>B </a:t>
            </a:r>
            <a:r>
              <a:rPr lang="fr-FR" sz="2000" dirty="0" err="1" smtClean="0">
                <a:solidFill>
                  <a:srgbClr val="0000FF"/>
                </a:solidFill>
              </a:rPr>
              <a:t>specification</a:t>
            </a:r>
            <a:r>
              <a:rPr lang="fr-FR" sz="2000" dirty="0" smtClean="0">
                <a:solidFill>
                  <a:srgbClr val="0000FF"/>
                </a:solidFill>
              </a:rPr>
              <a:t> </a:t>
            </a:r>
            <a:r>
              <a:rPr lang="fr-FR" dirty="0" smtClean="0">
                <a:solidFill>
                  <a:srgbClr val="0000FF"/>
                </a:solidFill>
              </a:rPr>
              <a:t>to </a:t>
            </a:r>
            <a:r>
              <a:rPr lang="fr-FR" sz="2000" dirty="0" smtClean="0">
                <a:solidFill>
                  <a:srgbClr val="0000FF"/>
                </a:solidFill>
              </a:rPr>
              <a:t>a </a:t>
            </a:r>
            <a:r>
              <a:rPr lang="fr-FR" sz="2000" dirty="0" err="1" smtClean="0">
                <a:solidFill>
                  <a:srgbClr val="0000FF"/>
                </a:solidFill>
              </a:rPr>
              <a:t>relational</a:t>
            </a:r>
            <a:r>
              <a:rPr lang="fr-FR" sz="2000" dirty="0" smtClean="0">
                <a:solidFill>
                  <a:srgbClr val="0000FF"/>
                </a:solidFill>
              </a:rPr>
              <a:t>-</a:t>
            </a:r>
            <a:r>
              <a:rPr lang="fr-FR" sz="2000" dirty="0" err="1" smtClean="0">
                <a:solidFill>
                  <a:srgbClr val="0000FF"/>
                </a:solidFill>
              </a:rPr>
              <a:t>like</a:t>
            </a:r>
            <a:r>
              <a:rPr lang="fr-FR" sz="2000" dirty="0" smtClean="0">
                <a:solidFill>
                  <a:srgbClr val="0000FF"/>
                </a:solidFill>
              </a:rPr>
              <a:t> B </a:t>
            </a:r>
            <a:r>
              <a:rPr lang="fr-FR" sz="2000" dirty="0" err="1" smtClean="0">
                <a:solidFill>
                  <a:srgbClr val="0000FF"/>
                </a:solidFill>
              </a:rPr>
              <a:t>implementation</a:t>
            </a:r>
            <a:r>
              <a:rPr lang="fr-FR" sz="2000" dirty="0" smtClean="0">
                <a:solidFill>
                  <a:srgbClr val="0000FF"/>
                </a:solidFill>
              </a:rPr>
              <a:t>.</a:t>
            </a:r>
          </a:p>
          <a:p>
            <a:pPr lvl="1"/>
            <a:r>
              <a:rPr lang="fr-FR" sz="2000" dirty="0" smtClean="0">
                <a:solidFill>
                  <a:srgbClr val="0000FF"/>
                </a:solidFill>
              </a:rPr>
              <a:t>Translate the B </a:t>
            </a:r>
            <a:r>
              <a:rPr lang="fr-FR" sz="2000" dirty="0" err="1" smtClean="0">
                <a:solidFill>
                  <a:srgbClr val="0000FF"/>
                </a:solidFill>
              </a:rPr>
              <a:t>implementation</a:t>
            </a:r>
            <a:r>
              <a:rPr lang="fr-FR" sz="2000" dirty="0" smtClean="0">
                <a:solidFill>
                  <a:srgbClr val="0000FF"/>
                </a:solidFill>
              </a:rPr>
              <a:t> </a:t>
            </a:r>
            <a:r>
              <a:rPr lang="fr-FR" sz="2000" dirty="0" err="1" smtClean="0">
                <a:solidFill>
                  <a:srgbClr val="0000FF"/>
                </a:solidFill>
              </a:rPr>
              <a:t>into</a:t>
            </a:r>
            <a:r>
              <a:rPr lang="fr-FR" sz="2000" dirty="0" smtClean="0">
                <a:solidFill>
                  <a:srgbClr val="0000FF"/>
                </a:solidFill>
              </a:rPr>
              <a:t> an </a:t>
            </a:r>
            <a:r>
              <a:rPr lang="fr-FR" sz="2000" dirty="0" err="1" smtClean="0">
                <a:solidFill>
                  <a:srgbClr val="0000FF"/>
                </a:solidFill>
              </a:rPr>
              <a:t>AspectJ</a:t>
            </a:r>
            <a:r>
              <a:rPr lang="fr-FR" sz="2000" dirty="0" smtClean="0">
                <a:solidFill>
                  <a:srgbClr val="0000FF"/>
                </a:solidFill>
              </a:rPr>
              <a:t>-</a:t>
            </a:r>
            <a:r>
              <a:rPr lang="fr-FR" sz="2000" dirty="0" err="1" smtClean="0">
                <a:solidFill>
                  <a:srgbClr val="0000FF"/>
                </a:solidFill>
              </a:rPr>
              <a:t>based</a:t>
            </a:r>
            <a:r>
              <a:rPr lang="fr-FR" sz="2000" dirty="0" smtClean="0">
                <a:solidFill>
                  <a:srgbClr val="0000FF"/>
                </a:solidFill>
              </a:rPr>
              <a:t> program</a:t>
            </a:r>
          </a:p>
          <a:p>
            <a:pPr lvl="1"/>
            <a:endParaRPr lang="fr-FR" dirty="0" smtClean="0"/>
          </a:p>
          <a:p>
            <a:pPr lvl="1"/>
            <a:endParaRPr lang="fr-FR" dirty="0" smtClean="0"/>
          </a:p>
          <a:p>
            <a:r>
              <a:rPr lang="fr-FR" dirty="0" smtClean="0"/>
              <a:t>The </a:t>
            </a:r>
            <a:r>
              <a:rPr lang="fr-FR" dirty="0" err="1" smtClean="0"/>
              <a:t>obtained</a:t>
            </a:r>
            <a:r>
              <a:rPr lang="fr-FR" dirty="0" smtClean="0"/>
              <a:t> code respects </a:t>
            </a:r>
            <a:r>
              <a:rPr lang="fr-FR" dirty="0" err="1" smtClean="0"/>
              <a:t>separation</a:t>
            </a:r>
            <a:r>
              <a:rPr lang="fr-FR" dirty="0" smtClean="0"/>
              <a:t> of </a:t>
            </a:r>
            <a:r>
              <a:rPr lang="fr-FR" dirty="0" err="1" smtClean="0"/>
              <a:t>concerns</a:t>
            </a:r>
            <a:r>
              <a:rPr lang="fr-FR" dirty="0" smtClean="0"/>
              <a:t> </a:t>
            </a:r>
            <a:r>
              <a:rPr lang="fr-FR" dirty="0" err="1" smtClean="0"/>
              <a:t>principles</a:t>
            </a:r>
            <a:r>
              <a:rPr lang="fr-FR" dirty="0" smtClean="0"/>
              <a:t>.</a:t>
            </a:r>
          </a:p>
          <a:p>
            <a:endParaRPr lang="fr-FR" dirty="0" smtClean="0"/>
          </a:p>
          <a:p>
            <a:endParaRPr lang="fr-FR" dirty="0" smtClean="0"/>
          </a:p>
          <a:p>
            <a:r>
              <a:rPr lang="fr-FR" dirty="0" smtClean="0"/>
              <a:t>Automate the transformation.</a:t>
            </a:r>
            <a:endParaRPr lang="en-US" dirty="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60</a:t>
            </a:fld>
            <a:endParaRPr lang="fr-FR"/>
          </a:p>
        </p:txBody>
      </p:sp>
      <p:sp>
        <p:nvSpPr>
          <p:cNvPr id="10" name="Rectangle 9"/>
          <p:cNvSpPr/>
          <p:nvPr/>
        </p:nvSpPr>
        <p:spPr>
          <a:xfrm>
            <a:off x="0" y="0"/>
            <a:ext cx="9144000" cy="4046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solidFill>
                  <a:schemeClr val="accent1"/>
                </a:solidFill>
              </a:rPr>
              <a:t>Outline</a:t>
            </a:r>
            <a:endParaRPr lang="en-US">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State of the art</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UML-based models into B</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B into an executable code</a:t>
            </a:r>
          </a:p>
          <a:p>
            <a:pPr marL="533400" indent="-533400">
              <a:buSzPct val="135000"/>
              <a:buFont typeface="Wingdings" pitchFamily="2" charset="2"/>
              <a:buChar char=""/>
            </a:pPr>
            <a:endParaRPr lang="en-US" sz="1100" smtClean="0"/>
          </a:p>
          <a:p>
            <a:pPr marL="533400" indent="-533400">
              <a:buSzPct val="135000"/>
              <a:buFont typeface="Wingdings" pitchFamily="2" charset="2"/>
              <a:buChar char=""/>
            </a:pPr>
            <a:r>
              <a:rPr lang="en-US" smtClean="0"/>
              <a:t>Conclusion and future work</a:t>
            </a:r>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61</a:t>
            </a:fld>
            <a:endParaRPr lang="fr-F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84684"/>
            <a:ext cx="7416824" cy="576064"/>
          </a:xfrm>
        </p:spPr>
        <p:txBody>
          <a:bodyPr/>
          <a:lstStyle/>
          <a:p>
            <a:r>
              <a:rPr lang="fr-FR" dirty="0" smtClean="0"/>
              <a:t>Conclusion</a:t>
            </a:r>
            <a:endParaRPr lang="en-US" dirty="0"/>
          </a:p>
        </p:txBody>
      </p:sp>
      <p:sp>
        <p:nvSpPr>
          <p:cNvPr id="3" name="Espace réservé du contenu 2"/>
          <p:cNvSpPr>
            <a:spLocks noGrp="1"/>
          </p:cNvSpPr>
          <p:nvPr>
            <p:ph idx="1"/>
          </p:nvPr>
        </p:nvSpPr>
        <p:spPr>
          <a:xfrm>
            <a:off x="431540" y="1232756"/>
            <a:ext cx="8460940" cy="4968552"/>
          </a:xfrm>
        </p:spPr>
        <p:txBody>
          <a:bodyPr>
            <a:normAutofit lnSpcReduction="10000"/>
          </a:bodyPr>
          <a:lstStyle/>
          <a:p>
            <a:pPr marL="457200" indent="-457200">
              <a:buFont typeface="+mj-lt"/>
              <a:buAutoNum type="arabicParenR"/>
            </a:pPr>
            <a:r>
              <a:rPr lang="en-US" dirty="0" smtClean="0"/>
              <a:t>Specified access control </a:t>
            </a:r>
            <a:r>
              <a:rPr lang="en-US" dirty="0" smtClean="0"/>
              <a:t>and </a:t>
            </a:r>
            <a:r>
              <a:rPr lang="en-US" dirty="0" smtClean="0"/>
              <a:t>functional requirements of a system using </a:t>
            </a:r>
            <a:r>
              <a:rPr lang="en-US" dirty="0" err="1" smtClean="0"/>
              <a:t>UML</a:t>
            </a:r>
            <a:r>
              <a:rPr lang="en-US" dirty="0" smtClean="0"/>
              <a:t>-based </a:t>
            </a:r>
            <a:r>
              <a:rPr lang="en-US" dirty="0" smtClean="0"/>
              <a:t>models.</a:t>
            </a:r>
            <a:endParaRPr lang="fr-FR" dirty="0" smtClean="0"/>
          </a:p>
          <a:p>
            <a:pPr marL="457200" indent="-457200">
              <a:buFont typeface="+mj-lt"/>
              <a:buAutoNum type="arabicParenR"/>
            </a:pPr>
            <a:endParaRPr lang="fr-FR" dirty="0" smtClean="0"/>
          </a:p>
          <a:p>
            <a:pPr marL="457200" indent="-457200">
              <a:buFont typeface="+mj-lt"/>
              <a:buAutoNum type="arabicParenR"/>
            </a:pPr>
            <a:r>
              <a:rPr lang="en-US" dirty="0" smtClean="0"/>
              <a:t>Defined mapping rules of these graphical models into a B specification</a:t>
            </a:r>
            <a:r>
              <a:rPr lang="en-US" dirty="0" smtClean="0"/>
              <a:t>.</a:t>
            </a:r>
          </a:p>
          <a:p>
            <a:pPr marL="457200" indent="-457200">
              <a:buFont typeface="+mj-lt"/>
              <a:buAutoNum type="arabicParenR"/>
            </a:pPr>
            <a:endParaRPr lang="en-US" dirty="0" smtClean="0"/>
          </a:p>
          <a:p>
            <a:pPr marL="457200" indent="-457200">
              <a:buFont typeface="+mj-lt"/>
              <a:buAutoNum type="arabicParenR"/>
            </a:pPr>
            <a:r>
              <a:rPr lang="fr-FR" dirty="0" err="1" smtClean="0"/>
              <a:t>Applied</a:t>
            </a:r>
            <a:r>
              <a:rPr lang="fr-FR" dirty="0" smtClean="0"/>
              <a:t> </a:t>
            </a:r>
            <a:r>
              <a:rPr lang="en-US" dirty="0" smtClean="0"/>
              <a:t> the B refinement technique to transform the abstract specification to a secure database-like implementation.</a:t>
            </a:r>
          </a:p>
          <a:p>
            <a:pPr marL="457200" indent="-457200">
              <a:buFont typeface="+mj-lt"/>
              <a:buAutoNum type="arabicParenR"/>
            </a:pPr>
            <a:endParaRPr lang="fr-FR" dirty="0" smtClean="0"/>
          </a:p>
          <a:p>
            <a:pPr marL="457200" indent="-457200">
              <a:buFont typeface="+mj-lt"/>
              <a:buAutoNum type="arabicParenR"/>
            </a:pPr>
            <a:r>
              <a:rPr lang="fr-FR" dirty="0" err="1" smtClean="0"/>
              <a:t>Defined</a:t>
            </a:r>
            <a:r>
              <a:rPr lang="fr-FR" dirty="0" smtClean="0"/>
              <a:t> </a:t>
            </a:r>
            <a:r>
              <a:rPr lang="fr-FR" dirty="0" err="1" smtClean="0"/>
              <a:t>mapping</a:t>
            </a:r>
            <a:r>
              <a:rPr lang="fr-FR" dirty="0" smtClean="0"/>
              <a:t> </a:t>
            </a:r>
            <a:r>
              <a:rPr lang="fr-FR" dirty="0" err="1" smtClean="0"/>
              <a:t>rules</a:t>
            </a:r>
            <a:r>
              <a:rPr lang="fr-FR" dirty="0" smtClean="0"/>
              <a:t> of the </a:t>
            </a:r>
            <a:r>
              <a:rPr lang="fr-FR" dirty="0" err="1" smtClean="0"/>
              <a:t>refined</a:t>
            </a:r>
            <a:r>
              <a:rPr lang="fr-FR" dirty="0" smtClean="0"/>
              <a:t> B </a:t>
            </a:r>
            <a:r>
              <a:rPr lang="fr-FR" dirty="0" err="1" smtClean="0"/>
              <a:t>specification</a:t>
            </a:r>
            <a:r>
              <a:rPr lang="fr-FR" dirty="0" smtClean="0"/>
              <a:t> </a:t>
            </a:r>
            <a:r>
              <a:rPr lang="fr-FR" dirty="0" err="1" smtClean="0"/>
              <a:t>into</a:t>
            </a:r>
            <a:r>
              <a:rPr lang="fr-FR" dirty="0" smtClean="0"/>
              <a:t> an </a:t>
            </a:r>
            <a:r>
              <a:rPr lang="fr-FR" dirty="0" err="1" smtClean="0"/>
              <a:t>AspectJ</a:t>
            </a:r>
            <a:r>
              <a:rPr lang="fr-FR" dirty="0" smtClean="0"/>
              <a:t>-</a:t>
            </a:r>
            <a:r>
              <a:rPr lang="fr-FR" dirty="0" err="1" smtClean="0"/>
              <a:t>based</a:t>
            </a:r>
            <a:r>
              <a:rPr lang="fr-FR" dirty="0" smtClean="0"/>
              <a:t> </a:t>
            </a:r>
            <a:r>
              <a:rPr lang="fr-FR" dirty="0" smtClean="0"/>
              <a:t>program.</a:t>
            </a:r>
            <a:endParaRPr lang="en-US" dirty="0" smtClean="0"/>
          </a:p>
          <a:p>
            <a:pPr marL="457200" indent="-457200">
              <a:buFont typeface="+mj-lt"/>
              <a:buAutoNum type="arabicParenR"/>
            </a:pPr>
            <a:endParaRPr lang="en-US" dirty="0" smtClean="0"/>
          </a:p>
          <a:p>
            <a:pPr marL="457200" indent="-457200">
              <a:buFont typeface="+mj-lt"/>
              <a:buAutoNum type="arabicParenR"/>
            </a:pPr>
            <a:r>
              <a:rPr lang="en-US" dirty="0" smtClean="0"/>
              <a:t>Developed tools to support the proposed approach .</a:t>
            </a:r>
            <a:endParaRPr lang="en-US" dirty="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rPr>
              <a:t>Conclusion and future work</a:t>
            </a:r>
            <a:endParaRPr lang="en-US" sz="2000">
              <a:latin typeface="GillSans"/>
            </a:endParaRP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62</a:t>
            </a:fld>
            <a:endParaRPr lang="fr-F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Future </a:t>
            </a:r>
            <a:r>
              <a:rPr lang="fr-FR" dirty="0" err="1" smtClean="0"/>
              <a:t>work</a:t>
            </a:r>
            <a:endParaRPr lang="en-US" dirty="0"/>
          </a:p>
        </p:txBody>
      </p:sp>
      <p:sp>
        <p:nvSpPr>
          <p:cNvPr id="9" name="Espace réservé du contenu 2"/>
          <p:cNvSpPr>
            <a:spLocks noGrp="1"/>
          </p:cNvSpPr>
          <p:nvPr>
            <p:ph idx="1"/>
          </p:nvPr>
        </p:nvSpPr>
        <p:spPr>
          <a:xfrm>
            <a:off x="863588" y="1340768"/>
            <a:ext cx="7956884" cy="4968552"/>
          </a:xfrm>
        </p:spPr>
        <p:txBody>
          <a:bodyPr>
            <a:normAutofit/>
          </a:bodyPr>
          <a:lstStyle/>
          <a:p>
            <a:pPr>
              <a:buNone/>
            </a:pPr>
            <a:r>
              <a:rPr lang="en-US" sz="2800" b="0" dirty="0" smtClean="0">
                <a:solidFill>
                  <a:srgbClr val="FF0000"/>
                </a:solidFill>
              </a:rPr>
              <a:t>Short term:</a:t>
            </a:r>
          </a:p>
          <a:p>
            <a:pPr lvl="1">
              <a:buFont typeface="Wingdings" pitchFamily="2" charset="2"/>
              <a:buChar char="§"/>
            </a:pPr>
            <a:r>
              <a:rPr lang="en-US" sz="2400" b="0" dirty="0" smtClean="0"/>
              <a:t>Automate the refinement process,</a:t>
            </a:r>
          </a:p>
          <a:p>
            <a:pPr lvl="1">
              <a:buFont typeface="Wingdings" pitchFamily="2" charset="2"/>
              <a:buChar char="§"/>
            </a:pPr>
            <a:r>
              <a:rPr lang="fr-FR" sz="2400" dirty="0" err="1" smtClean="0"/>
              <a:t>V</a:t>
            </a:r>
            <a:r>
              <a:rPr lang="fr-FR" sz="2400" dirty="0" err="1" smtClean="0"/>
              <a:t>alidate</a:t>
            </a:r>
            <a:r>
              <a:rPr lang="fr-FR" sz="2400" dirty="0" smtClean="0"/>
              <a:t> </a:t>
            </a:r>
            <a:r>
              <a:rPr lang="fr-FR" sz="2400" dirty="0" smtClean="0"/>
              <a:t>the </a:t>
            </a:r>
            <a:r>
              <a:rPr lang="fr-FR" sz="2400" dirty="0" smtClean="0"/>
              <a:t>transformation </a:t>
            </a:r>
            <a:r>
              <a:rPr lang="fr-FR" sz="2400" dirty="0" err="1" smtClean="0"/>
              <a:t>process</a:t>
            </a:r>
            <a:r>
              <a:rPr lang="fr-FR" sz="2400" dirty="0" smtClean="0"/>
              <a:t>.</a:t>
            </a:r>
            <a:endParaRPr lang="fr-FR" sz="900" b="0" dirty="0" smtClean="0">
              <a:solidFill>
                <a:srgbClr val="FF0000"/>
              </a:solidFill>
            </a:endParaRPr>
          </a:p>
          <a:p>
            <a:pPr>
              <a:buNone/>
            </a:pPr>
            <a:endParaRPr lang="fr-FR" sz="900" dirty="0" smtClean="0">
              <a:solidFill>
                <a:srgbClr val="FF0000"/>
              </a:solidFill>
            </a:endParaRPr>
          </a:p>
          <a:p>
            <a:pPr>
              <a:buNone/>
            </a:pPr>
            <a:endParaRPr lang="fr-FR" sz="900" b="0" dirty="0" smtClean="0">
              <a:solidFill>
                <a:srgbClr val="FF0000"/>
              </a:solidFill>
            </a:endParaRPr>
          </a:p>
          <a:p>
            <a:pPr>
              <a:buNone/>
            </a:pPr>
            <a:endParaRPr lang="fr-FR" sz="900" dirty="0" smtClean="0">
              <a:solidFill>
                <a:srgbClr val="FF0000"/>
              </a:solidFill>
            </a:endParaRPr>
          </a:p>
          <a:p>
            <a:pPr>
              <a:buNone/>
            </a:pPr>
            <a:endParaRPr lang="fr-FR" sz="900" b="0" dirty="0" smtClean="0">
              <a:solidFill>
                <a:srgbClr val="FF0000"/>
              </a:solidFill>
            </a:endParaRPr>
          </a:p>
          <a:p>
            <a:pPr>
              <a:buNone/>
            </a:pPr>
            <a:endParaRPr lang="fr-FR" sz="900" dirty="0" smtClean="0">
              <a:solidFill>
                <a:srgbClr val="FF0000"/>
              </a:solidFill>
            </a:endParaRPr>
          </a:p>
          <a:p>
            <a:pPr>
              <a:buNone/>
            </a:pPr>
            <a:endParaRPr lang="en-US" sz="900" b="0" dirty="0" smtClean="0">
              <a:solidFill>
                <a:srgbClr val="FF0000"/>
              </a:solidFill>
            </a:endParaRPr>
          </a:p>
          <a:p>
            <a:pPr>
              <a:buNone/>
            </a:pPr>
            <a:r>
              <a:rPr lang="en-US" sz="2800" b="0" dirty="0" smtClean="0">
                <a:solidFill>
                  <a:srgbClr val="FF0000"/>
                </a:solidFill>
              </a:rPr>
              <a:t>Long term:</a:t>
            </a:r>
          </a:p>
          <a:p>
            <a:pPr lvl="1">
              <a:buFont typeface="Wingdings" pitchFamily="2" charset="2"/>
              <a:buChar char="§"/>
            </a:pPr>
            <a:r>
              <a:rPr lang="en-US" sz="2400" dirty="0" smtClean="0"/>
              <a:t>Investigate the diversity of security concerns,</a:t>
            </a:r>
          </a:p>
          <a:p>
            <a:pPr lvl="1">
              <a:buFont typeface="Wingdings" pitchFamily="2" charset="2"/>
              <a:buChar char="§"/>
            </a:pPr>
            <a:r>
              <a:rPr lang="fr-FR" sz="2400" dirty="0" err="1" smtClean="0"/>
              <a:t>Experiment</a:t>
            </a:r>
            <a:r>
              <a:rPr lang="fr-FR" sz="2400" dirty="0" smtClean="0"/>
              <a:t> </a:t>
            </a:r>
            <a:r>
              <a:rPr lang="fr-FR" sz="2400" b="0" dirty="0" smtClean="0"/>
              <a:t>the </a:t>
            </a:r>
            <a:r>
              <a:rPr lang="fr-FR" sz="2400" b="0" dirty="0" err="1" smtClean="0"/>
              <a:t>developed</a:t>
            </a:r>
            <a:r>
              <a:rPr lang="fr-FR" sz="2400" b="0" dirty="0" smtClean="0"/>
              <a:t> </a:t>
            </a:r>
            <a:r>
              <a:rPr lang="fr-FR" sz="2400" b="0" smtClean="0"/>
              <a:t>tools </a:t>
            </a:r>
            <a:r>
              <a:rPr lang="fr-FR" sz="2400" b="0" dirty="0" smtClean="0"/>
              <a:t>for real-size </a:t>
            </a:r>
            <a:r>
              <a:rPr lang="fr-FR" sz="2400" b="0" dirty="0" err="1" smtClean="0"/>
              <a:t>systems</a:t>
            </a:r>
            <a:r>
              <a:rPr lang="fr-FR" sz="2400" b="0" dirty="0" smtClean="0"/>
              <a:t>.</a:t>
            </a:r>
            <a:endParaRPr lang="en-US" sz="2400" b="0" dirty="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rPr>
              <a:t>Conclusion and future work</a:t>
            </a:r>
            <a:endParaRPr lang="en-US" sz="200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63</a:t>
            </a:fld>
            <a:endParaRPr lang="fr-F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Publications</a:t>
            </a:r>
            <a:endParaRPr lang="en-US"/>
          </a:p>
        </p:txBody>
      </p:sp>
      <p:sp>
        <p:nvSpPr>
          <p:cNvPr id="7" name="Espace réservé du contenu 6"/>
          <p:cNvSpPr>
            <a:spLocks noGrp="1"/>
          </p:cNvSpPr>
          <p:nvPr>
            <p:ph idx="1"/>
          </p:nvPr>
        </p:nvSpPr>
        <p:spPr/>
        <p:txBody>
          <a:bodyPr>
            <a:normAutofit/>
          </a:bodyPr>
          <a:lstStyle/>
          <a:p>
            <a:endParaRPr lang="en-US" sz="1300" smtClean="0"/>
          </a:p>
          <a:p>
            <a:pPr marL="457200" indent="-457200">
              <a:buFont typeface="+mj-lt"/>
              <a:buAutoNum type="arabicPeriod"/>
            </a:pPr>
            <a:r>
              <a:rPr lang="fr-FR" sz="2000" u="sng" smtClean="0"/>
              <a:t>Thi Mai Nguyen</a:t>
            </a:r>
            <a:r>
              <a:rPr lang="fr-FR" sz="2000" smtClean="0"/>
              <a:t>, Amel Mammar, Regine Laleau and Samir Hameg, </a:t>
            </a:r>
            <a:r>
              <a:rPr lang="fr-FR" sz="2000" i="1" smtClean="0"/>
              <a:t>A tool for the generation of a secure access control filter</a:t>
            </a:r>
            <a:r>
              <a:rPr lang="fr-FR" sz="2000" smtClean="0"/>
              <a:t>, IEEE 10th International Conference on Research Challenges in Information Science, </a:t>
            </a:r>
            <a:r>
              <a:rPr lang="fr-FR" sz="2000" b="1" smtClean="0"/>
              <a:t>RCIS 2016</a:t>
            </a:r>
            <a:r>
              <a:rPr lang="fr-FR" sz="2000" smtClean="0"/>
              <a:t>, Grenoble, France, June 2016</a:t>
            </a:r>
          </a:p>
          <a:p>
            <a:pPr marL="457200" indent="-457200">
              <a:buFont typeface="+mj-lt"/>
              <a:buAutoNum type="arabicPeriod"/>
            </a:pPr>
            <a:endParaRPr lang="fr-FR" sz="2000" smtClean="0"/>
          </a:p>
          <a:p>
            <a:pPr marL="457200" indent="-457200">
              <a:buFont typeface="+mj-lt"/>
              <a:buAutoNum type="arabicPeriod"/>
            </a:pPr>
            <a:endParaRPr lang="fr-FR" sz="1300" smtClean="0"/>
          </a:p>
          <a:p>
            <a:pPr marL="457200" indent="-457200">
              <a:buFont typeface="+mj-lt"/>
              <a:buAutoNum type="arabicPeriod"/>
            </a:pPr>
            <a:r>
              <a:rPr lang="fr-FR" sz="2000" smtClean="0"/>
              <a:t>Amel Mammar, </a:t>
            </a:r>
            <a:r>
              <a:rPr lang="fr-FR" sz="2000" u="sng" smtClean="0"/>
              <a:t>Thi Mai Nguyen </a:t>
            </a:r>
            <a:r>
              <a:rPr lang="fr-FR" sz="2000" smtClean="0"/>
              <a:t>and Regine Laleau, </a:t>
            </a:r>
            <a:r>
              <a:rPr lang="fr-FR" sz="2000" i="1" smtClean="0"/>
              <a:t>Formal development of a secure access control filter</a:t>
            </a:r>
            <a:r>
              <a:rPr lang="fr-FR" sz="2000" smtClean="0"/>
              <a:t>, IEEE 17th International Symposium on High Assurance Systems Engineering, </a:t>
            </a:r>
            <a:r>
              <a:rPr lang="fr-FR" sz="2000" b="1" smtClean="0"/>
              <a:t>HASE 2016</a:t>
            </a:r>
            <a:r>
              <a:rPr lang="fr-FR" sz="2000" smtClean="0"/>
              <a:t>, Orlando, Florida, USA, January 2016.</a:t>
            </a:r>
            <a:endParaRPr lang="fr-FR" sz="1300" smtClean="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64</a:t>
            </a:fld>
            <a:endParaRPr lang="fr-F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solidFill>
                  <a:schemeClr val="accent1"/>
                </a:solidFill>
              </a:rPr>
              <a:t>Thank you for your attention!</a:t>
            </a:r>
            <a:endParaRPr lang="en-US">
              <a:solidFill>
                <a:schemeClr val="accent1"/>
              </a:solidFill>
            </a:endParaRPr>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8" name="Espace réservé du numéro de diapositive 7"/>
          <p:cNvSpPr>
            <a:spLocks noGrp="1"/>
          </p:cNvSpPr>
          <p:nvPr>
            <p:ph type="sldNum" sz="quarter" idx="12"/>
          </p:nvPr>
        </p:nvSpPr>
        <p:spPr/>
        <p:txBody>
          <a:bodyPr/>
          <a:lstStyle/>
          <a:p>
            <a:fld id="{3A5F5595-61AE-4AA6-B423-33EDBD1DAE12}" type="slidenum">
              <a:rPr lang="fr-FR" smtClean="0"/>
              <a:pPr/>
              <a:t>65</a:t>
            </a:fld>
            <a:endParaRPr lang="fr-FR"/>
          </a:p>
        </p:txBody>
      </p:sp>
      <p:pic>
        <p:nvPicPr>
          <p:cNvPr id="7" name="Image 6" descr="question-and-answer-images-question_and_answer.png"/>
          <p:cNvPicPr>
            <a:picLocks noChangeAspect="1"/>
          </p:cNvPicPr>
          <p:nvPr/>
        </p:nvPicPr>
        <p:blipFill>
          <a:blip r:embed="rId2" cstate="print"/>
          <a:stretch>
            <a:fillRect/>
          </a:stretch>
        </p:blipFill>
        <p:spPr>
          <a:xfrm>
            <a:off x="2735796" y="1736812"/>
            <a:ext cx="3276364" cy="3321414"/>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a:xfrm>
            <a:off x="2591780" y="3140968"/>
            <a:ext cx="5976664" cy="2952328"/>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buNone/>
            </a:pPr>
            <a:r>
              <a:rPr lang="fr-FR" sz="54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8" name="Espace réservé du numéro de diapositive 7"/>
          <p:cNvSpPr>
            <a:spLocks noGrp="1"/>
          </p:cNvSpPr>
          <p:nvPr>
            <p:ph type="sldNum" sz="quarter" idx="12"/>
          </p:nvPr>
        </p:nvSpPr>
        <p:spPr/>
        <p:txBody>
          <a:bodyPr/>
          <a:lstStyle/>
          <a:p>
            <a:fld id="{3A5F5595-61AE-4AA6-B423-33EDBD1DAE12}" type="slidenum">
              <a:rPr lang="fr-FR" smtClean="0"/>
              <a:pPr/>
              <a:t>66</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en-US" smtClean="0"/>
              <a:t>Specification of security design models</a:t>
            </a:r>
          </a:p>
        </p:txBody>
      </p:sp>
      <p:sp>
        <p:nvSpPr>
          <p:cNvPr id="68" name="Espace réservé du contenu 2"/>
          <p:cNvSpPr>
            <a:spLocks noGrp="1"/>
          </p:cNvSpPr>
          <p:nvPr>
            <p:ph idx="1"/>
          </p:nvPr>
        </p:nvSpPr>
        <p:spPr>
          <a:xfrm>
            <a:off x="251520" y="1304764"/>
            <a:ext cx="8892480" cy="1800200"/>
          </a:xfrm>
          <a:noFill/>
        </p:spPr>
        <p:txBody>
          <a:bodyPr>
            <a:normAutofit/>
          </a:bodyPr>
          <a:lstStyle/>
          <a:p>
            <a:pPr marL="457200" indent="-457200" algn="l">
              <a:buClr>
                <a:srgbClr val="FF0000"/>
              </a:buClr>
              <a:buFont typeface="Wingdings" pitchFamily="2" charset="2"/>
              <a:buChar char=""/>
            </a:pPr>
            <a:r>
              <a:rPr lang="fr-FR" smtClean="0"/>
              <a:t>We provide two views of functional/security requirements:</a:t>
            </a:r>
            <a:endParaRPr lang="en-US" smtClean="0"/>
          </a:p>
          <a:p>
            <a:pPr marL="1371600" lvl="2" indent="-457200" algn="l"/>
            <a:r>
              <a:rPr lang="en-US" sz="1800" smtClean="0"/>
              <a:t>A graphical representation: UML</a:t>
            </a:r>
          </a:p>
          <a:p>
            <a:pPr marL="1371600" lvl="2" indent="-457200" algn="l"/>
            <a:r>
              <a:rPr lang="en-US" sz="1800" smtClean="0"/>
              <a:t>A formal representation: B</a:t>
            </a:r>
            <a:endParaRPr lang="en-US" sz="1800"/>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Introduction</a:t>
            </a:r>
            <a:endParaRPr lang="en-US">
              <a:latin typeface="GillSans"/>
              <a:cs typeface="Times New Roman"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Thesis contributions</a:t>
            </a:r>
            <a:endParaRPr lang="en-US" sz="2000">
              <a:latin typeface="GillSans"/>
            </a:endParaRPr>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7</a:t>
            </a:fld>
            <a:endParaRPr lang="fr-FR"/>
          </a:p>
        </p:txBody>
      </p:sp>
      <p:pic>
        <p:nvPicPr>
          <p:cNvPr id="90116" name="Picture 4"/>
          <p:cNvPicPr>
            <a:picLocks noChangeAspect="1" noChangeArrowheads="1"/>
          </p:cNvPicPr>
          <p:nvPr/>
        </p:nvPicPr>
        <p:blipFill>
          <a:blip r:embed="rId3" cstate="print"/>
          <a:srcRect/>
          <a:stretch>
            <a:fillRect/>
          </a:stretch>
        </p:blipFill>
        <p:spPr bwMode="auto">
          <a:xfrm>
            <a:off x="1619672" y="2596250"/>
            <a:ext cx="5792316" cy="3785078"/>
          </a:xfrm>
          <a:prstGeom prst="rect">
            <a:avLst/>
          </a:prstGeom>
          <a:noFill/>
          <a:ln w="9525">
            <a:noFill/>
            <a:miter lim="800000"/>
            <a:headEnd/>
            <a:tailEnd/>
          </a:ln>
        </p:spPr>
      </p:pic>
      <p:sp>
        <p:nvSpPr>
          <p:cNvPr id="13" name="Légende encadrée 2 12"/>
          <p:cNvSpPr/>
          <p:nvPr/>
        </p:nvSpPr>
        <p:spPr>
          <a:xfrm>
            <a:off x="1409562" y="2596250"/>
            <a:ext cx="6402798" cy="2020882"/>
          </a:xfrm>
          <a:prstGeom prst="borderCallout2">
            <a:avLst>
              <a:gd name="adj1" fmla="val 48395"/>
              <a:gd name="adj2" fmla="val -700"/>
              <a:gd name="adj3" fmla="val 17190"/>
              <a:gd name="adj4" fmla="val -14451"/>
              <a:gd name="adj5" fmla="val -42746"/>
              <a:gd name="adj6" fmla="val -14165"/>
            </a:avLst>
          </a:prstGeom>
          <a:noFill/>
          <a:ln>
            <a:solidFill>
              <a:srgbClr val="00206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en-US" smtClean="0"/>
              <a:t>Enforcement of access control policies</a:t>
            </a:r>
          </a:p>
        </p:txBody>
      </p:sp>
      <p:sp>
        <p:nvSpPr>
          <p:cNvPr id="68" name="Espace réservé du contenu 2"/>
          <p:cNvSpPr>
            <a:spLocks noGrp="1"/>
          </p:cNvSpPr>
          <p:nvPr>
            <p:ph idx="1"/>
          </p:nvPr>
        </p:nvSpPr>
        <p:spPr>
          <a:xfrm>
            <a:off x="251520" y="1304764"/>
            <a:ext cx="8892480" cy="1800200"/>
          </a:xfrm>
          <a:noFill/>
        </p:spPr>
        <p:txBody>
          <a:bodyPr>
            <a:normAutofit/>
          </a:bodyPr>
          <a:lstStyle/>
          <a:p>
            <a:pPr marL="457200" indent="-457200" algn="l">
              <a:buClr>
                <a:srgbClr val="FF0000"/>
              </a:buClr>
              <a:buFont typeface="Wingdings" pitchFamily="2" charset="2"/>
              <a:buChar char=""/>
            </a:pPr>
            <a:r>
              <a:rPr lang="fr-FR" smtClean="0"/>
              <a:t>Security enforcement code allows a separation of concerns:</a:t>
            </a:r>
            <a:endParaRPr lang="en-US" smtClean="0"/>
          </a:p>
          <a:p>
            <a:pPr marL="1371600" lvl="2" indent="-457200" algn="l"/>
            <a:r>
              <a:rPr lang="en-US" smtClean="0"/>
              <a:t>Derived from the verified formal specification</a:t>
            </a:r>
          </a:p>
          <a:p>
            <a:pPr marL="1371600" lvl="2" indent="-457200" algn="l"/>
            <a:r>
              <a:rPr lang="en-US" smtClean="0"/>
              <a:t>Based on the AOP paradigm</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Introduction</a:t>
            </a:r>
            <a:endParaRPr lang="en-US">
              <a:latin typeface="GillSans"/>
              <a:cs typeface="Times New Roman"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Thesis contributions</a:t>
            </a:r>
            <a:endParaRPr lang="en-US" sz="2000">
              <a:latin typeface="GillSans"/>
            </a:endParaRPr>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8</a:t>
            </a:fld>
            <a:endParaRPr lang="fr-FR"/>
          </a:p>
        </p:txBody>
      </p:sp>
      <p:pic>
        <p:nvPicPr>
          <p:cNvPr id="90116" name="Picture 4"/>
          <p:cNvPicPr>
            <a:picLocks noChangeAspect="1" noChangeArrowheads="1"/>
          </p:cNvPicPr>
          <p:nvPr/>
        </p:nvPicPr>
        <p:blipFill>
          <a:blip r:embed="rId3" cstate="print"/>
          <a:srcRect/>
          <a:stretch>
            <a:fillRect/>
          </a:stretch>
        </p:blipFill>
        <p:spPr bwMode="auto">
          <a:xfrm>
            <a:off x="1619672" y="2596250"/>
            <a:ext cx="5792316" cy="3785078"/>
          </a:xfrm>
          <a:prstGeom prst="rect">
            <a:avLst/>
          </a:prstGeom>
          <a:noFill/>
          <a:ln w="9525">
            <a:noFill/>
            <a:miter lim="800000"/>
            <a:headEnd/>
            <a:tailEnd/>
          </a:ln>
        </p:spPr>
      </p:pic>
      <p:sp>
        <p:nvSpPr>
          <p:cNvPr id="13" name="Légende encadrée 2 12"/>
          <p:cNvSpPr/>
          <p:nvPr/>
        </p:nvSpPr>
        <p:spPr>
          <a:xfrm>
            <a:off x="1409562" y="4865712"/>
            <a:ext cx="6402798" cy="1463040"/>
          </a:xfrm>
          <a:prstGeom prst="borderCallout2">
            <a:avLst>
              <a:gd name="adj1" fmla="val 48395"/>
              <a:gd name="adj2" fmla="val -700"/>
              <a:gd name="adj3" fmla="val 17190"/>
              <a:gd name="adj4" fmla="val -14451"/>
              <a:gd name="adj5" fmla="val -206539"/>
              <a:gd name="adj6" fmla="val -14411"/>
            </a:avLst>
          </a:prstGeom>
          <a:noFill/>
          <a:ln>
            <a:solidFill>
              <a:srgbClr val="00206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en-US" smtClean="0"/>
              <a:t>Enforcement of access control policies</a:t>
            </a:r>
          </a:p>
        </p:txBody>
      </p:sp>
      <p:sp>
        <p:nvSpPr>
          <p:cNvPr id="68" name="Espace réservé du contenu 2"/>
          <p:cNvSpPr>
            <a:spLocks noGrp="1"/>
          </p:cNvSpPr>
          <p:nvPr>
            <p:ph idx="1"/>
          </p:nvPr>
        </p:nvSpPr>
        <p:spPr>
          <a:xfrm>
            <a:off x="251520" y="1304764"/>
            <a:ext cx="8892480" cy="1800200"/>
          </a:xfrm>
          <a:noFill/>
        </p:spPr>
        <p:txBody>
          <a:bodyPr>
            <a:normAutofit/>
          </a:bodyPr>
          <a:lstStyle/>
          <a:p>
            <a:pPr marL="457200" indent="-457200" algn="l">
              <a:buClr>
                <a:srgbClr val="FF0000"/>
              </a:buClr>
              <a:buFont typeface="Wingdings" pitchFamily="2" charset="2"/>
              <a:buChar char=""/>
            </a:pPr>
            <a:r>
              <a:rPr lang="fr-FR" smtClean="0"/>
              <a:t>We automate the transformations:</a:t>
            </a:r>
            <a:endParaRPr lang="en-US" smtClean="0"/>
          </a:p>
          <a:p>
            <a:pPr marL="1371600" lvl="2" indent="-457200" algn="l"/>
            <a:r>
              <a:rPr lang="en-US" smtClean="0"/>
              <a:t>UML to B</a:t>
            </a:r>
          </a:p>
          <a:p>
            <a:pPr marL="1371600" lvl="2" indent="-457200" algn="l"/>
            <a:r>
              <a:rPr lang="en-US" smtClean="0"/>
              <a:t>B to AspectJ/Java/SQL</a:t>
            </a:r>
            <a:endParaRPr lang="en-US"/>
          </a:p>
        </p:txBody>
      </p:sp>
      <p:sp>
        <p:nvSpPr>
          <p:cNvPr id="4" name="Espace réservé de la date 3"/>
          <p:cNvSpPr>
            <a:spLocks noGrp="1"/>
          </p:cNvSpPr>
          <p:nvPr>
            <p:ph type="dt" sz="half" idx="10"/>
          </p:nvPr>
        </p:nvSpPr>
        <p:spPr/>
        <p:txBody>
          <a:bodyPr/>
          <a:lstStyle/>
          <a:p>
            <a:r>
              <a:rPr lang="en-US" smtClean="0"/>
              <a:t>13/01/2017</a:t>
            </a:r>
            <a:endParaRPr lang="fr-FR"/>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smtClean="0">
                <a:latin typeface="GillSans"/>
                <a:cs typeface="Times New Roman" pitchFamily="18" charset="0"/>
              </a:rPr>
              <a:t>Introduction</a:t>
            </a:r>
            <a:endParaRPr lang="en-US">
              <a:latin typeface="GillSans"/>
              <a:cs typeface="Times New Roman"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smtClean="0">
                <a:latin typeface="GillSans"/>
              </a:rPr>
              <a:t>Thesis contributions</a:t>
            </a:r>
            <a:endParaRPr lang="en-US" sz="2000">
              <a:latin typeface="GillSans"/>
            </a:endParaRPr>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9</a:t>
            </a:fld>
            <a:endParaRPr lang="fr-FR"/>
          </a:p>
        </p:txBody>
      </p:sp>
      <p:pic>
        <p:nvPicPr>
          <p:cNvPr id="90116" name="Picture 4"/>
          <p:cNvPicPr>
            <a:picLocks noChangeAspect="1" noChangeArrowheads="1"/>
          </p:cNvPicPr>
          <p:nvPr/>
        </p:nvPicPr>
        <p:blipFill>
          <a:blip r:embed="rId3" cstate="print"/>
          <a:srcRect/>
          <a:stretch>
            <a:fillRect/>
          </a:stretch>
        </p:blipFill>
        <p:spPr bwMode="auto">
          <a:xfrm>
            <a:off x="1619672" y="2596250"/>
            <a:ext cx="5792316" cy="3785078"/>
          </a:xfrm>
          <a:prstGeom prst="rect">
            <a:avLst/>
          </a:prstGeom>
          <a:noFill/>
          <a:ln w="9525">
            <a:noFill/>
            <a:miter lim="800000"/>
            <a:headEnd/>
            <a:tailEnd/>
          </a:ln>
        </p:spPr>
      </p:pic>
      <p:cxnSp>
        <p:nvCxnSpPr>
          <p:cNvPr id="14" name="Connecteur droit avec flèche 13"/>
          <p:cNvCxnSpPr/>
          <p:nvPr/>
        </p:nvCxnSpPr>
        <p:spPr>
          <a:xfrm>
            <a:off x="1799692" y="3212976"/>
            <a:ext cx="0" cy="640080"/>
          </a:xfrm>
          <a:prstGeom prst="straightConnector1">
            <a:avLst/>
          </a:prstGeom>
          <a:ln w="381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1799692" y="4329100"/>
            <a:ext cx="0" cy="822960"/>
          </a:xfrm>
          <a:prstGeom prst="straightConnector1">
            <a:avLst/>
          </a:prstGeom>
          <a:ln w="381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Télécom Bretagne">
  <a:themeElements>
    <a:clrScheme name="Télécom SudParis">
      <a:dk1>
        <a:sysClr val="windowText" lastClr="000000"/>
      </a:dk1>
      <a:lt1>
        <a:sysClr val="window" lastClr="FFFFFF"/>
      </a:lt1>
      <a:dk2>
        <a:srgbClr val="003882"/>
      </a:dk2>
      <a:lt2>
        <a:srgbClr val="B8B8B8"/>
      </a:lt2>
      <a:accent1>
        <a:srgbClr val="001489"/>
      </a:accent1>
      <a:accent2>
        <a:srgbClr val="000000"/>
      </a:accent2>
      <a:accent3>
        <a:srgbClr val="6D5047"/>
      </a:accent3>
      <a:accent4>
        <a:srgbClr val="003882"/>
      </a:accent4>
      <a:accent5>
        <a:srgbClr val="003882"/>
      </a:accent5>
      <a:accent6>
        <a:srgbClr val="003882"/>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62329</TotalTime>
  <Words>4698</Words>
  <Application>Microsoft Office PowerPoint</Application>
  <PresentationFormat>Affichage à l'écran (4:3)</PresentationFormat>
  <Paragraphs>954</Paragraphs>
  <Slides>66</Slides>
  <Notes>27</Notes>
  <HiddenSlides>0</HiddenSlides>
  <MMClips>0</MMClips>
  <ScaleCrop>false</ScaleCrop>
  <HeadingPairs>
    <vt:vector size="4" baseType="variant">
      <vt:variant>
        <vt:lpstr>Thème</vt:lpstr>
      </vt:variant>
      <vt:variant>
        <vt:i4>1</vt:i4>
      </vt:variant>
      <vt:variant>
        <vt:lpstr>Titres des diapositives</vt:lpstr>
      </vt:variant>
      <vt:variant>
        <vt:i4>66</vt:i4>
      </vt:variant>
    </vt:vector>
  </HeadingPairs>
  <TitlesOfParts>
    <vt:vector size="67" baseType="lpstr">
      <vt:lpstr>Modèle Télécom Bretagne</vt:lpstr>
      <vt:lpstr>Diapositive 1</vt:lpstr>
      <vt:lpstr>Information system</vt:lpstr>
      <vt:lpstr>Objectives </vt:lpstr>
      <vt:lpstr>Combining graphical and formal notations (UML and B)</vt:lpstr>
      <vt:lpstr>Security enforcement</vt:lpstr>
      <vt:lpstr>Security enforcement</vt:lpstr>
      <vt:lpstr>Specification of security design models</vt:lpstr>
      <vt:lpstr>Enforcement of access control policies</vt:lpstr>
      <vt:lpstr>Enforcement of access control policies</vt:lpstr>
      <vt:lpstr>Role-Based Access Control</vt:lpstr>
      <vt:lpstr>The B method</vt:lpstr>
      <vt:lpstr>Outline</vt:lpstr>
      <vt:lpstr>Outline</vt:lpstr>
      <vt:lpstr>Security specification</vt:lpstr>
      <vt:lpstr>Security enforcement</vt:lpstr>
      <vt:lpstr>Outline</vt:lpstr>
      <vt:lpstr>Approach </vt:lpstr>
      <vt:lpstr>From a functional model to B</vt:lpstr>
      <vt:lpstr>Diapositive 19</vt:lpstr>
      <vt:lpstr>Diapositive 20</vt:lpstr>
      <vt:lpstr>Diapositive 21</vt:lpstr>
      <vt:lpstr>Diapositive 22</vt:lpstr>
      <vt:lpstr>Diapositive 23</vt:lpstr>
      <vt:lpstr>From a static security model to B</vt:lpstr>
      <vt:lpstr>A SecureUML diagram</vt:lpstr>
      <vt:lpstr>Diapositive 26</vt:lpstr>
      <vt:lpstr>Diapositive 27</vt:lpstr>
      <vt:lpstr>Static security check in B</vt:lpstr>
      <vt:lpstr>From a dynamic security model to B</vt:lpstr>
      <vt:lpstr>A secure activity diagram</vt:lpstr>
      <vt:lpstr>A secure activity diagram</vt:lpstr>
      <vt:lpstr>An example</vt:lpstr>
      <vt:lpstr>B log specification</vt:lpstr>
      <vt:lpstr>An example</vt:lpstr>
      <vt:lpstr>Dynamic security check in B</vt:lpstr>
      <vt:lpstr>An example</vt:lpstr>
      <vt:lpstr>An access control filter</vt:lpstr>
      <vt:lpstr>An example</vt:lpstr>
      <vt:lpstr>A support tool</vt:lpstr>
      <vt:lpstr>Extend the B4MSecure tool</vt:lpstr>
      <vt:lpstr>Proof obligations using AtelierB</vt:lpstr>
      <vt:lpstr>Animation with ProB</vt:lpstr>
      <vt:lpstr>Conclusion </vt:lpstr>
      <vt:lpstr>Outline</vt:lpstr>
      <vt:lpstr>Approach </vt:lpstr>
      <vt:lpstr>AspectJ </vt:lpstr>
      <vt:lpstr>From an abstract B specification to a relational-like B implementation</vt:lpstr>
      <vt:lpstr>Data refinement</vt:lpstr>
      <vt:lpstr>Behavioral refinement</vt:lpstr>
      <vt:lpstr>Behavioral refinement: an example</vt:lpstr>
      <vt:lpstr>Translation of an AspectJ implementation</vt:lpstr>
      <vt:lpstr>Deployment of the class diagram</vt:lpstr>
      <vt:lpstr>Deployment of the SecureUML diagram</vt:lpstr>
      <vt:lpstr>Deployment of the SecureUML diagram</vt:lpstr>
      <vt:lpstr>Deployment of the secure activity diagram</vt:lpstr>
      <vt:lpstr>Deployment of the filter</vt:lpstr>
      <vt:lpstr>Deployment of the filter: an example</vt:lpstr>
      <vt:lpstr>An AspectJ-based implementation</vt:lpstr>
      <vt:lpstr>A support tool</vt:lpstr>
      <vt:lpstr>Conclusion </vt:lpstr>
      <vt:lpstr>Outline</vt:lpstr>
      <vt:lpstr>Conclusion</vt:lpstr>
      <vt:lpstr>Future work</vt:lpstr>
      <vt:lpstr>Publications</vt:lpstr>
      <vt:lpstr>Thank you for your attention!</vt:lpstr>
      <vt:lpstr>Diapositive 66</vt:lpstr>
    </vt:vector>
  </TitlesOfParts>
  <Company>Institut Mines-Télécom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Gilles Charpenel;Implica</dc:creator>
  <cp:lastModifiedBy>nguye_tm</cp:lastModifiedBy>
  <cp:revision>3191</cp:revision>
  <dcterms:created xsi:type="dcterms:W3CDTF">2013-01-04T16:51:24Z</dcterms:created>
  <dcterms:modified xsi:type="dcterms:W3CDTF">2017-01-09T02:14:11Z</dcterms:modified>
</cp:coreProperties>
</file>