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diagrams/layout9.xml" ContentType="application/vnd.openxmlformats-officedocument.drawingml.diagram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diagrams/layout5.xml" ContentType="application/vnd.openxmlformats-officedocument.drawingml.diagramLayout+xml"/>
  <Override PartName="/ppt/diagrams/data6.xml" ContentType="application/vnd.openxmlformats-officedocument.drawingml.diagramData+xml"/>
  <Override PartName="/ppt/notesSlides/notesSlide12.xml" ContentType="application/vnd.openxmlformats-officedocument.presentationml.notesSlide+xml"/>
  <Override PartName="/ppt/diagrams/colors8.xml" ContentType="application/vnd.openxmlformats-officedocument.drawingml.diagramColors+xml"/>
  <Override PartName="/ppt/notesSlides/notesSlide7.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diagrams/drawing7.xml" ContentType="application/vnd.ms-office.drawingml.diagramDrawing+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diagrams/quickStyle7.xml" ContentType="application/vnd.openxmlformats-officedocument.drawingml.diagramStyle+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diagrams/drawing3.xml" ContentType="application/vnd.ms-office.drawingml.diagramDrawing+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diagrams/layout6.xml" ContentType="application/vnd.openxmlformats-officedocument.drawingml.diagram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diagrams/layout4.xml" ContentType="application/vnd.openxmlformats-officedocument.drawingml.diagramLayout+xml"/>
  <Override PartName="/ppt/diagrams/data7.xml" ContentType="application/vnd.openxmlformats-officedocument.drawingml.diagramData+xml"/>
  <Override PartName="/ppt/diagrams/colors9.xml" ContentType="application/vnd.openxmlformats-officedocument.drawingml.diagramColor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diagrams/layout2.xml" ContentType="application/vnd.openxmlformats-officedocument.drawingml.diagramLayout+xml"/>
  <Override PartName="/ppt/notesSlides/notesSlide20.xml" ContentType="application/vnd.openxmlformats-officedocument.presentationml.notesSlide+xml"/>
  <Override PartName="/ppt/diagrams/data5.xml" ContentType="application/vnd.openxmlformats-officedocument.drawingml.diagramData+xml"/>
  <Override PartName="/ppt/diagrams/colors7.xml" ContentType="application/vnd.openxmlformats-officedocument.drawingml.diagramColors+xml"/>
  <Override PartName="/ppt/diagrams/drawing8.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colors5.xml" ContentType="application/vnd.openxmlformats-officedocument.drawingml.diagramColors+xml"/>
  <Override PartName="/ppt/diagrams/drawing6.xml" ContentType="application/vnd.ms-office.drawingml.diagramDrawing+xml"/>
  <Override PartName="/ppt/diagrams/quickStyle8.xml" ContentType="application/vnd.openxmlformats-officedocument.drawingml.diagramStyl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xml" ContentType="application/vnd.openxmlformats-officedocument.drawingml.diagramData+xml"/>
  <Override PartName="/ppt/diagrams/colors3.xml" ContentType="application/vnd.openxmlformats-officedocument.drawingml.diagramColors+xml"/>
  <Override PartName="/ppt/diagrams/drawing4.xml" ContentType="application/vnd.ms-office.drawingml.diagramDrawing+xml"/>
  <Override PartName="/ppt/diagrams/quickStyle6.xml" ContentType="application/vnd.openxmlformats-officedocument.drawingml.diagramStyl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diagrams/layout7.xml" ContentType="application/vnd.openxmlformats-officedocument.drawingml.diagramLayout+xml"/>
  <Override PartName="/ppt/diagrams/data8.xml" ContentType="application/vnd.openxmlformats-officedocument.drawingml.diagramData+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diagrams/drawing9.xml" ContentType="application/vnd.ms-office.drawingml.diagramDrawing+xml"/>
  <Override PartName="/ppt/notesSlides/notesSlide10.xml" ContentType="application/vnd.openxmlformats-officedocument.presentationml.notesSlide+xml"/>
  <Override PartName="/ppt/diagrams/colors6.xml" ContentType="application/vnd.openxmlformats-officedocument.drawingml.diagramColors+xml"/>
  <Override PartName="/ppt/diagrams/quickStyle9.xml" ContentType="application/vnd.openxmlformats-officedocument.drawingml.diagramStyl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drawing5.xml" ContentType="application/vnd.ms-office.drawingml.diagramDrawing+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diagrams/drawing1.xml" ContentType="application/vnd.ms-office.drawingml.diagramDrawing+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Default Extension="jpeg" ContentType="image/jpeg"/>
  <Override PartName="/ppt/diagrams/quickStyle1.xml" ContentType="application/vnd.openxmlformats-officedocument.drawingml.diagramStyle+xml"/>
  <Override PartName="/ppt/diagrams/layout8.xml" ContentType="application/vnd.openxmlformats-officedocument.drawingml.diagramLayout+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diagrams/data9.xml" ContentType="application/vnd.openxmlformats-officedocument.drawingml.diagramData+xml"/>
  <Override PartName="/ppt/notesSlides/notesSlide26.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1"/>
  </p:notesMasterIdLst>
  <p:handoutMasterIdLst>
    <p:handoutMasterId r:id="rId72"/>
  </p:handoutMasterIdLst>
  <p:sldIdLst>
    <p:sldId id="349" r:id="rId2"/>
    <p:sldId id="519" r:id="rId3"/>
    <p:sldId id="521" r:id="rId4"/>
    <p:sldId id="618" r:id="rId5"/>
    <p:sldId id="561" r:id="rId6"/>
    <p:sldId id="619" r:id="rId7"/>
    <p:sldId id="612" r:id="rId8"/>
    <p:sldId id="620" r:id="rId9"/>
    <p:sldId id="556" r:id="rId10"/>
    <p:sldId id="621" r:id="rId11"/>
    <p:sldId id="622" r:id="rId12"/>
    <p:sldId id="354" r:id="rId13"/>
    <p:sldId id="528" r:id="rId14"/>
    <p:sldId id="560" r:id="rId15"/>
    <p:sldId id="557" r:id="rId16"/>
    <p:sldId id="537" r:id="rId17"/>
    <p:sldId id="545" r:id="rId18"/>
    <p:sldId id="575" r:id="rId19"/>
    <p:sldId id="570" r:id="rId20"/>
    <p:sldId id="571" r:id="rId21"/>
    <p:sldId id="574" r:id="rId22"/>
    <p:sldId id="573" r:id="rId23"/>
    <p:sldId id="572" r:id="rId24"/>
    <p:sldId id="576" r:id="rId25"/>
    <p:sldId id="547" r:id="rId26"/>
    <p:sldId id="578" r:id="rId27"/>
    <p:sldId id="623" r:id="rId28"/>
    <p:sldId id="579" r:id="rId29"/>
    <p:sldId id="577" r:id="rId30"/>
    <p:sldId id="548" r:id="rId31"/>
    <p:sldId id="581" r:id="rId32"/>
    <p:sldId id="582" r:id="rId33"/>
    <p:sldId id="586" r:id="rId34"/>
    <p:sldId id="585" r:id="rId35"/>
    <p:sldId id="584" r:id="rId36"/>
    <p:sldId id="587" r:id="rId37"/>
    <p:sldId id="549" r:id="rId38"/>
    <p:sldId id="588" r:id="rId39"/>
    <p:sldId id="597" r:id="rId40"/>
    <p:sldId id="606" r:id="rId41"/>
    <p:sldId id="552" r:id="rId42"/>
    <p:sldId id="589" r:id="rId43"/>
    <p:sldId id="607" r:id="rId44"/>
    <p:sldId id="536" r:id="rId45"/>
    <p:sldId id="550" r:id="rId46"/>
    <p:sldId id="609" r:id="rId47"/>
    <p:sldId id="610" r:id="rId48"/>
    <p:sldId id="551" r:id="rId49"/>
    <p:sldId id="599" r:id="rId50"/>
    <p:sldId id="601" r:id="rId51"/>
    <p:sldId id="603" r:id="rId52"/>
    <p:sldId id="604" r:id="rId53"/>
    <p:sldId id="600" r:id="rId54"/>
    <p:sldId id="590" r:id="rId55"/>
    <p:sldId id="596" r:id="rId56"/>
    <p:sldId id="616" r:id="rId57"/>
    <p:sldId id="593" r:id="rId58"/>
    <p:sldId id="594" r:id="rId59"/>
    <p:sldId id="615" r:id="rId60"/>
    <p:sldId id="591" r:id="rId61"/>
    <p:sldId id="554" r:id="rId62"/>
    <p:sldId id="595" r:id="rId63"/>
    <p:sldId id="538" r:id="rId64"/>
    <p:sldId id="529" r:id="rId65"/>
    <p:sldId id="530" r:id="rId66"/>
    <p:sldId id="532" r:id="rId67"/>
    <p:sldId id="533" r:id="rId68"/>
    <p:sldId id="605" r:id="rId69"/>
    <p:sldId id="608" r:id="rId70"/>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3300"/>
    <a:srgbClr val="FF9900"/>
    <a:srgbClr val="E68900"/>
    <a:srgbClr val="6D5047"/>
    <a:srgbClr val="C9D1FF"/>
    <a:srgbClr val="FF6699"/>
    <a:srgbClr val="FF3399"/>
    <a:srgbClr val="B8B8B8"/>
    <a:srgbClr val="A8B50A"/>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Style léger 1 - Accentuation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BC89EF96-8CEA-46FF-86C4-4CE0E7609802}" styleName="Style léger 3 - Accentuation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D27102A9-8310-4765-A935-A1911B00CA55}" styleName="Style léger 1 - Accentuation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ED083AE6-46FA-4A59-8FB0-9F97EB10719F}" styleName="Style léger 3 - Accentuation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22838BEF-8BB2-4498-84A7-C5851F593DF1}" styleName="Style moyen 4 - Accentuation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64" autoAdjust="0"/>
    <p:restoredTop sz="87993" autoAdjust="0"/>
  </p:normalViewPr>
  <p:slideViewPr>
    <p:cSldViewPr snapToObjects="1">
      <p:cViewPr>
        <p:scale>
          <a:sx n="60" d="100"/>
          <a:sy n="60" d="100"/>
        </p:scale>
        <p:origin x="-1668" y="-168"/>
      </p:cViewPr>
      <p:guideLst>
        <p:guide orient="horz" pos="2160"/>
        <p:guide pos="2880"/>
      </p:guideLst>
    </p:cSldViewPr>
  </p:slideViewPr>
  <p:outlineViewPr>
    <p:cViewPr>
      <p:scale>
        <a:sx n="33" d="100"/>
        <a:sy n="33" d="100"/>
      </p:scale>
      <p:origin x="96" y="19910"/>
    </p:cViewPr>
  </p:outlineViewPr>
  <p:notesTextViewPr>
    <p:cViewPr>
      <p:scale>
        <a:sx n="1" d="1"/>
        <a:sy n="1" d="1"/>
      </p:scale>
      <p:origin x="0" y="0"/>
    </p:cViewPr>
  </p:notesTextViewPr>
  <p:sorterViewPr>
    <p:cViewPr>
      <p:scale>
        <a:sx n="66" d="100"/>
        <a:sy n="66" d="100"/>
      </p:scale>
      <p:origin x="0" y="3456"/>
    </p:cViewPr>
  </p:sorterViewPr>
  <p:notesViewPr>
    <p:cSldViewPr snapToObjects="1">
      <p:cViewPr varScale="1">
        <p:scale>
          <a:sx n="54" d="100"/>
          <a:sy n="54" d="100"/>
        </p:scale>
        <p:origin x="-2388" y="-96"/>
      </p:cViewPr>
      <p:guideLst>
        <p:guide orient="horz" pos="2880"/>
        <p:guide pos="2160"/>
      </p:guideLst>
    </p:cSldViewPr>
  </p:notesViewPr>
  <p:gridSpacing cx="36868100" cy="368681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DC9A11-22C8-4DF7-B2AC-E2FF7F944DC7}" type="doc">
      <dgm:prSet loTypeId="urn:microsoft.com/office/officeart/2005/8/layout/matrix1" loCatId="matrix" qsTypeId="urn:microsoft.com/office/officeart/2005/8/quickstyle/simple3" qsCatId="simple" csTypeId="urn:microsoft.com/office/officeart/2005/8/colors/accent3_2" csCatId="accent3" phldr="1"/>
      <dgm:spPr/>
      <dgm:t>
        <a:bodyPr/>
        <a:lstStyle/>
        <a:p>
          <a:endParaRPr lang="en-US"/>
        </a:p>
      </dgm:t>
    </dgm:pt>
    <dgm:pt modelId="{89614106-0B7F-48F0-BCF5-910C8B8A921A}">
      <dgm:prSet phldrT="[Texte]" custT="1"/>
      <dgm:spPr>
        <a:solidFill>
          <a:srgbClr val="0070C0"/>
        </a:solidFill>
      </dgm:spPr>
      <dgm:t>
        <a:bodyPr/>
        <a:lstStyle/>
        <a:p>
          <a:r>
            <a:rPr lang="fr-FR" sz="2400" smtClean="0"/>
            <a:t>B4MSecure</a:t>
          </a:r>
          <a:endParaRPr lang="en-US" sz="2000"/>
        </a:p>
      </dgm:t>
    </dgm:pt>
    <dgm:pt modelId="{BFE94B9E-35D9-49B8-BE39-F2CE58E9505B}" type="parTrans" cxnId="{7C798D08-10CD-4FED-8259-2B575BE3B770}">
      <dgm:prSet/>
      <dgm:spPr/>
      <dgm:t>
        <a:bodyPr/>
        <a:lstStyle/>
        <a:p>
          <a:endParaRPr lang="en-US" sz="2000"/>
        </a:p>
      </dgm:t>
    </dgm:pt>
    <dgm:pt modelId="{FCCF64E7-B155-4339-B30A-11E5B8AD9497}" type="sibTrans" cxnId="{7C798D08-10CD-4FED-8259-2B575BE3B770}">
      <dgm:prSet/>
      <dgm:spPr/>
      <dgm:t>
        <a:bodyPr/>
        <a:lstStyle/>
        <a:p>
          <a:endParaRPr lang="en-US" sz="2000"/>
        </a:p>
      </dgm:t>
    </dgm:pt>
    <dgm:pt modelId="{05DCA393-21B3-49FA-9F98-0B2C95866EDB}">
      <dgm:prSet phldrT="[Texte]" custT="1"/>
      <dgm:spPr/>
      <dgm:t>
        <a:bodyPr/>
        <a:lstStyle/>
        <a:p>
          <a:r>
            <a:rPr lang="fr-FR" sz="2000" smtClean="0"/>
            <a:t>UML</a:t>
          </a:r>
        </a:p>
        <a:p>
          <a:r>
            <a:rPr lang="fr-FR" sz="2000" smtClean="0"/>
            <a:t> metamodel</a:t>
          </a:r>
          <a:endParaRPr lang="en-US" sz="2000"/>
        </a:p>
      </dgm:t>
    </dgm:pt>
    <dgm:pt modelId="{BF4E0718-755E-4C97-8C3A-982A041B4DB3}" type="parTrans" cxnId="{9D331F9C-D1F4-41FD-8BFF-E96E5495E4B6}">
      <dgm:prSet/>
      <dgm:spPr/>
      <dgm:t>
        <a:bodyPr/>
        <a:lstStyle/>
        <a:p>
          <a:endParaRPr lang="en-US" sz="2000"/>
        </a:p>
      </dgm:t>
    </dgm:pt>
    <dgm:pt modelId="{DFFD7E13-873E-4D03-8A72-A25B5F71CA01}" type="sibTrans" cxnId="{9D331F9C-D1F4-41FD-8BFF-E96E5495E4B6}">
      <dgm:prSet/>
      <dgm:spPr/>
      <dgm:t>
        <a:bodyPr/>
        <a:lstStyle/>
        <a:p>
          <a:endParaRPr lang="en-US" sz="2000"/>
        </a:p>
      </dgm:t>
    </dgm:pt>
    <dgm:pt modelId="{07FDBF4F-D1F0-42A5-B145-AF45F1C9B558}">
      <dgm:prSet phldrT="[Texte]" custT="1"/>
      <dgm:spPr/>
      <dgm:t>
        <a:bodyPr/>
        <a:lstStyle/>
        <a:p>
          <a:r>
            <a:rPr lang="fr-FR" sz="2000" smtClean="0"/>
            <a:t>B </a:t>
          </a:r>
        </a:p>
        <a:p>
          <a:r>
            <a:rPr lang="fr-FR" sz="2000" smtClean="0"/>
            <a:t>metamodel</a:t>
          </a:r>
          <a:endParaRPr lang="en-US" sz="2000"/>
        </a:p>
      </dgm:t>
    </dgm:pt>
    <dgm:pt modelId="{CCE93A1B-BBB3-4D8B-9488-1C2394BBF036}" type="parTrans" cxnId="{F2025DCC-9A1B-4702-8DBE-86241BC14005}">
      <dgm:prSet/>
      <dgm:spPr/>
      <dgm:t>
        <a:bodyPr/>
        <a:lstStyle/>
        <a:p>
          <a:endParaRPr lang="en-US" sz="2000"/>
        </a:p>
      </dgm:t>
    </dgm:pt>
    <dgm:pt modelId="{90D7141A-8522-46F6-9516-2A801990CBE7}" type="sibTrans" cxnId="{F2025DCC-9A1B-4702-8DBE-86241BC14005}">
      <dgm:prSet/>
      <dgm:spPr/>
      <dgm:t>
        <a:bodyPr/>
        <a:lstStyle/>
        <a:p>
          <a:endParaRPr lang="en-US" sz="2000"/>
        </a:p>
      </dgm:t>
    </dgm:pt>
    <dgm:pt modelId="{67714D6C-2CFD-480D-BD9C-5481AE73CCCB}">
      <dgm:prSet phldrT="[Texte]" custT="1"/>
      <dgm:spPr/>
      <dgm:t>
        <a:bodyPr/>
        <a:lstStyle/>
        <a:p>
          <a:r>
            <a:rPr lang="fr-FR" sz="2000" smtClean="0"/>
            <a:t>UML </a:t>
          </a:r>
        </a:p>
        <a:p>
          <a:r>
            <a:rPr lang="fr-FR" sz="2000" smtClean="0"/>
            <a:t>model</a:t>
          </a:r>
          <a:endParaRPr lang="en-US" sz="2000"/>
        </a:p>
      </dgm:t>
    </dgm:pt>
    <dgm:pt modelId="{21D11953-C027-4879-AAC4-B9196EC75A48}" type="parTrans" cxnId="{5BF0094B-1365-48E3-8064-B719A8F230A4}">
      <dgm:prSet/>
      <dgm:spPr/>
      <dgm:t>
        <a:bodyPr/>
        <a:lstStyle/>
        <a:p>
          <a:endParaRPr lang="en-US" sz="2000"/>
        </a:p>
      </dgm:t>
    </dgm:pt>
    <dgm:pt modelId="{FB749AF4-69D5-4BF9-A23E-5F8F2896EC10}" type="sibTrans" cxnId="{5BF0094B-1365-48E3-8064-B719A8F230A4}">
      <dgm:prSet/>
      <dgm:spPr/>
      <dgm:t>
        <a:bodyPr/>
        <a:lstStyle/>
        <a:p>
          <a:endParaRPr lang="en-US" sz="2000"/>
        </a:p>
      </dgm:t>
    </dgm:pt>
    <dgm:pt modelId="{0703746B-2EC3-418B-9A27-00591387BFF5}">
      <dgm:prSet phldrT="[Texte]" custT="1"/>
      <dgm:spPr/>
      <dgm:t>
        <a:bodyPr/>
        <a:lstStyle/>
        <a:p>
          <a:r>
            <a:rPr lang="fr-FR" sz="2000" smtClean="0"/>
            <a:t>B</a:t>
          </a:r>
        </a:p>
        <a:p>
          <a:r>
            <a:rPr lang="fr-FR" sz="2000" smtClean="0"/>
            <a:t>model</a:t>
          </a:r>
          <a:endParaRPr lang="en-US" sz="2000"/>
        </a:p>
      </dgm:t>
    </dgm:pt>
    <dgm:pt modelId="{C04E3EC9-8555-4BF4-98E8-B7F9DA5F4311}" type="parTrans" cxnId="{5E120496-E3EB-46F1-AB02-CBEA6A0F67FB}">
      <dgm:prSet/>
      <dgm:spPr/>
      <dgm:t>
        <a:bodyPr/>
        <a:lstStyle/>
        <a:p>
          <a:endParaRPr lang="en-US" sz="2000"/>
        </a:p>
      </dgm:t>
    </dgm:pt>
    <dgm:pt modelId="{71560842-69F7-4D3B-8B1D-1D6C4B972BDD}" type="sibTrans" cxnId="{5E120496-E3EB-46F1-AB02-CBEA6A0F67FB}">
      <dgm:prSet/>
      <dgm:spPr/>
      <dgm:t>
        <a:bodyPr/>
        <a:lstStyle/>
        <a:p>
          <a:endParaRPr lang="en-US" sz="2000"/>
        </a:p>
      </dgm:t>
    </dgm:pt>
    <dgm:pt modelId="{130245CE-D497-4A7F-BC6D-1B203FFE851B}" type="pres">
      <dgm:prSet presAssocID="{83DC9A11-22C8-4DF7-B2AC-E2FF7F944DC7}" presName="diagram" presStyleCnt="0">
        <dgm:presLayoutVars>
          <dgm:chMax val="1"/>
          <dgm:dir/>
          <dgm:animLvl val="ctr"/>
          <dgm:resizeHandles val="exact"/>
        </dgm:presLayoutVars>
      </dgm:prSet>
      <dgm:spPr/>
      <dgm:t>
        <a:bodyPr/>
        <a:lstStyle/>
        <a:p>
          <a:endParaRPr lang="en-US"/>
        </a:p>
      </dgm:t>
    </dgm:pt>
    <dgm:pt modelId="{03BFC232-BA75-4C85-957A-3C62B9050DD5}" type="pres">
      <dgm:prSet presAssocID="{83DC9A11-22C8-4DF7-B2AC-E2FF7F944DC7}" presName="matrix" presStyleCnt="0"/>
      <dgm:spPr/>
      <dgm:t>
        <a:bodyPr/>
        <a:lstStyle/>
        <a:p>
          <a:endParaRPr lang="en-US"/>
        </a:p>
      </dgm:t>
    </dgm:pt>
    <dgm:pt modelId="{CEAD914C-B470-40CA-8C45-BFBD8B12DC1A}" type="pres">
      <dgm:prSet presAssocID="{83DC9A11-22C8-4DF7-B2AC-E2FF7F944DC7}" presName="tile1" presStyleLbl="node1" presStyleIdx="0" presStyleCnt="4" custLinFactNeighborX="-50000"/>
      <dgm:spPr/>
      <dgm:t>
        <a:bodyPr/>
        <a:lstStyle/>
        <a:p>
          <a:endParaRPr lang="en-US"/>
        </a:p>
      </dgm:t>
    </dgm:pt>
    <dgm:pt modelId="{569F4791-A3C0-44FB-957D-FEBAFADCB00A}" type="pres">
      <dgm:prSet presAssocID="{83DC9A11-22C8-4DF7-B2AC-E2FF7F944DC7}" presName="tile1text" presStyleLbl="node1" presStyleIdx="0" presStyleCnt="4">
        <dgm:presLayoutVars>
          <dgm:chMax val="0"/>
          <dgm:chPref val="0"/>
          <dgm:bulletEnabled val="1"/>
        </dgm:presLayoutVars>
      </dgm:prSet>
      <dgm:spPr/>
      <dgm:t>
        <a:bodyPr/>
        <a:lstStyle/>
        <a:p>
          <a:endParaRPr lang="en-US"/>
        </a:p>
      </dgm:t>
    </dgm:pt>
    <dgm:pt modelId="{C8DE1C41-BE77-4DBB-A7AF-1FF54E2256BF}" type="pres">
      <dgm:prSet presAssocID="{83DC9A11-22C8-4DF7-B2AC-E2FF7F944DC7}" presName="tile2" presStyleLbl="node1" presStyleIdx="1" presStyleCnt="4"/>
      <dgm:spPr/>
      <dgm:t>
        <a:bodyPr/>
        <a:lstStyle/>
        <a:p>
          <a:endParaRPr lang="en-US"/>
        </a:p>
      </dgm:t>
    </dgm:pt>
    <dgm:pt modelId="{B9EE8497-D716-4433-B87B-EA38E43B4939}" type="pres">
      <dgm:prSet presAssocID="{83DC9A11-22C8-4DF7-B2AC-E2FF7F944DC7}" presName="tile2text" presStyleLbl="node1" presStyleIdx="1" presStyleCnt="4">
        <dgm:presLayoutVars>
          <dgm:chMax val="0"/>
          <dgm:chPref val="0"/>
          <dgm:bulletEnabled val="1"/>
        </dgm:presLayoutVars>
      </dgm:prSet>
      <dgm:spPr/>
      <dgm:t>
        <a:bodyPr/>
        <a:lstStyle/>
        <a:p>
          <a:endParaRPr lang="en-US"/>
        </a:p>
      </dgm:t>
    </dgm:pt>
    <dgm:pt modelId="{974BD66C-1F42-44CA-9726-4FA7C7F0AE5D}" type="pres">
      <dgm:prSet presAssocID="{83DC9A11-22C8-4DF7-B2AC-E2FF7F944DC7}" presName="tile3" presStyleLbl="node1" presStyleIdx="2" presStyleCnt="4"/>
      <dgm:spPr/>
      <dgm:t>
        <a:bodyPr/>
        <a:lstStyle/>
        <a:p>
          <a:endParaRPr lang="en-US"/>
        </a:p>
      </dgm:t>
    </dgm:pt>
    <dgm:pt modelId="{572CCA79-D038-4477-A517-9AE8BD6A753C}" type="pres">
      <dgm:prSet presAssocID="{83DC9A11-22C8-4DF7-B2AC-E2FF7F944DC7}" presName="tile3text" presStyleLbl="node1" presStyleIdx="2" presStyleCnt="4">
        <dgm:presLayoutVars>
          <dgm:chMax val="0"/>
          <dgm:chPref val="0"/>
          <dgm:bulletEnabled val="1"/>
        </dgm:presLayoutVars>
      </dgm:prSet>
      <dgm:spPr/>
      <dgm:t>
        <a:bodyPr/>
        <a:lstStyle/>
        <a:p>
          <a:endParaRPr lang="en-US"/>
        </a:p>
      </dgm:t>
    </dgm:pt>
    <dgm:pt modelId="{6F9FDD49-63FD-46D5-A6BC-3FC25FA278F5}" type="pres">
      <dgm:prSet presAssocID="{83DC9A11-22C8-4DF7-B2AC-E2FF7F944DC7}" presName="tile4" presStyleLbl="node1" presStyleIdx="3" presStyleCnt="4"/>
      <dgm:spPr/>
      <dgm:t>
        <a:bodyPr/>
        <a:lstStyle/>
        <a:p>
          <a:endParaRPr lang="en-US"/>
        </a:p>
      </dgm:t>
    </dgm:pt>
    <dgm:pt modelId="{856288D6-B7C2-4EB3-88BB-940C31B2EE54}" type="pres">
      <dgm:prSet presAssocID="{83DC9A11-22C8-4DF7-B2AC-E2FF7F944DC7}" presName="tile4text" presStyleLbl="node1" presStyleIdx="3" presStyleCnt="4">
        <dgm:presLayoutVars>
          <dgm:chMax val="0"/>
          <dgm:chPref val="0"/>
          <dgm:bulletEnabled val="1"/>
        </dgm:presLayoutVars>
      </dgm:prSet>
      <dgm:spPr/>
      <dgm:t>
        <a:bodyPr/>
        <a:lstStyle/>
        <a:p>
          <a:endParaRPr lang="en-US"/>
        </a:p>
      </dgm:t>
    </dgm:pt>
    <dgm:pt modelId="{39F1DFA8-35BB-483A-AB51-9074FE5C68B5}" type="pres">
      <dgm:prSet presAssocID="{83DC9A11-22C8-4DF7-B2AC-E2FF7F944DC7}" presName="centerTile" presStyleLbl="fgShp" presStyleIdx="0" presStyleCnt="1" custScaleX="205680" custScaleY="91476">
        <dgm:presLayoutVars>
          <dgm:chMax val="0"/>
          <dgm:chPref val="0"/>
        </dgm:presLayoutVars>
      </dgm:prSet>
      <dgm:spPr/>
      <dgm:t>
        <a:bodyPr/>
        <a:lstStyle/>
        <a:p>
          <a:endParaRPr lang="en-US"/>
        </a:p>
      </dgm:t>
    </dgm:pt>
  </dgm:ptLst>
  <dgm:cxnLst>
    <dgm:cxn modelId="{E0BD2C76-5F7F-4276-AD97-BF78ECF1127D}" type="presOf" srcId="{83DC9A11-22C8-4DF7-B2AC-E2FF7F944DC7}" destId="{130245CE-D497-4A7F-BC6D-1B203FFE851B}" srcOrd="0" destOrd="0" presId="urn:microsoft.com/office/officeart/2005/8/layout/matrix1"/>
    <dgm:cxn modelId="{9D331F9C-D1F4-41FD-8BFF-E96E5495E4B6}" srcId="{89614106-0B7F-48F0-BCF5-910C8B8A921A}" destId="{05DCA393-21B3-49FA-9F98-0B2C95866EDB}" srcOrd="0" destOrd="0" parTransId="{BF4E0718-755E-4C97-8C3A-982A041B4DB3}" sibTransId="{DFFD7E13-873E-4D03-8A72-A25B5F71CA01}"/>
    <dgm:cxn modelId="{7C798D08-10CD-4FED-8259-2B575BE3B770}" srcId="{83DC9A11-22C8-4DF7-B2AC-E2FF7F944DC7}" destId="{89614106-0B7F-48F0-BCF5-910C8B8A921A}" srcOrd="0" destOrd="0" parTransId="{BFE94B9E-35D9-49B8-BE39-F2CE58E9505B}" sibTransId="{FCCF64E7-B155-4339-B30A-11E5B8AD9497}"/>
    <dgm:cxn modelId="{FE7FB088-6EE1-4278-BCF2-FA164A7687F9}" type="presOf" srcId="{07FDBF4F-D1F0-42A5-B145-AF45F1C9B558}" destId="{B9EE8497-D716-4433-B87B-EA38E43B4939}" srcOrd="1" destOrd="0" presId="urn:microsoft.com/office/officeart/2005/8/layout/matrix1"/>
    <dgm:cxn modelId="{5E120496-E3EB-46F1-AB02-CBEA6A0F67FB}" srcId="{89614106-0B7F-48F0-BCF5-910C8B8A921A}" destId="{0703746B-2EC3-418B-9A27-00591387BFF5}" srcOrd="3" destOrd="0" parTransId="{C04E3EC9-8555-4BF4-98E8-B7F9DA5F4311}" sibTransId="{71560842-69F7-4D3B-8B1D-1D6C4B972BDD}"/>
    <dgm:cxn modelId="{F97E6DAF-C6C7-4423-BB39-719C63CA4F9D}" type="presOf" srcId="{67714D6C-2CFD-480D-BD9C-5481AE73CCCB}" destId="{974BD66C-1F42-44CA-9726-4FA7C7F0AE5D}" srcOrd="0" destOrd="0" presId="urn:microsoft.com/office/officeart/2005/8/layout/matrix1"/>
    <dgm:cxn modelId="{69A1808F-0E41-4EFB-B889-7DA280A81705}" type="presOf" srcId="{05DCA393-21B3-49FA-9F98-0B2C95866EDB}" destId="{569F4791-A3C0-44FB-957D-FEBAFADCB00A}" srcOrd="1" destOrd="0" presId="urn:microsoft.com/office/officeart/2005/8/layout/matrix1"/>
    <dgm:cxn modelId="{05429A4E-8273-405D-946B-0EF873FC2B11}" type="presOf" srcId="{0703746B-2EC3-418B-9A27-00591387BFF5}" destId="{856288D6-B7C2-4EB3-88BB-940C31B2EE54}" srcOrd="1" destOrd="0" presId="urn:microsoft.com/office/officeart/2005/8/layout/matrix1"/>
    <dgm:cxn modelId="{7F357555-3831-4459-BFF2-FBC529FD751A}" type="presOf" srcId="{07FDBF4F-D1F0-42A5-B145-AF45F1C9B558}" destId="{C8DE1C41-BE77-4DBB-A7AF-1FF54E2256BF}" srcOrd="0" destOrd="0" presId="urn:microsoft.com/office/officeart/2005/8/layout/matrix1"/>
    <dgm:cxn modelId="{586BDA60-63DA-462D-AD8C-D1CBB15A9737}" type="presOf" srcId="{67714D6C-2CFD-480D-BD9C-5481AE73CCCB}" destId="{572CCA79-D038-4477-A517-9AE8BD6A753C}" srcOrd="1" destOrd="0" presId="urn:microsoft.com/office/officeart/2005/8/layout/matrix1"/>
    <dgm:cxn modelId="{B5735886-B9D7-4827-B62D-F6731A74CA33}" type="presOf" srcId="{05DCA393-21B3-49FA-9F98-0B2C95866EDB}" destId="{CEAD914C-B470-40CA-8C45-BFBD8B12DC1A}" srcOrd="0" destOrd="0" presId="urn:microsoft.com/office/officeart/2005/8/layout/matrix1"/>
    <dgm:cxn modelId="{5BF0094B-1365-48E3-8064-B719A8F230A4}" srcId="{89614106-0B7F-48F0-BCF5-910C8B8A921A}" destId="{67714D6C-2CFD-480D-BD9C-5481AE73CCCB}" srcOrd="2" destOrd="0" parTransId="{21D11953-C027-4879-AAC4-B9196EC75A48}" sibTransId="{FB749AF4-69D5-4BF9-A23E-5F8F2896EC10}"/>
    <dgm:cxn modelId="{56DAB3CC-433A-47FE-9CD4-E25D3F610FAD}" type="presOf" srcId="{0703746B-2EC3-418B-9A27-00591387BFF5}" destId="{6F9FDD49-63FD-46D5-A6BC-3FC25FA278F5}" srcOrd="0" destOrd="0" presId="urn:microsoft.com/office/officeart/2005/8/layout/matrix1"/>
    <dgm:cxn modelId="{94133644-2297-4D62-95DB-B6445F9EFF78}" type="presOf" srcId="{89614106-0B7F-48F0-BCF5-910C8B8A921A}" destId="{39F1DFA8-35BB-483A-AB51-9074FE5C68B5}" srcOrd="0" destOrd="0" presId="urn:microsoft.com/office/officeart/2005/8/layout/matrix1"/>
    <dgm:cxn modelId="{F2025DCC-9A1B-4702-8DBE-86241BC14005}" srcId="{89614106-0B7F-48F0-BCF5-910C8B8A921A}" destId="{07FDBF4F-D1F0-42A5-B145-AF45F1C9B558}" srcOrd="1" destOrd="0" parTransId="{CCE93A1B-BBB3-4D8B-9488-1C2394BBF036}" sibTransId="{90D7141A-8522-46F6-9516-2A801990CBE7}"/>
    <dgm:cxn modelId="{D7948F03-B899-4DC4-A733-F5EE3F01A7A7}" type="presParOf" srcId="{130245CE-D497-4A7F-BC6D-1B203FFE851B}" destId="{03BFC232-BA75-4C85-957A-3C62B9050DD5}" srcOrd="0" destOrd="0" presId="urn:microsoft.com/office/officeart/2005/8/layout/matrix1"/>
    <dgm:cxn modelId="{1A241253-0B57-4284-B285-F17D02CF7844}" type="presParOf" srcId="{03BFC232-BA75-4C85-957A-3C62B9050DD5}" destId="{CEAD914C-B470-40CA-8C45-BFBD8B12DC1A}" srcOrd="0" destOrd="0" presId="urn:microsoft.com/office/officeart/2005/8/layout/matrix1"/>
    <dgm:cxn modelId="{6335E4C3-4DBF-4A6E-8D4A-47A86E9F495F}" type="presParOf" srcId="{03BFC232-BA75-4C85-957A-3C62B9050DD5}" destId="{569F4791-A3C0-44FB-957D-FEBAFADCB00A}" srcOrd="1" destOrd="0" presId="urn:microsoft.com/office/officeart/2005/8/layout/matrix1"/>
    <dgm:cxn modelId="{46E7797E-42E1-4D95-8218-7C0FDDF9E3B9}" type="presParOf" srcId="{03BFC232-BA75-4C85-957A-3C62B9050DD5}" destId="{C8DE1C41-BE77-4DBB-A7AF-1FF54E2256BF}" srcOrd="2" destOrd="0" presId="urn:microsoft.com/office/officeart/2005/8/layout/matrix1"/>
    <dgm:cxn modelId="{0AD309E4-CA93-4189-BE55-46521CC428DB}" type="presParOf" srcId="{03BFC232-BA75-4C85-957A-3C62B9050DD5}" destId="{B9EE8497-D716-4433-B87B-EA38E43B4939}" srcOrd="3" destOrd="0" presId="urn:microsoft.com/office/officeart/2005/8/layout/matrix1"/>
    <dgm:cxn modelId="{0F215DD0-C18C-45C3-9AD9-85BE48137CA3}" type="presParOf" srcId="{03BFC232-BA75-4C85-957A-3C62B9050DD5}" destId="{974BD66C-1F42-44CA-9726-4FA7C7F0AE5D}" srcOrd="4" destOrd="0" presId="urn:microsoft.com/office/officeart/2005/8/layout/matrix1"/>
    <dgm:cxn modelId="{5641B4B4-A430-4611-A671-EDA175F356FF}" type="presParOf" srcId="{03BFC232-BA75-4C85-957A-3C62B9050DD5}" destId="{572CCA79-D038-4477-A517-9AE8BD6A753C}" srcOrd="5" destOrd="0" presId="urn:microsoft.com/office/officeart/2005/8/layout/matrix1"/>
    <dgm:cxn modelId="{475DAD60-5DE6-48F2-A114-73DC06BF6C69}" type="presParOf" srcId="{03BFC232-BA75-4C85-957A-3C62B9050DD5}" destId="{6F9FDD49-63FD-46D5-A6BC-3FC25FA278F5}" srcOrd="6" destOrd="0" presId="urn:microsoft.com/office/officeart/2005/8/layout/matrix1"/>
    <dgm:cxn modelId="{306D5DC0-6065-4D37-A10C-FE2B23B79AE9}" type="presParOf" srcId="{03BFC232-BA75-4C85-957A-3C62B9050DD5}" destId="{856288D6-B7C2-4EB3-88BB-940C31B2EE54}" srcOrd="7" destOrd="0" presId="urn:microsoft.com/office/officeart/2005/8/layout/matrix1"/>
    <dgm:cxn modelId="{464CC1C1-78CE-40C8-82D2-81E0543101C4}" type="presParOf" srcId="{130245CE-D497-4A7F-BC6D-1B203FFE851B}" destId="{39F1DFA8-35BB-483A-AB51-9074FE5C68B5}" srcOrd="1" destOrd="0" presId="urn:microsoft.com/office/officeart/2005/8/layout/matrix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CB825C6-E555-4AE9-9442-603CC6FA898B}" type="doc">
      <dgm:prSet loTypeId="urn:microsoft.com/office/officeart/2005/8/layout/hierarchy3" loCatId="list" qsTypeId="urn:microsoft.com/office/officeart/2005/8/quickstyle/simple1" qsCatId="simple" csTypeId="urn:microsoft.com/office/officeart/2005/8/colors/accent0_3" csCatId="mainScheme" phldr="1"/>
      <dgm:spPr/>
      <dgm:t>
        <a:bodyPr/>
        <a:lstStyle/>
        <a:p>
          <a:endParaRPr lang="en-US"/>
        </a:p>
      </dgm:t>
    </dgm:pt>
    <dgm:pt modelId="{1B53B154-081E-442F-9CE4-C88AF7F423F9}">
      <dgm:prSet phldrT="[Texte]"/>
      <dgm:spPr/>
      <dgm:t>
        <a:bodyPr/>
        <a:lstStyle/>
        <a:p>
          <a:r>
            <a:rPr lang="fr-FR" smtClean="0"/>
            <a:t>Tool</a:t>
          </a:r>
          <a:endParaRPr lang="en-US"/>
        </a:p>
      </dgm:t>
    </dgm:pt>
    <dgm:pt modelId="{54F8ED4E-C99E-44F3-9581-9F344A031600}" type="parTrans" cxnId="{D6E91CBC-D6C8-47FA-9318-C8230C6E5C17}">
      <dgm:prSet/>
      <dgm:spPr/>
      <dgm:t>
        <a:bodyPr/>
        <a:lstStyle/>
        <a:p>
          <a:endParaRPr lang="en-US"/>
        </a:p>
      </dgm:t>
    </dgm:pt>
    <dgm:pt modelId="{96074262-6C81-4651-8B2C-97E72A150CCB}" type="sibTrans" cxnId="{D6E91CBC-D6C8-47FA-9318-C8230C6E5C17}">
      <dgm:prSet/>
      <dgm:spPr/>
      <dgm:t>
        <a:bodyPr/>
        <a:lstStyle/>
        <a:p>
          <a:endParaRPr lang="en-US"/>
        </a:p>
      </dgm:t>
    </dgm:pt>
    <dgm:pt modelId="{5A389D2F-A5CE-40EF-A646-8D8F7F5FF3A7}">
      <dgm:prSet phldrT="[Texte]" custT="1"/>
      <dgm:spPr/>
      <dgm:t>
        <a:bodyPr/>
        <a:lstStyle/>
        <a:p>
          <a:r>
            <a:rPr lang="fr-FR" sz="1400" smtClean="0">
              <a:solidFill>
                <a:srgbClr val="00B050"/>
              </a:solidFill>
            </a:rPr>
            <a:t>Translate UML class diagrams into the B functional specification</a:t>
          </a:r>
          <a:endParaRPr lang="en-US" sz="1400">
            <a:solidFill>
              <a:srgbClr val="00B050"/>
            </a:solidFill>
          </a:endParaRPr>
        </a:p>
      </dgm:t>
    </dgm:pt>
    <dgm:pt modelId="{D09883D1-B993-44AF-A15E-AC8BE6D3BD0A}" type="parTrans" cxnId="{007F0AE4-9391-4217-B13B-58E58C4399EE}">
      <dgm:prSet/>
      <dgm:spPr/>
      <dgm:t>
        <a:bodyPr/>
        <a:lstStyle/>
        <a:p>
          <a:endParaRPr lang="en-US"/>
        </a:p>
      </dgm:t>
    </dgm:pt>
    <dgm:pt modelId="{9BD76C33-B092-4571-8C39-DC82CE596462}" type="sibTrans" cxnId="{007F0AE4-9391-4217-B13B-58E58C4399EE}">
      <dgm:prSet/>
      <dgm:spPr/>
      <dgm:t>
        <a:bodyPr/>
        <a:lstStyle/>
        <a:p>
          <a:endParaRPr lang="en-US"/>
        </a:p>
      </dgm:t>
    </dgm:pt>
    <dgm:pt modelId="{BCE5BB97-17A9-49D5-A50F-FF42D83B1122}">
      <dgm:prSet phldrT="[Texte]" custT="1"/>
      <dgm:spPr/>
      <dgm:t>
        <a:bodyPr/>
        <a:lstStyle/>
        <a:p>
          <a:r>
            <a:rPr lang="fr-FR" sz="1400" smtClean="0">
              <a:solidFill>
                <a:srgbClr val="0070C0"/>
              </a:solidFill>
            </a:rPr>
            <a:t>Translate SecureUML diagrams into the B static security specification</a:t>
          </a:r>
          <a:endParaRPr lang="en-US" sz="1400">
            <a:solidFill>
              <a:srgbClr val="0070C0"/>
            </a:solidFill>
          </a:endParaRPr>
        </a:p>
      </dgm:t>
    </dgm:pt>
    <dgm:pt modelId="{3CD1ADB0-AA9E-47C7-B349-6800417801F3}" type="parTrans" cxnId="{EAE6EC4E-4E24-44F6-94EE-BE339AC2225F}">
      <dgm:prSet/>
      <dgm:spPr/>
      <dgm:t>
        <a:bodyPr/>
        <a:lstStyle/>
        <a:p>
          <a:endParaRPr lang="en-US"/>
        </a:p>
      </dgm:t>
    </dgm:pt>
    <dgm:pt modelId="{611E3C53-EA00-4F0C-A1C1-CACD8961777C}" type="sibTrans" cxnId="{EAE6EC4E-4E24-44F6-94EE-BE339AC2225F}">
      <dgm:prSet/>
      <dgm:spPr/>
      <dgm:t>
        <a:bodyPr/>
        <a:lstStyle/>
        <a:p>
          <a:endParaRPr lang="en-US"/>
        </a:p>
      </dgm:t>
    </dgm:pt>
    <dgm:pt modelId="{14900F47-A1AB-4303-B210-20EB6FF4DB20}">
      <dgm:prSet custT="1"/>
      <dgm:spPr/>
      <dgm:t>
        <a:bodyPr/>
        <a:lstStyle/>
        <a:p>
          <a:r>
            <a:rPr lang="fr-FR" sz="1400" smtClean="0">
              <a:solidFill>
                <a:srgbClr val="C00000"/>
              </a:solidFill>
            </a:rPr>
            <a:t>Translate UML activity diagrams into the B dynamic security specification</a:t>
          </a:r>
          <a:endParaRPr lang="en-US" sz="1400">
            <a:solidFill>
              <a:srgbClr val="C00000"/>
            </a:solidFill>
          </a:endParaRPr>
        </a:p>
      </dgm:t>
    </dgm:pt>
    <dgm:pt modelId="{FCE2DD92-0A25-4508-83B3-955BD4B7BBE8}" type="parTrans" cxnId="{BBD36908-AB40-4568-AAC3-F31D7084002B}">
      <dgm:prSet/>
      <dgm:spPr/>
      <dgm:t>
        <a:bodyPr/>
        <a:lstStyle/>
        <a:p>
          <a:endParaRPr lang="en-US"/>
        </a:p>
      </dgm:t>
    </dgm:pt>
    <dgm:pt modelId="{7A84F4A7-1F61-4358-9C90-D67C55DDF9FD}" type="sibTrans" cxnId="{BBD36908-AB40-4568-AAC3-F31D7084002B}">
      <dgm:prSet/>
      <dgm:spPr/>
      <dgm:t>
        <a:bodyPr/>
        <a:lstStyle/>
        <a:p>
          <a:endParaRPr lang="en-US"/>
        </a:p>
      </dgm:t>
    </dgm:pt>
    <dgm:pt modelId="{52A4956B-9E67-4387-88ED-B7D3BDCCD546}">
      <dgm:prSet custT="1"/>
      <dgm:spPr/>
      <dgm:t>
        <a:bodyPr/>
        <a:lstStyle/>
        <a:p>
          <a:r>
            <a:rPr lang="fr-FR" sz="1400" smtClean="0">
              <a:solidFill>
                <a:srgbClr val="C00000"/>
              </a:solidFill>
            </a:rPr>
            <a:t>Generate the access control filter</a:t>
          </a:r>
          <a:endParaRPr lang="en-US" sz="1400">
            <a:solidFill>
              <a:srgbClr val="C00000"/>
            </a:solidFill>
          </a:endParaRPr>
        </a:p>
      </dgm:t>
    </dgm:pt>
    <dgm:pt modelId="{132EFC6A-3D58-4D6C-86CB-F283F4C9763A}" type="parTrans" cxnId="{BBFD5D1D-E490-4F4D-A44F-311519B20CFB}">
      <dgm:prSet/>
      <dgm:spPr/>
      <dgm:t>
        <a:bodyPr/>
        <a:lstStyle/>
        <a:p>
          <a:endParaRPr lang="en-US"/>
        </a:p>
      </dgm:t>
    </dgm:pt>
    <dgm:pt modelId="{3A7230CD-4B5B-4762-8F1C-BB12E075CE80}" type="sibTrans" cxnId="{BBFD5D1D-E490-4F4D-A44F-311519B20CFB}">
      <dgm:prSet/>
      <dgm:spPr/>
      <dgm:t>
        <a:bodyPr/>
        <a:lstStyle/>
        <a:p>
          <a:endParaRPr lang="en-US"/>
        </a:p>
      </dgm:t>
    </dgm:pt>
    <dgm:pt modelId="{61B6A53E-24EC-4C34-847F-85B8100E45B5}" type="pres">
      <dgm:prSet presAssocID="{ECB825C6-E555-4AE9-9442-603CC6FA898B}" presName="diagram" presStyleCnt="0">
        <dgm:presLayoutVars>
          <dgm:chPref val="1"/>
          <dgm:dir/>
          <dgm:animOne val="branch"/>
          <dgm:animLvl val="lvl"/>
          <dgm:resizeHandles/>
        </dgm:presLayoutVars>
      </dgm:prSet>
      <dgm:spPr/>
      <dgm:t>
        <a:bodyPr/>
        <a:lstStyle/>
        <a:p>
          <a:endParaRPr lang="en-US"/>
        </a:p>
      </dgm:t>
    </dgm:pt>
    <dgm:pt modelId="{D78DF3B5-E006-4A14-9AEF-518274847A7A}" type="pres">
      <dgm:prSet presAssocID="{1B53B154-081E-442F-9CE4-C88AF7F423F9}" presName="root" presStyleCnt="0"/>
      <dgm:spPr/>
      <dgm:t>
        <a:bodyPr/>
        <a:lstStyle/>
        <a:p>
          <a:endParaRPr lang="en-US"/>
        </a:p>
      </dgm:t>
    </dgm:pt>
    <dgm:pt modelId="{CDD0E71D-702E-4362-BDCC-CF9AE9FCD35C}" type="pres">
      <dgm:prSet presAssocID="{1B53B154-081E-442F-9CE4-C88AF7F423F9}" presName="rootComposite" presStyleCnt="0"/>
      <dgm:spPr/>
      <dgm:t>
        <a:bodyPr/>
        <a:lstStyle/>
        <a:p>
          <a:endParaRPr lang="en-US"/>
        </a:p>
      </dgm:t>
    </dgm:pt>
    <dgm:pt modelId="{56EF4997-20EF-430D-8217-528BA45195B4}" type="pres">
      <dgm:prSet presAssocID="{1B53B154-081E-442F-9CE4-C88AF7F423F9}" presName="rootText" presStyleLbl="node1" presStyleIdx="0" presStyleCnt="1"/>
      <dgm:spPr/>
      <dgm:t>
        <a:bodyPr/>
        <a:lstStyle/>
        <a:p>
          <a:endParaRPr lang="en-US"/>
        </a:p>
      </dgm:t>
    </dgm:pt>
    <dgm:pt modelId="{AFB16798-BAA1-4129-8815-4A93C22CDBCC}" type="pres">
      <dgm:prSet presAssocID="{1B53B154-081E-442F-9CE4-C88AF7F423F9}" presName="rootConnector" presStyleLbl="node1" presStyleIdx="0" presStyleCnt="1"/>
      <dgm:spPr/>
      <dgm:t>
        <a:bodyPr/>
        <a:lstStyle/>
        <a:p>
          <a:endParaRPr lang="en-US"/>
        </a:p>
      </dgm:t>
    </dgm:pt>
    <dgm:pt modelId="{C02C9124-FE5F-4F04-A934-FCC1F08A9FE7}" type="pres">
      <dgm:prSet presAssocID="{1B53B154-081E-442F-9CE4-C88AF7F423F9}" presName="childShape" presStyleCnt="0"/>
      <dgm:spPr/>
      <dgm:t>
        <a:bodyPr/>
        <a:lstStyle/>
        <a:p>
          <a:endParaRPr lang="en-US"/>
        </a:p>
      </dgm:t>
    </dgm:pt>
    <dgm:pt modelId="{04AB7BA5-66BE-4403-84F4-98FB35309AD3}" type="pres">
      <dgm:prSet presAssocID="{D09883D1-B993-44AF-A15E-AC8BE6D3BD0A}" presName="Name13" presStyleLbl="parChTrans1D2" presStyleIdx="0" presStyleCnt="4"/>
      <dgm:spPr/>
      <dgm:t>
        <a:bodyPr/>
        <a:lstStyle/>
        <a:p>
          <a:endParaRPr lang="en-US"/>
        </a:p>
      </dgm:t>
    </dgm:pt>
    <dgm:pt modelId="{73E85A3F-1860-4288-ADB0-A632CCE9649F}" type="pres">
      <dgm:prSet presAssocID="{5A389D2F-A5CE-40EF-A646-8D8F7F5FF3A7}" presName="childText" presStyleLbl="bgAcc1" presStyleIdx="0" presStyleCnt="4" custScaleX="362032">
        <dgm:presLayoutVars>
          <dgm:bulletEnabled val="1"/>
        </dgm:presLayoutVars>
      </dgm:prSet>
      <dgm:spPr/>
      <dgm:t>
        <a:bodyPr/>
        <a:lstStyle/>
        <a:p>
          <a:endParaRPr lang="en-US"/>
        </a:p>
      </dgm:t>
    </dgm:pt>
    <dgm:pt modelId="{6606DBB7-13BA-4BF9-9C10-B1D276F25DC1}" type="pres">
      <dgm:prSet presAssocID="{3CD1ADB0-AA9E-47C7-B349-6800417801F3}" presName="Name13" presStyleLbl="parChTrans1D2" presStyleIdx="1" presStyleCnt="4"/>
      <dgm:spPr/>
      <dgm:t>
        <a:bodyPr/>
        <a:lstStyle/>
        <a:p>
          <a:endParaRPr lang="en-US"/>
        </a:p>
      </dgm:t>
    </dgm:pt>
    <dgm:pt modelId="{3B2C6B53-4E2E-4F01-A7DD-F3B7D7D1C827}" type="pres">
      <dgm:prSet presAssocID="{BCE5BB97-17A9-49D5-A50F-FF42D83B1122}" presName="childText" presStyleLbl="bgAcc1" presStyleIdx="1" presStyleCnt="4" custScaleX="360064">
        <dgm:presLayoutVars>
          <dgm:bulletEnabled val="1"/>
        </dgm:presLayoutVars>
      </dgm:prSet>
      <dgm:spPr/>
      <dgm:t>
        <a:bodyPr/>
        <a:lstStyle/>
        <a:p>
          <a:endParaRPr lang="en-US"/>
        </a:p>
      </dgm:t>
    </dgm:pt>
    <dgm:pt modelId="{E690F884-16D1-473D-B964-A1EF570B5079}" type="pres">
      <dgm:prSet presAssocID="{FCE2DD92-0A25-4508-83B3-955BD4B7BBE8}" presName="Name13" presStyleLbl="parChTrans1D2" presStyleIdx="2" presStyleCnt="4"/>
      <dgm:spPr/>
      <dgm:t>
        <a:bodyPr/>
        <a:lstStyle/>
        <a:p>
          <a:endParaRPr lang="en-US"/>
        </a:p>
      </dgm:t>
    </dgm:pt>
    <dgm:pt modelId="{A5287835-0EED-4CE1-AFE7-8A1FF129FDA9}" type="pres">
      <dgm:prSet presAssocID="{14900F47-A1AB-4303-B210-20EB6FF4DB20}" presName="childText" presStyleLbl="bgAcc1" presStyleIdx="2" presStyleCnt="4" custScaleX="359142">
        <dgm:presLayoutVars>
          <dgm:bulletEnabled val="1"/>
        </dgm:presLayoutVars>
      </dgm:prSet>
      <dgm:spPr/>
      <dgm:t>
        <a:bodyPr/>
        <a:lstStyle/>
        <a:p>
          <a:endParaRPr lang="en-US"/>
        </a:p>
      </dgm:t>
    </dgm:pt>
    <dgm:pt modelId="{89E08A60-410D-4C26-91C9-5B12469A712A}" type="pres">
      <dgm:prSet presAssocID="{132EFC6A-3D58-4D6C-86CB-F283F4C9763A}" presName="Name13" presStyleLbl="parChTrans1D2" presStyleIdx="3" presStyleCnt="4"/>
      <dgm:spPr/>
      <dgm:t>
        <a:bodyPr/>
        <a:lstStyle/>
        <a:p>
          <a:endParaRPr lang="en-US"/>
        </a:p>
      </dgm:t>
    </dgm:pt>
    <dgm:pt modelId="{06763F5E-5009-43C2-BF47-464FBF1932A1}" type="pres">
      <dgm:prSet presAssocID="{52A4956B-9E67-4387-88ED-B7D3BDCCD546}" presName="childText" presStyleLbl="bgAcc1" presStyleIdx="3" presStyleCnt="4" custScaleX="361739">
        <dgm:presLayoutVars>
          <dgm:bulletEnabled val="1"/>
        </dgm:presLayoutVars>
      </dgm:prSet>
      <dgm:spPr/>
      <dgm:t>
        <a:bodyPr/>
        <a:lstStyle/>
        <a:p>
          <a:endParaRPr lang="en-US"/>
        </a:p>
      </dgm:t>
    </dgm:pt>
  </dgm:ptLst>
  <dgm:cxnLst>
    <dgm:cxn modelId="{FB3B93D9-EF12-4D5E-A125-0F7B7A1192E4}" type="presOf" srcId="{52A4956B-9E67-4387-88ED-B7D3BDCCD546}" destId="{06763F5E-5009-43C2-BF47-464FBF1932A1}" srcOrd="0" destOrd="0" presId="urn:microsoft.com/office/officeart/2005/8/layout/hierarchy3"/>
    <dgm:cxn modelId="{AE63B9BA-3D9A-48A0-9133-893E1A2ABF5D}" type="presOf" srcId="{14900F47-A1AB-4303-B210-20EB6FF4DB20}" destId="{A5287835-0EED-4CE1-AFE7-8A1FF129FDA9}" srcOrd="0" destOrd="0" presId="urn:microsoft.com/office/officeart/2005/8/layout/hierarchy3"/>
    <dgm:cxn modelId="{3E4EAC6D-6A1E-4395-B284-EB2ADF214711}" type="presOf" srcId="{132EFC6A-3D58-4D6C-86CB-F283F4C9763A}" destId="{89E08A60-410D-4C26-91C9-5B12469A712A}" srcOrd="0" destOrd="0" presId="urn:microsoft.com/office/officeart/2005/8/layout/hierarchy3"/>
    <dgm:cxn modelId="{D6E91CBC-D6C8-47FA-9318-C8230C6E5C17}" srcId="{ECB825C6-E555-4AE9-9442-603CC6FA898B}" destId="{1B53B154-081E-442F-9CE4-C88AF7F423F9}" srcOrd="0" destOrd="0" parTransId="{54F8ED4E-C99E-44F3-9581-9F344A031600}" sibTransId="{96074262-6C81-4651-8B2C-97E72A150CCB}"/>
    <dgm:cxn modelId="{06608603-DA1D-48E7-BCB6-D6D32F22B4C2}" type="presOf" srcId="{1B53B154-081E-442F-9CE4-C88AF7F423F9}" destId="{AFB16798-BAA1-4129-8815-4A93C22CDBCC}" srcOrd="1" destOrd="0" presId="urn:microsoft.com/office/officeart/2005/8/layout/hierarchy3"/>
    <dgm:cxn modelId="{435D8E1A-F862-4145-B0E6-E2AE4CA0A85A}" type="presOf" srcId="{D09883D1-B993-44AF-A15E-AC8BE6D3BD0A}" destId="{04AB7BA5-66BE-4403-84F4-98FB35309AD3}" srcOrd="0" destOrd="0" presId="urn:microsoft.com/office/officeart/2005/8/layout/hierarchy3"/>
    <dgm:cxn modelId="{BBD36908-AB40-4568-AAC3-F31D7084002B}" srcId="{1B53B154-081E-442F-9CE4-C88AF7F423F9}" destId="{14900F47-A1AB-4303-B210-20EB6FF4DB20}" srcOrd="2" destOrd="0" parTransId="{FCE2DD92-0A25-4508-83B3-955BD4B7BBE8}" sibTransId="{7A84F4A7-1F61-4358-9C90-D67C55DDF9FD}"/>
    <dgm:cxn modelId="{BBFD5D1D-E490-4F4D-A44F-311519B20CFB}" srcId="{1B53B154-081E-442F-9CE4-C88AF7F423F9}" destId="{52A4956B-9E67-4387-88ED-B7D3BDCCD546}" srcOrd="3" destOrd="0" parTransId="{132EFC6A-3D58-4D6C-86CB-F283F4C9763A}" sibTransId="{3A7230CD-4B5B-4762-8F1C-BB12E075CE80}"/>
    <dgm:cxn modelId="{2780ACAB-8222-42E6-BEEE-0939B05492B1}" type="presOf" srcId="{3CD1ADB0-AA9E-47C7-B349-6800417801F3}" destId="{6606DBB7-13BA-4BF9-9C10-B1D276F25DC1}" srcOrd="0" destOrd="0" presId="urn:microsoft.com/office/officeart/2005/8/layout/hierarchy3"/>
    <dgm:cxn modelId="{3FC2F85F-4F1F-4D35-A2FC-BB6D7554B28D}" type="presOf" srcId="{5A389D2F-A5CE-40EF-A646-8D8F7F5FF3A7}" destId="{73E85A3F-1860-4288-ADB0-A632CCE9649F}" srcOrd="0" destOrd="0" presId="urn:microsoft.com/office/officeart/2005/8/layout/hierarchy3"/>
    <dgm:cxn modelId="{685087A6-9C76-4FE0-8DB5-AEE9DE56219D}" type="presOf" srcId="{FCE2DD92-0A25-4508-83B3-955BD4B7BBE8}" destId="{E690F884-16D1-473D-B964-A1EF570B5079}" srcOrd="0" destOrd="0" presId="urn:microsoft.com/office/officeart/2005/8/layout/hierarchy3"/>
    <dgm:cxn modelId="{EAE6EC4E-4E24-44F6-94EE-BE339AC2225F}" srcId="{1B53B154-081E-442F-9CE4-C88AF7F423F9}" destId="{BCE5BB97-17A9-49D5-A50F-FF42D83B1122}" srcOrd="1" destOrd="0" parTransId="{3CD1ADB0-AA9E-47C7-B349-6800417801F3}" sibTransId="{611E3C53-EA00-4F0C-A1C1-CACD8961777C}"/>
    <dgm:cxn modelId="{007F0AE4-9391-4217-B13B-58E58C4399EE}" srcId="{1B53B154-081E-442F-9CE4-C88AF7F423F9}" destId="{5A389D2F-A5CE-40EF-A646-8D8F7F5FF3A7}" srcOrd="0" destOrd="0" parTransId="{D09883D1-B993-44AF-A15E-AC8BE6D3BD0A}" sibTransId="{9BD76C33-B092-4571-8C39-DC82CE596462}"/>
    <dgm:cxn modelId="{4A974618-983B-415E-9CE0-3C555FB932A7}" type="presOf" srcId="{1B53B154-081E-442F-9CE4-C88AF7F423F9}" destId="{56EF4997-20EF-430D-8217-528BA45195B4}" srcOrd="0" destOrd="0" presId="urn:microsoft.com/office/officeart/2005/8/layout/hierarchy3"/>
    <dgm:cxn modelId="{89E354FF-A36D-43B3-B890-8618AFC6C892}" type="presOf" srcId="{BCE5BB97-17A9-49D5-A50F-FF42D83B1122}" destId="{3B2C6B53-4E2E-4F01-A7DD-F3B7D7D1C827}" srcOrd="0" destOrd="0" presId="urn:microsoft.com/office/officeart/2005/8/layout/hierarchy3"/>
    <dgm:cxn modelId="{16047622-8095-4B72-9256-F0108E66CAB3}" type="presOf" srcId="{ECB825C6-E555-4AE9-9442-603CC6FA898B}" destId="{61B6A53E-24EC-4C34-847F-85B8100E45B5}" srcOrd="0" destOrd="0" presId="urn:microsoft.com/office/officeart/2005/8/layout/hierarchy3"/>
    <dgm:cxn modelId="{F502B7BB-D4B8-4DED-8ECF-732D5E969450}" type="presParOf" srcId="{61B6A53E-24EC-4C34-847F-85B8100E45B5}" destId="{D78DF3B5-E006-4A14-9AEF-518274847A7A}" srcOrd="0" destOrd="0" presId="urn:microsoft.com/office/officeart/2005/8/layout/hierarchy3"/>
    <dgm:cxn modelId="{6066A76B-211B-44FC-9B12-6CA8D7B2BE8A}" type="presParOf" srcId="{D78DF3B5-E006-4A14-9AEF-518274847A7A}" destId="{CDD0E71D-702E-4362-BDCC-CF9AE9FCD35C}" srcOrd="0" destOrd="0" presId="urn:microsoft.com/office/officeart/2005/8/layout/hierarchy3"/>
    <dgm:cxn modelId="{AD02CB2F-B4A6-432F-BBDA-7F8F2FBAF583}" type="presParOf" srcId="{CDD0E71D-702E-4362-BDCC-CF9AE9FCD35C}" destId="{56EF4997-20EF-430D-8217-528BA45195B4}" srcOrd="0" destOrd="0" presId="urn:microsoft.com/office/officeart/2005/8/layout/hierarchy3"/>
    <dgm:cxn modelId="{897B8A8F-A0E7-458E-BA0E-62CB73660F46}" type="presParOf" srcId="{CDD0E71D-702E-4362-BDCC-CF9AE9FCD35C}" destId="{AFB16798-BAA1-4129-8815-4A93C22CDBCC}" srcOrd="1" destOrd="0" presId="urn:microsoft.com/office/officeart/2005/8/layout/hierarchy3"/>
    <dgm:cxn modelId="{910AB760-7702-4090-9EEF-A0B8CE65E84E}" type="presParOf" srcId="{D78DF3B5-E006-4A14-9AEF-518274847A7A}" destId="{C02C9124-FE5F-4F04-A934-FCC1F08A9FE7}" srcOrd="1" destOrd="0" presId="urn:microsoft.com/office/officeart/2005/8/layout/hierarchy3"/>
    <dgm:cxn modelId="{A9E1E4C9-FF9F-4805-9EEA-D876FE2417A8}" type="presParOf" srcId="{C02C9124-FE5F-4F04-A934-FCC1F08A9FE7}" destId="{04AB7BA5-66BE-4403-84F4-98FB35309AD3}" srcOrd="0" destOrd="0" presId="urn:microsoft.com/office/officeart/2005/8/layout/hierarchy3"/>
    <dgm:cxn modelId="{BC02E4DA-8F89-4F55-8E59-7CAE8B3501A2}" type="presParOf" srcId="{C02C9124-FE5F-4F04-A934-FCC1F08A9FE7}" destId="{73E85A3F-1860-4288-ADB0-A632CCE9649F}" srcOrd="1" destOrd="0" presId="urn:microsoft.com/office/officeart/2005/8/layout/hierarchy3"/>
    <dgm:cxn modelId="{F25D623D-D34F-421D-BFCB-39950A94B68B}" type="presParOf" srcId="{C02C9124-FE5F-4F04-A934-FCC1F08A9FE7}" destId="{6606DBB7-13BA-4BF9-9C10-B1D276F25DC1}" srcOrd="2" destOrd="0" presId="urn:microsoft.com/office/officeart/2005/8/layout/hierarchy3"/>
    <dgm:cxn modelId="{E6BAAABC-7CC1-4573-9C65-F3BA83F04A08}" type="presParOf" srcId="{C02C9124-FE5F-4F04-A934-FCC1F08A9FE7}" destId="{3B2C6B53-4E2E-4F01-A7DD-F3B7D7D1C827}" srcOrd="3" destOrd="0" presId="urn:microsoft.com/office/officeart/2005/8/layout/hierarchy3"/>
    <dgm:cxn modelId="{4528F6CC-10F4-4A1E-9661-8EC30993D2AB}" type="presParOf" srcId="{C02C9124-FE5F-4F04-A934-FCC1F08A9FE7}" destId="{E690F884-16D1-473D-B964-A1EF570B5079}" srcOrd="4" destOrd="0" presId="urn:microsoft.com/office/officeart/2005/8/layout/hierarchy3"/>
    <dgm:cxn modelId="{7BEC439D-890A-4CEF-BF5A-59C6C90C80C6}" type="presParOf" srcId="{C02C9124-FE5F-4F04-A934-FCC1F08A9FE7}" destId="{A5287835-0EED-4CE1-AFE7-8A1FF129FDA9}" srcOrd="5" destOrd="0" presId="urn:microsoft.com/office/officeart/2005/8/layout/hierarchy3"/>
    <dgm:cxn modelId="{381363EA-C99D-473D-80C8-7FACAF6EF100}" type="presParOf" srcId="{C02C9124-FE5F-4F04-A934-FCC1F08A9FE7}" destId="{89E08A60-410D-4C26-91C9-5B12469A712A}" srcOrd="6" destOrd="0" presId="urn:microsoft.com/office/officeart/2005/8/layout/hierarchy3"/>
    <dgm:cxn modelId="{13E4D726-77AC-4C1C-AB02-683B3784422A}" type="presParOf" srcId="{C02C9124-FE5F-4F04-A934-FCC1F08A9FE7}" destId="{06763F5E-5009-43C2-BF47-464FBF1932A1}" srcOrd="7" destOrd="0" presId="urn:microsoft.com/office/officeart/2005/8/layout/hierarchy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CE21539-972B-4250-88BC-8937AA1FC800}" type="doc">
      <dgm:prSet loTypeId="urn:microsoft.com/office/officeart/2005/8/layout/hierarchy2" loCatId="hierarchy" qsTypeId="urn:microsoft.com/office/officeart/2005/8/quickstyle/simple1" qsCatId="simple" csTypeId="urn:microsoft.com/office/officeart/2005/8/colors/accent0_1" csCatId="mainScheme" phldr="1"/>
      <dgm:spPr/>
      <dgm:t>
        <a:bodyPr/>
        <a:lstStyle/>
        <a:p>
          <a:endParaRPr lang="en-US"/>
        </a:p>
      </dgm:t>
    </dgm:pt>
    <dgm:pt modelId="{1056A28D-0ED3-4BA4-A4A7-05F348B56F14}">
      <dgm:prSet phldrT="[Texte]" custT="1">
        <dgm:style>
          <a:lnRef idx="2">
            <a:schemeClr val="dk1"/>
          </a:lnRef>
          <a:fillRef idx="1">
            <a:schemeClr val="lt1"/>
          </a:fillRef>
          <a:effectRef idx="0">
            <a:schemeClr val="dk1"/>
          </a:effectRef>
          <a:fontRef idx="minor">
            <a:schemeClr val="dk1"/>
          </a:fontRef>
        </dgm:style>
      </dgm:prSet>
      <dgm:spPr/>
      <dgm:t>
        <a:bodyPr/>
        <a:lstStyle/>
        <a:p>
          <a:r>
            <a:rPr lang="fr-FR" sz="1000" smtClean="0">
              <a:latin typeface="+mj-lt"/>
              <a:ea typeface="Tahoma" pitchFamily="34" charset="0"/>
              <a:cs typeface="Times New Roman" pitchFamily="18" charset="0"/>
            </a:rPr>
            <a:t>Abstract B functional spec</a:t>
          </a:r>
          <a:endParaRPr lang="en-US" sz="1000">
            <a:latin typeface="+mj-lt"/>
            <a:ea typeface="Tahoma" pitchFamily="34" charset="0"/>
            <a:cs typeface="Times New Roman" pitchFamily="18" charset="0"/>
          </a:endParaRPr>
        </a:p>
      </dgm:t>
    </dgm:pt>
    <dgm:pt modelId="{26160CC7-3524-42A6-8BB6-9E90DDFC8B92}" type="parTrans" cxnId="{81E2595B-7D18-4E69-861F-B5643FA10635}">
      <dgm:prSet/>
      <dgm:spPr/>
      <dgm:t>
        <a:bodyPr/>
        <a:lstStyle/>
        <a:p>
          <a:endParaRPr lang="en-US" sz="1000">
            <a:latin typeface="+mj-lt"/>
            <a:ea typeface="Tahoma" pitchFamily="34" charset="0"/>
            <a:cs typeface="Times New Roman" pitchFamily="18" charset="0"/>
          </a:endParaRPr>
        </a:p>
      </dgm:t>
    </dgm:pt>
    <dgm:pt modelId="{5D6826AD-7D2B-42F5-B74D-9018CBFB63C4}" type="sibTrans" cxnId="{81E2595B-7D18-4E69-861F-B5643FA10635}">
      <dgm:prSet/>
      <dgm:spPr/>
      <dgm:t>
        <a:bodyPr/>
        <a:lstStyle/>
        <a:p>
          <a:endParaRPr lang="en-US" sz="1000">
            <a:latin typeface="+mj-lt"/>
            <a:ea typeface="Tahoma" pitchFamily="34" charset="0"/>
            <a:cs typeface="Times New Roman" pitchFamily="18" charset="0"/>
          </a:endParaRPr>
        </a:p>
      </dgm:t>
    </dgm:pt>
    <dgm:pt modelId="{D81EC2E3-7DA5-41DD-A903-DB51E53E1653}">
      <dgm:prSet phldrT="[Texte]" custT="1">
        <dgm:style>
          <a:lnRef idx="2">
            <a:schemeClr val="dk1"/>
          </a:lnRef>
          <a:fillRef idx="1">
            <a:schemeClr val="lt1"/>
          </a:fillRef>
          <a:effectRef idx="0">
            <a:schemeClr val="dk1"/>
          </a:effectRef>
          <a:fontRef idx="minor">
            <a:schemeClr val="dk1"/>
          </a:fontRef>
        </dgm:style>
      </dgm:prSet>
      <dgm:spPr>
        <a:ln>
          <a:solidFill>
            <a:schemeClr val="tx1"/>
          </a:solidFill>
        </a:ln>
      </dgm:spPr>
      <dgm:t>
        <a:bodyPr/>
        <a:lstStyle/>
        <a:p>
          <a:r>
            <a:rPr lang="fr-FR" sz="1000" smtClean="0">
              <a:solidFill>
                <a:schemeClr val="tx1"/>
              </a:solidFill>
              <a:latin typeface="+mj-lt"/>
              <a:ea typeface="Tahoma" pitchFamily="34" charset="0"/>
              <a:cs typeface="Times New Roman" pitchFamily="18" charset="0"/>
            </a:rPr>
            <a:t>Data </a:t>
          </a:r>
          <a:endParaRPr lang="en-US" sz="1000">
            <a:solidFill>
              <a:schemeClr val="tx1"/>
            </a:solidFill>
            <a:latin typeface="+mj-lt"/>
            <a:ea typeface="Tahoma" pitchFamily="34" charset="0"/>
            <a:cs typeface="Times New Roman" pitchFamily="18" charset="0"/>
          </a:endParaRPr>
        </a:p>
      </dgm:t>
    </dgm:pt>
    <dgm:pt modelId="{4568917D-6159-4663-B676-183BC52267AE}" type="parTrans" cxnId="{3066EFE1-A3D7-48A2-A62C-26644FD43A83}">
      <dgm:prSet custT="1"/>
      <dgm:spPr>
        <a:ln>
          <a:solidFill>
            <a:schemeClr val="tx1"/>
          </a:solidFill>
          <a:headEnd type="none" w="med" len="med"/>
          <a:tailEnd type="none" w="med" len="med"/>
        </a:ln>
      </dgm:spPr>
      <dgm:t>
        <a:bodyPr/>
        <a:lstStyle/>
        <a:p>
          <a:endParaRPr lang="en-US" sz="1000">
            <a:solidFill>
              <a:schemeClr val="tx1"/>
            </a:solidFill>
            <a:latin typeface="+mj-lt"/>
            <a:ea typeface="Tahoma" pitchFamily="34" charset="0"/>
            <a:cs typeface="Times New Roman" pitchFamily="18" charset="0"/>
          </a:endParaRPr>
        </a:p>
      </dgm:t>
    </dgm:pt>
    <dgm:pt modelId="{B0539E3D-F2EB-4155-9C58-DDD351A3A3D8}" type="sibTrans" cxnId="{3066EFE1-A3D7-48A2-A62C-26644FD43A83}">
      <dgm:prSet/>
      <dgm:spPr/>
      <dgm:t>
        <a:bodyPr/>
        <a:lstStyle/>
        <a:p>
          <a:endParaRPr lang="en-US" sz="1000">
            <a:latin typeface="+mj-lt"/>
            <a:ea typeface="Tahoma" pitchFamily="34" charset="0"/>
            <a:cs typeface="Times New Roman" pitchFamily="18" charset="0"/>
          </a:endParaRPr>
        </a:p>
      </dgm:t>
    </dgm:pt>
    <dgm:pt modelId="{D7489D51-DBE1-48DB-98EC-E9F2DA1EC0B8}">
      <dgm:prSet phldrT="[Texte]" custT="1"/>
      <dgm:spPr>
        <a:ln>
          <a:solidFill>
            <a:schemeClr val="tx1"/>
          </a:solidFill>
        </a:ln>
      </dgm:spPr>
      <dgm:t>
        <a:bodyPr/>
        <a:lstStyle/>
        <a:p>
          <a:r>
            <a:rPr lang="fr-FR" sz="1000" smtClean="0">
              <a:solidFill>
                <a:schemeClr val="tx1"/>
              </a:solidFill>
              <a:latin typeface="+mj-lt"/>
              <a:ea typeface="Tahoma" pitchFamily="34" charset="0"/>
              <a:cs typeface="Times New Roman" pitchFamily="18" charset="0"/>
            </a:rPr>
            <a:t>SQL table</a:t>
          </a:r>
          <a:endParaRPr lang="en-US" sz="1000">
            <a:solidFill>
              <a:schemeClr val="tx1"/>
            </a:solidFill>
            <a:latin typeface="+mj-lt"/>
            <a:ea typeface="Tahoma" pitchFamily="34" charset="0"/>
            <a:cs typeface="Times New Roman" pitchFamily="18" charset="0"/>
          </a:endParaRPr>
        </a:p>
      </dgm:t>
    </dgm:pt>
    <dgm:pt modelId="{1CFF24A7-8A5E-4734-B7BD-7214AC09F8C4}" type="parTrans" cxnId="{48CF9CC7-60E9-47CF-8233-91655E48B22F}">
      <dgm:prSet custT="1"/>
      <dgm:spPr>
        <a:ln>
          <a:solidFill>
            <a:schemeClr val="tx1"/>
          </a:solidFill>
          <a:headEnd type="none" w="med" len="med"/>
          <a:tailEnd type="arrow" w="med" len="med"/>
        </a:ln>
      </dgm:spPr>
      <dgm:t>
        <a:bodyPr/>
        <a:lstStyle/>
        <a:p>
          <a:endParaRPr lang="en-US" sz="1000">
            <a:latin typeface="+mj-lt"/>
            <a:ea typeface="Tahoma" pitchFamily="34" charset="0"/>
            <a:cs typeface="Times New Roman" pitchFamily="18" charset="0"/>
          </a:endParaRPr>
        </a:p>
      </dgm:t>
    </dgm:pt>
    <dgm:pt modelId="{52DDF968-4BCF-4118-B4EB-1088E44FFF48}" type="sibTrans" cxnId="{48CF9CC7-60E9-47CF-8233-91655E48B22F}">
      <dgm:prSet/>
      <dgm:spPr/>
      <dgm:t>
        <a:bodyPr/>
        <a:lstStyle/>
        <a:p>
          <a:endParaRPr lang="en-US" sz="1000">
            <a:latin typeface="+mj-lt"/>
            <a:ea typeface="Tahoma" pitchFamily="34" charset="0"/>
            <a:cs typeface="Times New Roman" pitchFamily="18" charset="0"/>
          </a:endParaRPr>
        </a:p>
      </dgm:t>
    </dgm:pt>
    <dgm:pt modelId="{8FEF9458-16C3-43E4-97A5-98D4EE8363DB}">
      <dgm:prSet phldrT="[Texte]" custT="1"/>
      <dgm:spPr>
        <a:ln>
          <a:solidFill>
            <a:schemeClr val="tx1"/>
          </a:solidFill>
        </a:ln>
      </dgm:spPr>
      <dgm:t>
        <a:bodyPr/>
        <a:lstStyle/>
        <a:p>
          <a:r>
            <a:rPr lang="fr-FR" sz="1000" smtClean="0">
              <a:solidFill>
                <a:schemeClr val="tx1"/>
              </a:solidFill>
              <a:latin typeface="+mj-lt"/>
              <a:ea typeface="Tahoma" pitchFamily="34" charset="0"/>
              <a:cs typeface="Times New Roman" pitchFamily="18" charset="0"/>
            </a:rPr>
            <a:t>Java class</a:t>
          </a:r>
          <a:endParaRPr lang="en-US" sz="1000">
            <a:solidFill>
              <a:schemeClr val="tx1"/>
            </a:solidFill>
            <a:latin typeface="+mj-lt"/>
            <a:ea typeface="Tahoma" pitchFamily="34" charset="0"/>
            <a:cs typeface="Times New Roman" pitchFamily="18" charset="0"/>
          </a:endParaRPr>
        </a:p>
      </dgm:t>
    </dgm:pt>
    <dgm:pt modelId="{3361025B-03B3-428C-9B85-4409A07BDD3D}" type="parTrans" cxnId="{43266017-2749-42EC-9A6D-5A269D5CC363}">
      <dgm:prSet custT="1"/>
      <dgm:spPr>
        <a:ln>
          <a:solidFill>
            <a:schemeClr val="tx1"/>
          </a:solidFill>
          <a:headEnd type="none" w="med" len="med"/>
          <a:tailEnd type="arrow" w="med" len="med"/>
        </a:ln>
      </dgm:spPr>
      <dgm:t>
        <a:bodyPr/>
        <a:lstStyle/>
        <a:p>
          <a:endParaRPr lang="en-US" sz="1000">
            <a:latin typeface="+mj-lt"/>
            <a:ea typeface="Tahoma" pitchFamily="34" charset="0"/>
            <a:cs typeface="Times New Roman" pitchFamily="18" charset="0"/>
          </a:endParaRPr>
        </a:p>
      </dgm:t>
    </dgm:pt>
    <dgm:pt modelId="{E7D42872-4376-427F-9AD1-6BC36FBF15A9}" type="sibTrans" cxnId="{43266017-2749-42EC-9A6D-5A269D5CC363}">
      <dgm:prSet/>
      <dgm:spPr/>
      <dgm:t>
        <a:bodyPr/>
        <a:lstStyle/>
        <a:p>
          <a:endParaRPr lang="en-US" sz="1000">
            <a:latin typeface="+mj-lt"/>
            <a:ea typeface="Tahoma" pitchFamily="34" charset="0"/>
            <a:cs typeface="Times New Roman" pitchFamily="18" charset="0"/>
          </a:endParaRPr>
        </a:p>
      </dgm:t>
    </dgm:pt>
    <dgm:pt modelId="{B9973EFC-D143-4F46-AC0D-650BCEC87620}">
      <dgm:prSet phldrT="[Texte]" custT="1"/>
      <dgm:spPr/>
      <dgm:t>
        <a:bodyPr/>
        <a:lstStyle/>
        <a:p>
          <a:r>
            <a:rPr lang="fr-FR" sz="1000" smtClean="0">
              <a:latin typeface="+mj-lt"/>
              <a:ea typeface="Tahoma" pitchFamily="34" charset="0"/>
              <a:cs typeface="Times New Roman" pitchFamily="18" charset="0"/>
            </a:rPr>
            <a:t>Operation </a:t>
          </a:r>
          <a:endParaRPr lang="en-US" sz="1000">
            <a:latin typeface="+mj-lt"/>
            <a:ea typeface="Tahoma" pitchFamily="34" charset="0"/>
            <a:cs typeface="Times New Roman" pitchFamily="18" charset="0"/>
          </a:endParaRPr>
        </a:p>
      </dgm:t>
    </dgm:pt>
    <dgm:pt modelId="{88F570AA-0B1E-4D50-B996-E10A2691F582}" type="parTrans" cxnId="{6C885160-73F4-4280-BC36-35EDCE6D958C}">
      <dgm:prSet custT="1"/>
      <dgm:spPr>
        <a:ln>
          <a:headEnd type="none" w="med" len="med"/>
          <a:tailEnd type="none" w="med" len="med"/>
        </a:ln>
      </dgm:spPr>
      <dgm:t>
        <a:bodyPr/>
        <a:lstStyle/>
        <a:p>
          <a:endParaRPr lang="en-US" sz="1000">
            <a:latin typeface="+mj-lt"/>
            <a:ea typeface="Tahoma" pitchFamily="34" charset="0"/>
            <a:cs typeface="Times New Roman" pitchFamily="18" charset="0"/>
          </a:endParaRPr>
        </a:p>
      </dgm:t>
    </dgm:pt>
    <dgm:pt modelId="{A411D023-0FBF-4EB5-95F5-D03662B46BFB}" type="sibTrans" cxnId="{6C885160-73F4-4280-BC36-35EDCE6D958C}">
      <dgm:prSet/>
      <dgm:spPr/>
      <dgm:t>
        <a:bodyPr/>
        <a:lstStyle/>
        <a:p>
          <a:endParaRPr lang="en-US" sz="1000">
            <a:latin typeface="+mj-lt"/>
            <a:ea typeface="Tahoma" pitchFamily="34" charset="0"/>
            <a:cs typeface="Times New Roman" pitchFamily="18" charset="0"/>
          </a:endParaRPr>
        </a:p>
      </dgm:t>
    </dgm:pt>
    <dgm:pt modelId="{2B50F49B-A6B4-4EA5-899F-A41FA545057C}">
      <dgm:prSet phldrT="[Texte]" custT="1"/>
      <dgm:spPr/>
      <dgm:t>
        <a:bodyPr/>
        <a:lstStyle/>
        <a:p>
          <a:r>
            <a:rPr lang="fr-FR" sz="1000" smtClean="0">
              <a:latin typeface="+mj-lt"/>
              <a:ea typeface="Tahoma" pitchFamily="34" charset="0"/>
              <a:cs typeface="Times New Roman" pitchFamily="18" charset="0"/>
            </a:rPr>
            <a:t>SQL stored procedure</a:t>
          </a:r>
          <a:endParaRPr lang="en-US" sz="1000">
            <a:latin typeface="+mj-lt"/>
            <a:ea typeface="Tahoma" pitchFamily="34" charset="0"/>
            <a:cs typeface="Times New Roman" pitchFamily="18" charset="0"/>
          </a:endParaRPr>
        </a:p>
      </dgm:t>
    </dgm:pt>
    <dgm:pt modelId="{8A31F36D-7128-4706-8B79-3CFA42C6AAC4}" type="parTrans" cxnId="{F5C34F5B-134E-41B5-90EC-8487866FE7A2}">
      <dgm:prSet custT="1"/>
      <dgm:spPr>
        <a:ln>
          <a:headEnd type="none" w="med" len="med"/>
          <a:tailEnd type="arrow" w="med" len="med"/>
        </a:ln>
      </dgm:spPr>
      <dgm:t>
        <a:bodyPr/>
        <a:lstStyle/>
        <a:p>
          <a:endParaRPr lang="en-US" sz="1000">
            <a:latin typeface="+mj-lt"/>
            <a:ea typeface="Tahoma" pitchFamily="34" charset="0"/>
            <a:cs typeface="Times New Roman" pitchFamily="18" charset="0"/>
          </a:endParaRPr>
        </a:p>
      </dgm:t>
    </dgm:pt>
    <dgm:pt modelId="{D23AAE7B-EAFE-4F3B-A97C-759F54D4B4E6}" type="sibTrans" cxnId="{F5C34F5B-134E-41B5-90EC-8487866FE7A2}">
      <dgm:prSet/>
      <dgm:spPr/>
      <dgm:t>
        <a:bodyPr/>
        <a:lstStyle/>
        <a:p>
          <a:endParaRPr lang="en-US" sz="1000">
            <a:latin typeface="+mj-lt"/>
            <a:ea typeface="Tahoma" pitchFamily="34" charset="0"/>
            <a:cs typeface="Times New Roman" pitchFamily="18" charset="0"/>
          </a:endParaRPr>
        </a:p>
      </dgm:t>
    </dgm:pt>
    <dgm:pt modelId="{786E12DC-7C6C-49E3-9039-F030365C6513}">
      <dgm:prSet custT="1"/>
      <dgm:spPr/>
      <dgm:t>
        <a:bodyPr/>
        <a:lstStyle/>
        <a:p>
          <a:r>
            <a:rPr lang="fr-FR" sz="1000" smtClean="0">
              <a:latin typeface="+mj-lt"/>
              <a:ea typeface="Tahoma" pitchFamily="34" charset="0"/>
              <a:cs typeface="Times New Roman" pitchFamily="18" charset="0"/>
            </a:rPr>
            <a:t>Java method</a:t>
          </a:r>
          <a:endParaRPr lang="en-US" sz="1000">
            <a:latin typeface="+mj-lt"/>
            <a:ea typeface="Tahoma" pitchFamily="34" charset="0"/>
            <a:cs typeface="Times New Roman" pitchFamily="18" charset="0"/>
          </a:endParaRPr>
        </a:p>
      </dgm:t>
    </dgm:pt>
    <dgm:pt modelId="{4F213BC2-6DEF-416E-BE60-8014AAE7AF15}" type="parTrans" cxnId="{FA599D52-52F1-4A0A-8FC5-E51338455767}">
      <dgm:prSet/>
      <dgm:spPr>
        <a:ln>
          <a:headEnd type="none" w="med" len="med"/>
          <a:tailEnd type="arrow" w="med" len="med"/>
        </a:ln>
      </dgm:spPr>
      <dgm:t>
        <a:bodyPr/>
        <a:lstStyle/>
        <a:p>
          <a:endParaRPr lang="en-US">
            <a:latin typeface="+mj-lt"/>
            <a:ea typeface="Tahoma" pitchFamily="34" charset="0"/>
            <a:cs typeface="Times New Roman" pitchFamily="18" charset="0"/>
          </a:endParaRPr>
        </a:p>
      </dgm:t>
    </dgm:pt>
    <dgm:pt modelId="{C39AF3CC-F7A8-40C1-B04A-FCD86AFAEC8E}" type="sibTrans" cxnId="{FA599D52-52F1-4A0A-8FC5-E51338455767}">
      <dgm:prSet/>
      <dgm:spPr/>
      <dgm:t>
        <a:bodyPr/>
        <a:lstStyle/>
        <a:p>
          <a:endParaRPr lang="en-US">
            <a:latin typeface="+mj-lt"/>
            <a:ea typeface="Tahoma" pitchFamily="34" charset="0"/>
            <a:cs typeface="Times New Roman" pitchFamily="18" charset="0"/>
          </a:endParaRPr>
        </a:p>
      </dgm:t>
    </dgm:pt>
    <dgm:pt modelId="{444D9E7A-D1A2-407E-B3C9-C6FF077065C5}" type="pres">
      <dgm:prSet presAssocID="{5CE21539-972B-4250-88BC-8937AA1FC800}" presName="diagram" presStyleCnt="0">
        <dgm:presLayoutVars>
          <dgm:chPref val="1"/>
          <dgm:dir/>
          <dgm:animOne val="branch"/>
          <dgm:animLvl val="lvl"/>
          <dgm:resizeHandles val="exact"/>
        </dgm:presLayoutVars>
      </dgm:prSet>
      <dgm:spPr/>
      <dgm:t>
        <a:bodyPr/>
        <a:lstStyle/>
        <a:p>
          <a:endParaRPr lang="en-US"/>
        </a:p>
      </dgm:t>
    </dgm:pt>
    <dgm:pt modelId="{1C9EBB1C-F14D-4089-B99C-9F37663C0125}" type="pres">
      <dgm:prSet presAssocID="{1056A28D-0ED3-4BA4-A4A7-05F348B56F14}" presName="root1" presStyleCnt="0"/>
      <dgm:spPr/>
    </dgm:pt>
    <dgm:pt modelId="{0F477653-733C-46A9-963F-FEDFCF90103F}" type="pres">
      <dgm:prSet presAssocID="{1056A28D-0ED3-4BA4-A4A7-05F348B56F14}" presName="LevelOneTextNode" presStyleLbl="node0" presStyleIdx="0" presStyleCnt="1">
        <dgm:presLayoutVars>
          <dgm:chPref val="3"/>
        </dgm:presLayoutVars>
      </dgm:prSet>
      <dgm:spPr/>
      <dgm:t>
        <a:bodyPr/>
        <a:lstStyle/>
        <a:p>
          <a:endParaRPr lang="en-US"/>
        </a:p>
      </dgm:t>
    </dgm:pt>
    <dgm:pt modelId="{72F9353B-63A9-4EFC-9C21-0E08776BF30C}" type="pres">
      <dgm:prSet presAssocID="{1056A28D-0ED3-4BA4-A4A7-05F348B56F14}" presName="level2hierChild" presStyleCnt="0"/>
      <dgm:spPr/>
    </dgm:pt>
    <dgm:pt modelId="{12E8A444-99DB-47C8-95E6-AE40D2809128}" type="pres">
      <dgm:prSet presAssocID="{4568917D-6159-4663-B676-183BC52267AE}" presName="conn2-1" presStyleLbl="parChTrans1D2" presStyleIdx="0" presStyleCnt="2"/>
      <dgm:spPr/>
      <dgm:t>
        <a:bodyPr/>
        <a:lstStyle/>
        <a:p>
          <a:endParaRPr lang="en-US"/>
        </a:p>
      </dgm:t>
    </dgm:pt>
    <dgm:pt modelId="{B8367840-A458-4D1F-98BF-B80FDD36ED6A}" type="pres">
      <dgm:prSet presAssocID="{4568917D-6159-4663-B676-183BC52267AE}" presName="connTx" presStyleLbl="parChTrans1D2" presStyleIdx="0" presStyleCnt="2"/>
      <dgm:spPr/>
      <dgm:t>
        <a:bodyPr/>
        <a:lstStyle/>
        <a:p>
          <a:endParaRPr lang="en-US"/>
        </a:p>
      </dgm:t>
    </dgm:pt>
    <dgm:pt modelId="{7F1F02E8-A91F-46FC-B457-8DEA44A7806E}" type="pres">
      <dgm:prSet presAssocID="{D81EC2E3-7DA5-41DD-A903-DB51E53E1653}" presName="root2" presStyleCnt="0"/>
      <dgm:spPr/>
    </dgm:pt>
    <dgm:pt modelId="{F0466C89-04B0-4130-AEC3-F751602EE981}" type="pres">
      <dgm:prSet presAssocID="{D81EC2E3-7DA5-41DD-A903-DB51E53E1653}" presName="LevelTwoTextNode" presStyleLbl="node2" presStyleIdx="0" presStyleCnt="2">
        <dgm:presLayoutVars>
          <dgm:chPref val="3"/>
        </dgm:presLayoutVars>
      </dgm:prSet>
      <dgm:spPr/>
      <dgm:t>
        <a:bodyPr/>
        <a:lstStyle/>
        <a:p>
          <a:endParaRPr lang="en-US"/>
        </a:p>
      </dgm:t>
    </dgm:pt>
    <dgm:pt modelId="{499C26B3-D8D3-4FEE-B144-68E1C3596215}" type="pres">
      <dgm:prSet presAssocID="{D81EC2E3-7DA5-41DD-A903-DB51E53E1653}" presName="level3hierChild" presStyleCnt="0"/>
      <dgm:spPr/>
    </dgm:pt>
    <dgm:pt modelId="{E0494706-BDA4-4FCB-8595-75EABA3CB4F0}" type="pres">
      <dgm:prSet presAssocID="{1CFF24A7-8A5E-4734-B7BD-7214AC09F8C4}" presName="conn2-1" presStyleLbl="parChTrans1D3" presStyleIdx="0" presStyleCnt="4"/>
      <dgm:spPr/>
      <dgm:t>
        <a:bodyPr/>
        <a:lstStyle/>
        <a:p>
          <a:endParaRPr lang="en-US"/>
        </a:p>
      </dgm:t>
    </dgm:pt>
    <dgm:pt modelId="{E26A8780-CBF9-41F9-97CB-895C3B0B848B}" type="pres">
      <dgm:prSet presAssocID="{1CFF24A7-8A5E-4734-B7BD-7214AC09F8C4}" presName="connTx" presStyleLbl="parChTrans1D3" presStyleIdx="0" presStyleCnt="4"/>
      <dgm:spPr/>
      <dgm:t>
        <a:bodyPr/>
        <a:lstStyle/>
        <a:p>
          <a:endParaRPr lang="en-US"/>
        </a:p>
      </dgm:t>
    </dgm:pt>
    <dgm:pt modelId="{DAFADF1C-1C5F-46BA-A886-CA5D5F496169}" type="pres">
      <dgm:prSet presAssocID="{D7489D51-DBE1-48DB-98EC-E9F2DA1EC0B8}" presName="root2" presStyleCnt="0"/>
      <dgm:spPr/>
    </dgm:pt>
    <dgm:pt modelId="{3E4CBBA0-BE61-40BB-B482-3E03D93DC7F9}" type="pres">
      <dgm:prSet presAssocID="{D7489D51-DBE1-48DB-98EC-E9F2DA1EC0B8}" presName="LevelTwoTextNode" presStyleLbl="node3" presStyleIdx="0" presStyleCnt="4">
        <dgm:presLayoutVars>
          <dgm:chPref val="3"/>
        </dgm:presLayoutVars>
      </dgm:prSet>
      <dgm:spPr/>
      <dgm:t>
        <a:bodyPr/>
        <a:lstStyle/>
        <a:p>
          <a:endParaRPr lang="en-US"/>
        </a:p>
      </dgm:t>
    </dgm:pt>
    <dgm:pt modelId="{53223A56-9F13-49D0-8AC5-4E8BAEFA0EA3}" type="pres">
      <dgm:prSet presAssocID="{D7489D51-DBE1-48DB-98EC-E9F2DA1EC0B8}" presName="level3hierChild" presStyleCnt="0"/>
      <dgm:spPr/>
    </dgm:pt>
    <dgm:pt modelId="{B91EF4AF-11FE-477E-852F-4BE0C064F7E9}" type="pres">
      <dgm:prSet presAssocID="{3361025B-03B3-428C-9B85-4409A07BDD3D}" presName="conn2-1" presStyleLbl="parChTrans1D3" presStyleIdx="1" presStyleCnt="4"/>
      <dgm:spPr/>
      <dgm:t>
        <a:bodyPr/>
        <a:lstStyle/>
        <a:p>
          <a:endParaRPr lang="en-US"/>
        </a:p>
      </dgm:t>
    </dgm:pt>
    <dgm:pt modelId="{602A82D1-7FA9-4C08-B349-76EAA16E26A3}" type="pres">
      <dgm:prSet presAssocID="{3361025B-03B3-428C-9B85-4409A07BDD3D}" presName="connTx" presStyleLbl="parChTrans1D3" presStyleIdx="1" presStyleCnt="4"/>
      <dgm:spPr/>
      <dgm:t>
        <a:bodyPr/>
        <a:lstStyle/>
        <a:p>
          <a:endParaRPr lang="en-US"/>
        </a:p>
      </dgm:t>
    </dgm:pt>
    <dgm:pt modelId="{1E8B5BDE-E159-4B78-AB88-E3AB4139C1FC}" type="pres">
      <dgm:prSet presAssocID="{8FEF9458-16C3-43E4-97A5-98D4EE8363DB}" presName="root2" presStyleCnt="0"/>
      <dgm:spPr/>
    </dgm:pt>
    <dgm:pt modelId="{EEC94F44-E48D-4A37-AFF3-1095E7AFD81C}" type="pres">
      <dgm:prSet presAssocID="{8FEF9458-16C3-43E4-97A5-98D4EE8363DB}" presName="LevelTwoTextNode" presStyleLbl="node3" presStyleIdx="1" presStyleCnt="4">
        <dgm:presLayoutVars>
          <dgm:chPref val="3"/>
        </dgm:presLayoutVars>
      </dgm:prSet>
      <dgm:spPr/>
      <dgm:t>
        <a:bodyPr/>
        <a:lstStyle/>
        <a:p>
          <a:endParaRPr lang="en-US"/>
        </a:p>
      </dgm:t>
    </dgm:pt>
    <dgm:pt modelId="{1E79CF61-3F46-4E38-91B4-ED72F7B5EBDF}" type="pres">
      <dgm:prSet presAssocID="{8FEF9458-16C3-43E4-97A5-98D4EE8363DB}" presName="level3hierChild" presStyleCnt="0"/>
      <dgm:spPr/>
    </dgm:pt>
    <dgm:pt modelId="{1FF41E16-26FA-45A8-A31C-B2615BEF408C}" type="pres">
      <dgm:prSet presAssocID="{88F570AA-0B1E-4D50-B996-E10A2691F582}" presName="conn2-1" presStyleLbl="parChTrans1D2" presStyleIdx="1" presStyleCnt="2"/>
      <dgm:spPr/>
      <dgm:t>
        <a:bodyPr/>
        <a:lstStyle/>
        <a:p>
          <a:endParaRPr lang="en-US"/>
        </a:p>
      </dgm:t>
    </dgm:pt>
    <dgm:pt modelId="{0913E82A-CB35-443B-9ACC-69B4E64BC8EE}" type="pres">
      <dgm:prSet presAssocID="{88F570AA-0B1E-4D50-B996-E10A2691F582}" presName="connTx" presStyleLbl="parChTrans1D2" presStyleIdx="1" presStyleCnt="2"/>
      <dgm:spPr/>
      <dgm:t>
        <a:bodyPr/>
        <a:lstStyle/>
        <a:p>
          <a:endParaRPr lang="en-US"/>
        </a:p>
      </dgm:t>
    </dgm:pt>
    <dgm:pt modelId="{CD78D0F5-32DD-45D2-95A7-C340C5B17399}" type="pres">
      <dgm:prSet presAssocID="{B9973EFC-D143-4F46-AC0D-650BCEC87620}" presName="root2" presStyleCnt="0"/>
      <dgm:spPr/>
    </dgm:pt>
    <dgm:pt modelId="{3884A0AB-F20B-49FE-B4C9-F7B6E4B81227}" type="pres">
      <dgm:prSet presAssocID="{B9973EFC-D143-4F46-AC0D-650BCEC87620}" presName="LevelTwoTextNode" presStyleLbl="node2" presStyleIdx="1" presStyleCnt="2">
        <dgm:presLayoutVars>
          <dgm:chPref val="3"/>
        </dgm:presLayoutVars>
      </dgm:prSet>
      <dgm:spPr/>
      <dgm:t>
        <a:bodyPr/>
        <a:lstStyle/>
        <a:p>
          <a:endParaRPr lang="en-US"/>
        </a:p>
      </dgm:t>
    </dgm:pt>
    <dgm:pt modelId="{B92D3FB5-AC5D-43D5-A8CB-3B78C357E454}" type="pres">
      <dgm:prSet presAssocID="{B9973EFC-D143-4F46-AC0D-650BCEC87620}" presName="level3hierChild" presStyleCnt="0"/>
      <dgm:spPr/>
    </dgm:pt>
    <dgm:pt modelId="{8C96BC92-7E23-42AE-9701-CE0E27EF4B87}" type="pres">
      <dgm:prSet presAssocID="{8A31F36D-7128-4706-8B79-3CFA42C6AAC4}" presName="conn2-1" presStyleLbl="parChTrans1D3" presStyleIdx="2" presStyleCnt="4"/>
      <dgm:spPr/>
      <dgm:t>
        <a:bodyPr/>
        <a:lstStyle/>
        <a:p>
          <a:endParaRPr lang="en-US"/>
        </a:p>
      </dgm:t>
    </dgm:pt>
    <dgm:pt modelId="{2228E590-95E5-4361-B456-9F21A1ABD402}" type="pres">
      <dgm:prSet presAssocID="{8A31F36D-7128-4706-8B79-3CFA42C6AAC4}" presName="connTx" presStyleLbl="parChTrans1D3" presStyleIdx="2" presStyleCnt="4"/>
      <dgm:spPr/>
      <dgm:t>
        <a:bodyPr/>
        <a:lstStyle/>
        <a:p>
          <a:endParaRPr lang="en-US"/>
        </a:p>
      </dgm:t>
    </dgm:pt>
    <dgm:pt modelId="{CA276AB1-FBB6-4C5F-ABC0-F1C8E85F4142}" type="pres">
      <dgm:prSet presAssocID="{2B50F49B-A6B4-4EA5-899F-A41FA545057C}" presName="root2" presStyleCnt="0"/>
      <dgm:spPr/>
    </dgm:pt>
    <dgm:pt modelId="{7CE19C82-3C29-4A55-8173-E5825C2CDAE8}" type="pres">
      <dgm:prSet presAssocID="{2B50F49B-A6B4-4EA5-899F-A41FA545057C}" presName="LevelTwoTextNode" presStyleLbl="node3" presStyleIdx="2" presStyleCnt="4">
        <dgm:presLayoutVars>
          <dgm:chPref val="3"/>
        </dgm:presLayoutVars>
      </dgm:prSet>
      <dgm:spPr/>
      <dgm:t>
        <a:bodyPr/>
        <a:lstStyle/>
        <a:p>
          <a:endParaRPr lang="en-US"/>
        </a:p>
      </dgm:t>
    </dgm:pt>
    <dgm:pt modelId="{4AD42D3E-1380-4054-AB62-AD8159B8A1F3}" type="pres">
      <dgm:prSet presAssocID="{2B50F49B-A6B4-4EA5-899F-A41FA545057C}" presName="level3hierChild" presStyleCnt="0"/>
      <dgm:spPr/>
    </dgm:pt>
    <dgm:pt modelId="{FB180C64-E3A7-49A0-A331-A393630F425C}" type="pres">
      <dgm:prSet presAssocID="{4F213BC2-6DEF-416E-BE60-8014AAE7AF15}" presName="conn2-1" presStyleLbl="parChTrans1D3" presStyleIdx="3" presStyleCnt="4"/>
      <dgm:spPr/>
      <dgm:t>
        <a:bodyPr/>
        <a:lstStyle/>
        <a:p>
          <a:endParaRPr lang="en-US"/>
        </a:p>
      </dgm:t>
    </dgm:pt>
    <dgm:pt modelId="{E120F953-1014-479D-90D6-C2080566E1C7}" type="pres">
      <dgm:prSet presAssocID="{4F213BC2-6DEF-416E-BE60-8014AAE7AF15}" presName="connTx" presStyleLbl="parChTrans1D3" presStyleIdx="3" presStyleCnt="4"/>
      <dgm:spPr/>
      <dgm:t>
        <a:bodyPr/>
        <a:lstStyle/>
        <a:p>
          <a:endParaRPr lang="en-US"/>
        </a:p>
      </dgm:t>
    </dgm:pt>
    <dgm:pt modelId="{73D2F1CB-3AA5-46EB-B276-750EFE83DE34}" type="pres">
      <dgm:prSet presAssocID="{786E12DC-7C6C-49E3-9039-F030365C6513}" presName="root2" presStyleCnt="0"/>
      <dgm:spPr/>
    </dgm:pt>
    <dgm:pt modelId="{C6D8CFCD-79EB-4452-9771-93E70DB876A3}" type="pres">
      <dgm:prSet presAssocID="{786E12DC-7C6C-49E3-9039-F030365C6513}" presName="LevelTwoTextNode" presStyleLbl="node3" presStyleIdx="3" presStyleCnt="4">
        <dgm:presLayoutVars>
          <dgm:chPref val="3"/>
        </dgm:presLayoutVars>
      </dgm:prSet>
      <dgm:spPr/>
      <dgm:t>
        <a:bodyPr/>
        <a:lstStyle/>
        <a:p>
          <a:endParaRPr lang="en-US"/>
        </a:p>
      </dgm:t>
    </dgm:pt>
    <dgm:pt modelId="{E5E8A55E-EC36-4FF0-B225-CD2CD04CCEE3}" type="pres">
      <dgm:prSet presAssocID="{786E12DC-7C6C-49E3-9039-F030365C6513}" presName="level3hierChild" presStyleCnt="0"/>
      <dgm:spPr/>
    </dgm:pt>
  </dgm:ptLst>
  <dgm:cxnLst>
    <dgm:cxn modelId="{6C885160-73F4-4280-BC36-35EDCE6D958C}" srcId="{1056A28D-0ED3-4BA4-A4A7-05F348B56F14}" destId="{B9973EFC-D143-4F46-AC0D-650BCEC87620}" srcOrd="1" destOrd="0" parTransId="{88F570AA-0B1E-4D50-B996-E10A2691F582}" sibTransId="{A411D023-0FBF-4EB5-95F5-D03662B46BFB}"/>
    <dgm:cxn modelId="{05873714-DE01-4A8D-8F8E-B00635022EBA}" type="presOf" srcId="{5CE21539-972B-4250-88BC-8937AA1FC800}" destId="{444D9E7A-D1A2-407E-B3C9-C6FF077065C5}" srcOrd="0" destOrd="0" presId="urn:microsoft.com/office/officeart/2005/8/layout/hierarchy2"/>
    <dgm:cxn modelId="{3B26A3FF-4E42-46EE-95DC-A45BA6C96862}" type="presOf" srcId="{88F570AA-0B1E-4D50-B996-E10A2691F582}" destId="{1FF41E16-26FA-45A8-A31C-B2615BEF408C}" srcOrd="0" destOrd="0" presId="urn:microsoft.com/office/officeart/2005/8/layout/hierarchy2"/>
    <dgm:cxn modelId="{CF309172-A516-4C57-89DD-1B20396BE5FA}" type="presOf" srcId="{8A31F36D-7128-4706-8B79-3CFA42C6AAC4}" destId="{2228E590-95E5-4361-B456-9F21A1ABD402}" srcOrd="1" destOrd="0" presId="urn:microsoft.com/office/officeart/2005/8/layout/hierarchy2"/>
    <dgm:cxn modelId="{FA599D52-52F1-4A0A-8FC5-E51338455767}" srcId="{B9973EFC-D143-4F46-AC0D-650BCEC87620}" destId="{786E12DC-7C6C-49E3-9039-F030365C6513}" srcOrd="1" destOrd="0" parTransId="{4F213BC2-6DEF-416E-BE60-8014AAE7AF15}" sibTransId="{C39AF3CC-F7A8-40C1-B04A-FCD86AFAEC8E}"/>
    <dgm:cxn modelId="{43266017-2749-42EC-9A6D-5A269D5CC363}" srcId="{D81EC2E3-7DA5-41DD-A903-DB51E53E1653}" destId="{8FEF9458-16C3-43E4-97A5-98D4EE8363DB}" srcOrd="1" destOrd="0" parTransId="{3361025B-03B3-428C-9B85-4409A07BDD3D}" sibTransId="{E7D42872-4376-427F-9AD1-6BC36FBF15A9}"/>
    <dgm:cxn modelId="{44D17ADB-2580-4635-AB8F-D3C2311AA438}" type="presOf" srcId="{4568917D-6159-4663-B676-183BC52267AE}" destId="{B8367840-A458-4D1F-98BF-B80FDD36ED6A}" srcOrd="1" destOrd="0" presId="urn:microsoft.com/office/officeart/2005/8/layout/hierarchy2"/>
    <dgm:cxn modelId="{48CF9CC7-60E9-47CF-8233-91655E48B22F}" srcId="{D81EC2E3-7DA5-41DD-A903-DB51E53E1653}" destId="{D7489D51-DBE1-48DB-98EC-E9F2DA1EC0B8}" srcOrd="0" destOrd="0" parTransId="{1CFF24A7-8A5E-4734-B7BD-7214AC09F8C4}" sibTransId="{52DDF968-4BCF-4118-B4EB-1088E44FFF48}"/>
    <dgm:cxn modelId="{9AD85B2F-4E6F-49B2-8242-76149BE6CDDC}" type="presOf" srcId="{2B50F49B-A6B4-4EA5-899F-A41FA545057C}" destId="{7CE19C82-3C29-4A55-8173-E5825C2CDAE8}" srcOrd="0" destOrd="0" presId="urn:microsoft.com/office/officeart/2005/8/layout/hierarchy2"/>
    <dgm:cxn modelId="{CDF65421-25C9-451A-9A92-E009B523EE9A}" type="presOf" srcId="{D81EC2E3-7DA5-41DD-A903-DB51E53E1653}" destId="{F0466C89-04B0-4130-AEC3-F751602EE981}" srcOrd="0" destOrd="0" presId="urn:microsoft.com/office/officeart/2005/8/layout/hierarchy2"/>
    <dgm:cxn modelId="{81E2595B-7D18-4E69-861F-B5643FA10635}" srcId="{5CE21539-972B-4250-88BC-8937AA1FC800}" destId="{1056A28D-0ED3-4BA4-A4A7-05F348B56F14}" srcOrd="0" destOrd="0" parTransId="{26160CC7-3524-42A6-8BB6-9E90DDFC8B92}" sibTransId="{5D6826AD-7D2B-42F5-B74D-9018CBFB63C4}"/>
    <dgm:cxn modelId="{3ED40F12-DA01-4E25-BD39-8D38AFC48A5C}" type="presOf" srcId="{4F213BC2-6DEF-416E-BE60-8014AAE7AF15}" destId="{FB180C64-E3A7-49A0-A331-A393630F425C}" srcOrd="0" destOrd="0" presId="urn:microsoft.com/office/officeart/2005/8/layout/hierarchy2"/>
    <dgm:cxn modelId="{B6495FCD-EBCA-4E2B-A97E-A90824D81DD9}" type="presOf" srcId="{1056A28D-0ED3-4BA4-A4A7-05F348B56F14}" destId="{0F477653-733C-46A9-963F-FEDFCF90103F}" srcOrd="0" destOrd="0" presId="urn:microsoft.com/office/officeart/2005/8/layout/hierarchy2"/>
    <dgm:cxn modelId="{D92CA089-DD4D-4EF9-8358-3FA4DB04DD6C}" type="presOf" srcId="{1CFF24A7-8A5E-4734-B7BD-7214AC09F8C4}" destId="{E26A8780-CBF9-41F9-97CB-895C3B0B848B}" srcOrd="1" destOrd="0" presId="urn:microsoft.com/office/officeart/2005/8/layout/hierarchy2"/>
    <dgm:cxn modelId="{75E06D9A-506A-4F1F-8803-744A92F93368}" type="presOf" srcId="{B9973EFC-D143-4F46-AC0D-650BCEC87620}" destId="{3884A0AB-F20B-49FE-B4C9-F7B6E4B81227}" srcOrd="0" destOrd="0" presId="urn:microsoft.com/office/officeart/2005/8/layout/hierarchy2"/>
    <dgm:cxn modelId="{F40115EA-9341-414A-A4C1-159EC28EFEAC}" type="presOf" srcId="{8A31F36D-7128-4706-8B79-3CFA42C6AAC4}" destId="{8C96BC92-7E23-42AE-9701-CE0E27EF4B87}" srcOrd="0" destOrd="0" presId="urn:microsoft.com/office/officeart/2005/8/layout/hierarchy2"/>
    <dgm:cxn modelId="{C8BC62FA-E6F0-455D-B5B0-0C6D05AF6E23}" type="presOf" srcId="{4568917D-6159-4663-B676-183BC52267AE}" destId="{12E8A444-99DB-47C8-95E6-AE40D2809128}" srcOrd="0" destOrd="0" presId="urn:microsoft.com/office/officeart/2005/8/layout/hierarchy2"/>
    <dgm:cxn modelId="{F5C34F5B-134E-41B5-90EC-8487866FE7A2}" srcId="{B9973EFC-D143-4F46-AC0D-650BCEC87620}" destId="{2B50F49B-A6B4-4EA5-899F-A41FA545057C}" srcOrd="0" destOrd="0" parTransId="{8A31F36D-7128-4706-8B79-3CFA42C6AAC4}" sibTransId="{D23AAE7B-EAFE-4F3B-A97C-759F54D4B4E6}"/>
    <dgm:cxn modelId="{A74DCDF5-A492-4E2D-A112-0075F543B1CA}" type="presOf" srcId="{D7489D51-DBE1-48DB-98EC-E9F2DA1EC0B8}" destId="{3E4CBBA0-BE61-40BB-B482-3E03D93DC7F9}" srcOrd="0" destOrd="0" presId="urn:microsoft.com/office/officeart/2005/8/layout/hierarchy2"/>
    <dgm:cxn modelId="{A933ABA4-71B4-4A09-B732-EDAA91F20C66}" type="presOf" srcId="{8FEF9458-16C3-43E4-97A5-98D4EE8363DB}" destId="{EEC94F44-E48D-4A37-AFF3-1095E7AFD81C}" srcOrd="0" destOrd="0" presId="urn:microsoft.com/office/officeart/2005/8/layout/hierarchy2"/>
    <dgm:cxn modelId="{8257AE6D-059A-427F-A483-ED2F88E5C4CD}" type="presOf" srcId="{786E12DC-7C6C-49E3-9039-F030365C6513}" destId="{C6D8CFCD-79EB-4452-9771-93E70DB876A3}" srcOrd="0" destOrd="0" presId="urn:microsoft.com/office/officeart/2005/8/layout/hierarchy2"/>
    <dgm:cxn modelId="{76A74C6B-00DC-4553-BE44-39F9769BF801}" type="presOf" srcId="{88F570AA-0B1E-4D50-B996-E10A2691F582}" destId="{0913E82A-CB35-443B-9ACC-69B4E64BC8EE}" srcOrd="1" destOrd="0" presId="urn:microsoft.com/office/officeart/2005/8/layout/hierarchy2"/>
    <dgm:cxn modelId="{CDE6BC7F-D0A2-4E0D-8CE9-AB36F7B1FA45}" type="presOf" srcId="{1CFF24A7-8A5E-4734-B7BD-7214AC09F8C4}" destId="{E0494706-BDA4-4FCB-8595-75EABA3CB4F0}" srcOrd="0" destOrd="0" presId="urn:microsoft.com/office/officeart/2005/8/layout/hierarchy2"/>
    <dgm:cxn modelId="{3066EFE1-A3D7-48A2-A62C-26644FD43A83}" srcId="{1056A28D-0ED3-4BA4-A4A7-05F348B56F14}" destId="{D81EC2E3-7DA5-41DD-A903-DB51E53E1653}" srcOrd="0" destOrd="0" parTransId="{4568917D-6159-4663-B676-183BC52267AE}" sibTransId="{B0539E3D-F2EB-4155-9C58-DDD351A3A3D8}"/>
    <dgm:cxn modelId="{1BC5319B-DBA3-4CB7-A4B1-F51C4E701110}" type="presOf" srcId="{4F213BC2-6DEF-416E-BE60-8014AAE7AF15}" destId="{E120F953-1014-479D-90D6-C2080566E1C7}" srcOrd="1" destOrd="0" presId="urn:microsoft.com/office/officeart/2005/8/layout/hierarchy2"/>
    <dgm:cxn modelId="{8CDD0ABB-241E-43FE-AA89-D6BFACCAD7C8}" type="presOf" srcId="{3361025B-03B3-428C-9B85-4409A07BDD3D}" destId="{602A82D1-7FA9-4C08-B349-76EAA16E26A3}" srcOrd="1" destOrd="0" presId="urn:microsoft.com/office/officeart/2005/8/layout/hierarchy2"/>
    <dgm:cxn modelId="{1FC16C91-7603-4AF1-82B9-3911C94B863B}" type="presOf" srcId="{3361025B-03B3-428C-9B85-4409A07BDD3D}" destId="{B91EF4AF-11FE-477E-852F-4BE0C064F7E9}" srcOrd="0" destOrd="0" presId="urn:microsoft.com/office/officeart/2005/8/layout/hierarchy2"/>
    <dgm:cxn modelId="{C35F0B25-486E-43E5-88EE-C4DBFAC0F4BA}" type="presParOf" srcId="{444D9E7A-D1A2-407E-B3C9-C6FF077065C5}" destId="{1C9EBB1C-F14D-4089-B99C-9F37663C0125}" srcOrd="0" destOrd="0" presId="urn:microsoft.com/office/officeart/2005/8/layout/hierarchy2"/>
    <dgm:cxn modelId="{D053895D-80FA-4672-8117-D4565324D076}" type="presParOf" srcId="{1C9EBB1C-F14D-4089-B99C-9F37663C0125}" destId="{0F477653-733C-46A9-963F-FEDFCF90103F}" srcOrd="0" destOrd="0" presId="urn:microsoft.com/office/officeart/2005/8/layout/hierarchy2"/>
    <dgm:cxn modelId="{4C7F8FE6-CC97-4A9C-BD28-C23DB7D08117}" type="presParOf" srcId="{1C9EBB1C-F14D-4089-B99C-9F37663C0125}" destId="{72F9353B-63A9-4EFC-9C21-0E08776BF30C}" srcOrd="1" destOrd="0" presId="urn:microsoft.com/office/officeart/2005/8/layout/hierarchy2"/>
    <dgm:cxn modelId="{149635FD-0C8A-4C4D-A549-6ED67032F3BA}" type="presParOf" srcId="{72F9353B-63A9-4EFC-9C21-0E08776BF30C}" destId="{12E8A444-99DB-47C8-95E6-AE40D2809128}" srcOrd="0" destOrd="0" presId="urn:microsoft.com/office/officeart/2005/8/layout/hierarchy2"/>
    <dgm:cxn modelId="{A023927A-4C99-4780-8AF2-0AFD629FFC5C}" type="presParOf" srcId="{12E8A444-99DB-47C8-95E6-AE40D2809128}" destId="{B8367840-A458-4D1F-98BF-B80FDD36ED6A}" srcOrd="0" destOrd="0" presId="urn:microsoft.com/office/officeart/2005/8/layout/hierarchy2"/>
    <dgm:cxn modelId="{58809F1D-CAD0-4C81-BAB8-D9E1AB8C6914}" type="presParOf" srcId="{72F9353B-63A9-4EFC-9C21-0E08776BF30C}" destId="{7F1F02E8-A91F-46FC-B457-8DEA44A7806E}" srcOrd="1" destOrd="0" presId="urn:microsoft.com/office/officeart/2005/8/layout/hierarchy2"/>
    <dgm:cxn modelId="{E146715F-ADEF-471E-87CB-E4E47570608F}" type="presParOf" srcId="{7F1F02E8-A91F-46FC-B457-8DEA44A7806E}" destId="{F0466C89-04B0-4130-AEC3-F751602EE981}" srcOrd="0" destOrd="0" presId="urn:microsoft.com/office/officeart/2005/8/layout/hierarchy2"/>
    <dgm:cxn modelId="{E7ED8BC1-222C-4FF4-A874-7F4CE72E6309}" type="presParOf" srcId="{7F1F02E8-A91F-46FC-B457-8DEA44A7806E}" destId="{499C26B3-D8D3-4FEE-B144-68E1C3596215}" srcOrd="1" destOrd="0" presId="urn:microsoft.com/office/officeart/2005/8/layout/hierarchy2"/>
    <dgm:cxn modelId="{37E19F85-4D99-4341-A5B3-BFDCF6595D13}" type="presParOf" srcId="{499C26B3-D8D3-4FEE-B144-68E1C3596215}" destId="{E0494706-BDA4-4FCB-8595-75EABA3CB4F0}" srcOrd="0" destOrd="0" presId="urn:microsoft.com/office/officeart/2005/8/layout/hierarchy2"/>
    <dgm:cxn modelId="{73C074B4-BFF7-4955-8F4B-98A0FF5B6879}" type="presParOf" srcId="{E0494706-BDA4-4FCB-8595-75EABA3CB4F0}" destId="{E26A8780-CBF9-41F9-97CB-895C3B0B848B}" srcOrd="0" destOrd="0" presId="urn:microsoft.com/office/officeart/2005/8/layout/hierarchy2"/>
    <dgm:cxn modelId="{DA9947AA-DCFE-44F3-97B8-8D7BA25CA6A8}" type="presParOf" srcId="{499C26B3-D8D3-4FEE-B144-68E1C3596215}" destId="{DAFADF1C-1C5F-46BA-A886-CA5D5F496169}" srcOrd="1" destOrd="0" presId="urn:microsoft.com/office/officeart/2005/8/layout/hierarchy2"/>
    <dgm:cxn modelId="{5DA38781-7242-4C86-8636-96F109C54428}" type="presParOf" srcId="{DAFADF1C-1C5F-46BA-A886-CA5D5F496169}" destId="{3E4CBBA0-BE61-40BB-B482-3E03D93DC7F9}" srcOrd="0" destOrd="0" presId="urn:microsoft.com/office/officeart/2005/8/layout/hierarchy2"/>
    <dgm:cxn modelId="{BFC6C727-4AFF-4F11-9075-347D10137908}" type="presParOf" srcId="{DAFADF1C-1C5F-46BA-A886-CA5D5F496169}" destId="{53223A56-9F13-49D0-8AC5-4E8BAEFA0EA3}" srcOrd="1" destOrd="0" presId="urn:microsoft.com/office/officeart/2005/8/layout/hierarchy2"/>
    <dgm:cxn modelId="{AEC55230-3588-4172-948B-5985FB78BD31}" type="presParOf" srcId="{499C26B3-D8D3-4FEE-B144-68E1C3596215}" destId="{B91EF4AF-11FE-477E-852F-4BE0C064F7E9}" srcOrd="2" destOrd="0" presId="urn:microsoft.com/office/officeart/2005/8/layout/hierarchy2"/>
    <dgm:cxn modelId="{96A52BAC-92A6-4462-B44F-008DE206209A}" type="presParOf" srcId="{B91EF4AF-11FE-477E-852F-4BE0C064F7E9}" destId="{602A82D1-7FA9-4C08-B349-76EAA16E26A3}" srcOrd="0" destOrd="0" presId="urn:microsoft.com/office/officeart/2005/8/layout/hierarchy2"/>
    <dgm:cxn modelId="{6C51AB64-075A-489B-89AD-AF666D38E40E}" type="presParOf" srcId="{499C26B3-D8D3-4FEE-B144-68E1C3596215}" destId="{1E8B5BDE-E159-4B78-AB88-E3AB4139C1FC}" srcOrd="3" destOrd="0" presId="urn:microsoft.com/office/officeart/2005/8/layout/hierarchy2"/>
    <dgm:cxn modelId="{2AB0AEE9-63A8-4273-BE17-28A005B17447}" type="presParOf" srcId="{1E8B5BDE-E159-4B78-AB88-E3AB4139C1FC}" destId="{EEC94F44-E48D-4A37-AFF3-1095E7AFD81C}" srcOrd="0" destOrd="0" presId="urn:microsoft.com/office/officeart/2005/8/layout/hierarchy2"/>
    <dgm:cxn modelId="{DE0901D8-D225-4E53-A687-A459CE467822}" type="presParOf" srcId="{1E8B5BDE-E159-4B78-AB88-E3AB4139C1FC}" destId="{1E79CF61-3F46-4E38-91B4-ED72F7B5EBDF}" srcOrd="1" destOrd="0" presId="urn:microsoft.com/office/officeart/2005/8/layout/hierarchy2"/>
    <dgm:cxn modelId="{57E67B72-BAE7-4F07-88A0-09975D08BE22}" type="presParOf" srcId="{72F9353B-63A9-4EFC-9C21-0E08776BF30C}" destId="{1FF41E16-26FA-45A8-A31C-B2615BEF408C}" srcOrd="2" destOrd="0" presId="urn:microsoft.com/office/officeart/2005/8/layout/hierarchy2"/>
    <dgm:cxn modelId="{A045FF2B-C89D-45F0-89CC-E5F607087520}" type="presParOf" srcId="{1FF41E16-26FA-45A8-A31C-B2615BEF408C}" destId="{0913E82A-CB35-443B-9ACC-69B4E64BC8EE}" srcOrd="0" destOrd="0" presId="urn:microsoft.com/office/officeart/2005/8/layout/hierarchy2"/>
    <dgm:cxn modelId="{286D6B28-8956-47A2-B596-907D7C2C10EC}" type="presParOf" srcId="{72F9353B-63A9-4EFC-9C21-0E08776BF30C}" destId="{CD78D0F5-32DD-45D2-95A7-C340C5B17399}" srcOrd="3" destOrd="0" presId="urn:microsoft.com/office/officeart/2005/8/layout/hierarchy2"/>
    <dgm:cxn modelId="{944F53DF-80CA-4FDB-83C2-C6721DC3319B}" type="presParOf" srcId="{CD78D0F5-32DD-45D2-95A7-C340C5B17399}" destId="{3884A0AB-F20B-49FE-B4C9-F7B6E4B81227}" srcOrd="0" destOrd="0" presId="urn:microsoft.com/office/officeart/2005/8/layout/hierarchy2"/>
    <dgm:cxn modelId="{54231E25-80C4-4272-9AF4-CD186D7A8C32}" type="presParOf" srcId="{CD78D0F5-32DD-45D2-95A7-C340C5B17399}" destId="{B92D3FB5-AC5D-43D5-A8CB-3B78C357E454}" srcOrd="1" destOrd="0" presId="urn:microsoft.com/office/officeart/2005/8/layout/hierarchy2"/>
    <dgm:cxn modelId="{730A08AC-5D4C-42CC-BBF6-5E7CB514D83A}" type="presParOf" srcId="{B92D3FB5-AC5D-43D5-A8CB-3B78C357E454}" destId="{8C96BC92-7E23-42AE-9701-CE0E27EF4B87}" srcOrd="0" destOrd="0" presId="urn:microsoft.com/office/officeart/2005/8/layout/hierarchy2"/>
    <dgm:cxn modelId="{C805E273-D4A9-4AAF-AC92-C0771A83EB98}" type="presParOf" srcId="{8C96BC92-7E23-42AE-9701-CE0E27EF4B87}" destId="{2228E590-95E5-4361-B456-9F21A1ABD402}" srcOrd="0" destOrd="0" presId="urn:microsoft.com/office/officeart/2005/8/layout/hierarchy2"/>
    <dgm:cxn modelId="{1C5C6D2F-982D-437D-B5D5-4E62A2267651}" type="presParOf" srcId="{B92D3FB5-AC5D-43D5-A8CB-3B78C357E454}" destId="{CA276AB1-FBB6-4C5F-ABC0-F1C8E85F4142}" srcOrd="1" destOrd="0" presId="urn:microsoft.com/office/officeart/2005/8/layout/hierarchy2"/>
    <dgm:cxn modelId="{0DB6E9E3-F100-4585-A3A2-68A1B98BB489}" type="presParOf" srcId="{CA276AB1-FBB6-4C5F-ABC0-F1C8E85F4142}" destId="{7CE19C82-3C29-4A55-8173-E5825C2CDAE8}" srcOrd="0" destOrd="0" presId="urn:microsoft.com/office/officeart/2005/8/layout/hierarchy2"/>
    <dgm:cxn modelId="{46D35032-E586-4B33-81EE-4A2BE1031F8A}" type="presParOf" srcId="{CA276AB1-FBB6-4C5F-ABC0-F1C8E85F4142}" destId="{4AD42D3E-1380-4054-AB62-AD8159B8A1F3}" srcOrd="1" destOrd="0" presId="urn:microsoft.com/office/officeart/2005/8/layout/hierarchy2"/>
    <dgm:cxn modelId="{5C6C5B4B-F2A7-43EB-B3DC-F23799A1C5C7}" type="presParOf" srcId="{B92D3FB5-AC5D-43D5-A8CB-3B78C357E454}" destId="{FB180C64-E3A7-49A0-A331-A393630F425C}" srcOrd="2" destOrd="0" presId="urn:microsoft.com/office/officeart/2005/8/layout/hierarchy2"/>
    <dgm:cxn modelId="{041F1212-CBB3-4ED4-961E-F8866A4EAC7C}" type="presParOf" srcId="{FB180C64-E3A7-49A0-A331-A393630F425C}" destId="{E120F953-1014-479D-90D6-C2080566E1C7}" srcOrd="0" destOrd="0" presId="urn:microsoft.com/office/officeart/2005/8/layout/hierarchy2"/>
    <dgm:cxn modelId="{C3645FB9-E8E7-4D6B-9EED-6AEEFB05341B}" type="presParOf" srcId="{B92D3FB5-AC5D-43D5-A8CB-3B78C357E454}" destId="{73D2F1CB-3AA5-46EB-B276-750EFE83DE34}" srcOrd="3" destOrd="0" presId="urn:microsoft.com/office/officeart/2005/8/layout/hierarchy2"/>
    <dgm:cxn modelId="{F5149E41-61EC-4829-915D-55A25D2796A8}" type="presParOf" srcId="{73D2F1CB-3AA5-46EB-B276-750EFE83DE34}" destId="{C6D8CFCD-79EB-4452-9771-93E70DB876A3}" srcOrd="0" destOrd="0" presId="urn:microsoft.com/office/officeart/2005/8/layout/hierarchy2"/>
    <dgm:cxn modelId="{A0F99F24-FF3A-4171-82B8-BED8A1AA905A}" type="presParOf" srcId="{73D2F1CB-3AA5-46EB-B276-750EFE83DE34}" destId="{E5E8A55E-EC36-4FF0-B225-CD2CD04CCEE3}" srcOrd="1" destOrd="0" presId="urn:microsoft.com/office/officeart/2005/8/layout/hierarchy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409B6C3-F101-4A66-AFF9-406A75051A07}" type="doc">
      <dgm:prSet loTypeId="urn:microsoft.com/office/officeart/2005/8/layout/hierarchy4" loCatId="hierarchy" qsTypeId="urn:microsoft.com/office/officeart/2005/8/quickstyle/simple3" qsCatId="simple" csTypeId="urn:microsoft.com/office/officeart/2005/8/colors/colorful4" csCatId="colorful" phldr="1"/>
      <dgm:spPr/>
      <dgm:t>
        <a:bodyPr/>
        <a:lstStyle/>
        <a:p>
          <a:endParaRPr lang="en-US"/>
        </a:p>
      </dgm:t>
    </dgm:pt>
    <dgm:pt modelId="{D26D3B66-A03F-4FE9-A3EC-DBACD8C865A8}">
      <dgm:prSet phldrT="[Texte]" custT="1"/>
      <dgm:spPr/>
      <dgm:t>
        <a:bodyPr/>
        <a:lstStyle/>
        <a:p>
          <a:r>
            <a:rPr lang="fr-FR" sz="2000" smtClean="0"/>
            <a:t>B static security specification</a:t>
          </a:r>
          <a:endParaRPr lang="en-US" sz="2000"/>
        </a:p>
      </dgm:t>
    </dgm:pt>
    <dgm:pt modelId="{5CBC7C2B-939C-4684-A1FB-8ED597CD82CC}" type="parTrans" cxnId="{1805F536-8135-4EAD-834E-C0BA0BD33F2D}">
      <dgm:prSet/>
      <dgm:spPr/>
      <dgm:t>
        <a:bodyPr/>
        <a:lstStyle/>
        <a:p>
          <a:endParaRPr lang="en-US" sz="1000"/>
        </a:p>
      </dgm:t>
    </dgm:pt>
    <dgm:pt modelId="{B036488D-0BD7-4816-9B5D-EE4DC06C2B3C}" type="sibTrans" cxnId="{1805F536-8135-4EAD-834E-C0BA0BD33F2D}">
      <dgm:prSet/>
      <dgm:spPr/>
      <dgm:t>
        <a:bodyPr/>
        <a:lstStyle/>
        <a:p>
          <a:endParaRPr lang="en-US" sz="1000"/>
        </a:p>
      </dgm:t>
    </dgm:pt>
    <dgm:pt modelId="{48C77B6F-8A52-4CB4-9AB1-D4CC5F10DFC6}">
      <dgm:prSet phldrT="[Texte]" custT="1"/>
      <dgm:spPr>
        <a:solidFill>
          <a:schemeClr val="bg2"/>
        </a:solidFill>
      </dgm:spPr>
      <dgm:t>
        <a:bodyPr/>
        <a:lstStyle/>
        <a:p>
          <a:r>
            <a:rPr lang="fr-FR" sz="1600" smtClean="0"/>
            <a:t>Java class</a:t>
          </a:r>
          <a:endParaRPr lang="en-US" sz="1600"/>
        </a:p>
      </dgm:t>
    </dgm:pt>
    <dgm:pt modelId="{91CEC936-4B56-406F-8037-E1A6C5027DDF}" type="parTrans" cxnId="{B8F2EC67-DCD6-4D2D-AA1D-567FD31400A5}">
      <dgm:prSet/>
      <dgm:spPr/>
      <dgm:t>
        <a:bodyPr/>
        <a:lstStyle/>
        <a:p>
          <a:endParaRPr lang="en-US" sz="1000"/>
        </a:p>
      </dgm:t>
    </dgm:pt>
    <dgm:pt modelId="{00DFB0A6-FBD4-449A-8ECD-DDD4DA81DD65}" type="sibTrans" cxnId="{B8F2EC67-DCD6-4D2D-AA1D-567FD31400A5}">
      <dgm:prSet/>
      <dgm:spPr/>
      <dgm:t>
        <a:bodyPr/>
        <a:lstStyle/>
        <a:p>
          <a:endParaRPr lang="en-US" sz="1000"/>
        </a:p>
      </dgm:t>
    </dgm:pt>
    <dgm:pt modelId="{65B78654-9846-4185-917F-F79C76ECB2B7}">
      <dgm:prSet phldrT="[Texte]" custT="1"/>
      <dgm:spPr>
        <a:solidFill>
          <a:schemeClr val="bg2"/>
        </a:solidFill>
      </dgm:spPr>
      <dgm:t>
        <a:bodyPr/>
        <a:lstStyle/>
        <a:p>
          <a:r>
            <a:rPr lang="fr-FR" sz="1200" smtClean="0"/>
            <a:t>Check static security rule</a:t>
          </a:r>
          <a:endParaRPr lang="en-US" sz="1200"/>
        </a:p>
      </dgm:t>
    </dgm:pt>
    <dgm:pt modelId="{404CBEAB-AFC0-4223-8C1F-BA28C8AD7B87}" type="parTrans" cxnId="{4F0EE2D2-4794-46EB-B8B1-E0A76BD6F9F3}">
      <dgm:prSet/>
      <dgm:spPr/>
      <dgm:t>
        <a:bodyPr/>
        <a:lstStyle/>
        <a:p>
          <a:endParaRPr lang="en-US" sz="1000"/>
        </a:p>
      </dgm:t>
    </dgm:pt>
    <dgm:pt modelId="{86D00D76-A8E3-486C-9BFA-B7B2E948DA88}" type="sibTrans" cxnId="{4F0EE2D2-4794-46EB-B8B1-E0A76BD6F9F3}">
      <dgm:prSet/>
      <dgm:spPr/>
      <dgm:t>
        <a:bodyPr/>
        <a:lstStyle/>
        <a:p>
          <a:endParaRPr lang="en-US" sz="1000"/>
        </a:p>
      </dgm:t>
    </dgm:pt>
    <dgm:pt modelId="{9D04CBEE-1BAD-4329-8EDD-91E1D9142459}">
      <dgm:prSet phldrT="[Texte]" custT="1"/>
      <dgm:spPr>
        <a:solidFill>
          <a:schemeClr val="bg2"/>
        </a:solidFill>
      </dgm:spPr>
      <dgm:t>
        <a:bodyPr/>
        <a:lstStyle/>
        <a:p>
          <a:r>
            <a:rPr lang="fr-FR" sz="1200" smtClean="0"/>
            <a:t>Connect to database</a:t>
          </a:r>
          <a:endParaRPr lang="en-US" sz="1200"/>
        </a:p>
      </dgm:t>
    </dgm:pt>
    <dgm:pt modelId="{BA20A77A-2D5A-4EED-9340-FE10E9DBA4A1}" type="parTrans" cxnId="{36763154-1FDB-44A5-9F77-C468BC651FC9}">
      <dgm:prSet/>
      <dgm:spPr/>
      <dgm:t>
        <a:bodyPr/>
        <a:lstStyle/>
        <a:p>
          <a:endParaRPr lang="en-US" sz="1000"/>
        </a:p>
      </dgm:t>
    </dgm:pt>
    <dgm:pt modelId="{BD0503F5-8FB0-4760-93CE-F6D595105FC2}" type="sibTrans" cxnId="{36763154-1FDB-44A5-9F77-C468BC651FC9}">
      <dgm:prSet/>
      <dgm:spPr/>
      <dgm:t>
        <a:bodyPr/>
        <a:lstStyle/>
        <a:p>
          <a:endParaRPr lang="en-US" sz="1000"/>
        </a:p>
      </dgm:t>
    </dgm:pt>
    <dgm:pt modelId="{73249370-F7E7-4C76-8861-0E6EE89517CE}">
      <dgm:prSet phldrT="[Texte]" custT="1"/>
      <dgm:spPr/>
      <dgm:t>
        <a:bodyPr/>
        <a:lstStyle/>
        <a:p>
          <a:r>
            <a:rPr lang="fr-FR" sz="1600" smtClean="0"/>
            <a:t>Database security</a:t>
          </a:r>
          <a:endParaRPr lang="en-US" sz="1600"/>
        </a:p>
      </dgm:t>
    </dgm:pt>
    <dgm:pt modelId="{2348B792-031F-48F4-B293-08EAD69503F0}" type="parTrans" cxnId="{C6D89A87-2B79-42EB-93C1-31434B1C6F88}">
      <dgm:prSet/>
      <dgm:spPr/>
      <dgm:t>
        <a:bodyPr/>
        <a:lstStyle/>
        <a:p>
          <a:endParaRPr lang="en-US" sz="1000"/>
        </a:p>
      </dgm:t>
    </dgm:pt>
    <dgm:pt modelId="{7AFA9435-D259-4DD2-BB56-320E46BE81ED}" type="sibTrans" cxnId="{C6D89A87-2B79-42EB-93C1-31434B1C6F88}">
      <dgm:prSet/>
      <dgm:spPr/>
      <dgm:t>
        <a:bodyPr/>
        <a:lstStyle/>
        <a:p>
          <a:endParaRPr lang="en-US" sz="1000"/>
        </a:p>
      </dgm:t>
    </dgm:pt>
    <dgm:pt modelId="{55317A05-C0A7-4277-95CA-0E658B87CA43}">
      <dgm:prSet phldrT="[Texte]" custT="1"/>
      <dgm:spPr/>
      <dgm:t>
        <a:bodyPr/>
        <a:lstStyle/>
        <a:p>
          <a:r>
            <a:rPr lang="fr-FR" sz="1200" smtClean="0"/>
            <a:t>Users </a:t>
          </a:r>
          <a:endParaRPr lang="en-US" sz="1200"/>
        </a:p>
      </dgm:t>
    </dgm:pt>
    <dgm:pt modelId="{2AE4F48B-3174-447A-9C00-7D1917FD8F9C}" type="parTrans" cxnId="{7F9E83DB-F4E5-404C-B04C-CCA589B6147C}">
      <dgm:prSet/>
      <dgm:spPr/>
      <dgm:t>
        <a:bodyPr/>
        <a:lstStyle/>
        <a:p>
          <a:endParaRPr lang="en-US" sz="1000"/>
        </a:p>
      </dgm:t>
    </dgm:pt>
    <dgm:pt modelId="{419425AE-7539-4E71-B285-C41C56C74702}" type="sibTrans" cxnId="{7F9E83DB-F4E5-404C-B04C-CCA589B6147C}">
      <dgm:prSet/>
      <dgm:spPr/>
      <dgm:t>
        <a:bodyPr/>
        <a:lstStyle/>
        <a:p>
          <a:endParaRPr lang="en-US" sz="1000"/>
        </a:p>
      </dgm:t>
    </dgm:pt>
    <dgm:pt modelId="{07F1BEE0-AA05-4837-920E-E0549C8B3922}">
      <dgm:prSet custT="1"/>
      <dgm:spPr/>
      <dgm:t>
        <a:bodyPr/>
        <a:lstStyle/>
        <a:p>
          <a:r>
            <a:rPr lang="fr-FR" sz="1200" smtClean="0"/>
            <a:t>Roles </a:t>
          </a:r>
          <a:endParaRPr lang="en-US" sz="1200"/>
        </a:p>
      </dgm:t>
    </dgm:pt>
    <dgm:pt modelId="{75332368-FCD5-4F88-A83E-93E408E58848}" type="parTrans" cxnId="{D08763F7-1549-4331-99AE-F9E2F63C1AE6}">
      <dgm:prSet/>
      <dgm:spPr/>
      <dgm:t>
        <a:bodyPr/>
        <a:lstStyle/>
        <a:p>
          <a:endParaRPr lang="en-US"/>
        </a:p>
      </dgm:t>
    </dgm:pt>
    <dgm:pt modelId="{74EF162B-2202-45CC-AD55-D1F7A10E5E0B}" type="sibTrans" cxnId="{D08763F7-1549-4331-99AE-F9E2F63C1AE6}">
      <dgm:prSet/>
      <dgm:spPr/>
      <dgm:t>
        <a:bodyPr/>
        <a:lstStyle/>
        <a:p>
          <a:endParaRPr lang="en-US"/>
        </a:p>
      </dgm:t>
    </dgm:pt>
    <dgm:pt modelId="{24782A79-0375-4682-BD34-20FF4D199EED}">
      <dgm:prSet custT="1"/>
      <dgm:spPr/>
      <dgm:t>
        <a:bodyPr/>
        <a:lstStyle/>
        <a:p>
          <a:r>
            <a:rPr lang="fr-FR" sz="1200" smtClean="0"/>
            <a:t>Permissions</a:t>
          </a:r>
          <a:endParaRPr lang="en-US" sz="1200"/>
        </a:p>
      </dgm:t>
    </dgm:pt>
    <dgm:pt modelId="{D6157D5C-8B02-441A-8D5B-D174F6A0916D}" type="parTrans" cxnId="{C0892BE5-D2E2-4FD4-A53D-ACA37AF32A03}">
      <dgm:prSet/>
      <dgm:spPr/>
      <dgm:t>
        <a:bodyPr/>
        <a:lstStyle/>
        <a:p>
          <a:endParaRPr lang="en-US"/>
        </a:p>
      </dgm:t>
    </dgm:pt>
    <dgm:pt modelId="{784DA6EB-314C-4EE4-A40D-B6C6916CB265}" type="sibTrans" cxnId="{C0892BE5-D2E2-4FD4-A53D-ACA37AF32A03}">
      <dgm:prSet/>
      <dgm:spPr/>
      <dgm:t>
        <a:bodyPr/>
        <a:lstStyle/>
        <a:p>
          <a:endParaRPr lang="en-US"/>
        </a:p>
      </dgm:t>
    </dgm:pt>
    <dgm:pt modelId="{9EEADEBB-4B8B-42C5-9AC4-D9281081DF6E}">
      <dgm:prSet custT="1">
        <dgm:style>
          <a:lnRef idx="2">
            <a:schemeClr val="dk1"/>
          </a:lnRef>
          <a:fillRef idx="1">
            <a:schemeClr val="lt1"/>
          </a:fillRef>
          <a:effectRef idx="0">
            <a:schemeClr val="dk1"/>
          </a:effectRef>
          <a:fontRef idx="minor">
            <a:schemeClr val="dk1"/>
          </a:fontRef>
        </dgm:style>
      </dgm:prSet>
      <dgm:spPr/>
      <dgm:t>
        <a:bodyPr/>
        <a:lstStyle/>
        <a:p>
          <a:r>
            <a:rPr lang="fr-FR" sz="1000" smtClean="0"/>
            <a:t>Role </a:t>
          </a:r>
          <a:endParaRPr lang="en-US" sz="1000"/>
        </a:p>
      </dgm:t>
    </dgm:pt>
    <dgm:pt modelId="{EEC522DA-7A50-42E4-AB75-CA615F1DD952}" type="parTrans" cxnId="{4F270BFF-2D5F-4A98-AD5B-0D165EFA525C}">
      <dgm:prSet/>
      <dgm:spPr/>
      <dgm:t>
        <a:bodyPr/>
        <a:lstStyle/>
        <a:p>
          <a:endParaRPr lang="en-US"/>
        </a:p>
      </dgm:t>
    </dgm:pt>
    <dgm:pt modelId="{0A52B317-FE4A-407A-B455-A058A5F61CC3}" type="sibTrans" cxnId="{4F270BFF-2D5F-4A98-AD5B-0D165EFA525C}">
      <dgm:prSet/>
      <dgm:spPr/>
      <dgm:t>
        <a:bodyPr/>
        <a:lstStyle/>
        <a:p>
          <a:endParaRPr lang="en-US"/>
        </a:p>
      </dgm:t>
    </dgm:pt>
    <dgm:pt modelId="{55ACD833-1C78-447E-A29D-2B1280C933A5}">
      <dgm:prSet custT="1">
        <dgm:style>
          <a:lnRef idx="2">
            <a:schemeClr val="dk1"/>
          </a:lnRef>
          <a:fillRef idx="1">
            <a:schemeClr val="lt1"/>
          </a:fillRef>
          <a:effectRef idx="0">
            <a:schemeClr val="dk1"/>
          </a:effectRef>
          <a:fontRef idx="minor">
            <a:schemeClr val="dk1"/>
          </a:fontRef>
        </dgm:style>
      </dgm:prSet>
      <dgm:spPr/>
      <dgm:t>
        <a:bodyPr/>
        <a:lstStyle/>
        <a:p>
          <a:r>
            <a:rPr lang="fr-FR" sz="1000" smtClean="0"/>
            <a:t>Stored procedure</a:t>
          </a:r>
          <a:endParaRPr lang="en-US" sz="1000"/>
        </a:p>
      </dgm:t>
    </dgm:pt>
    <dgm:pt modelId="{11222FA7-BE4C-4873-95E7-DC2B990D447D}" type="parTrans" cxnId="{3018088A-A28A-4376-A551-F55FF2374672}">
      <dgm:prSet/>
      <dgm:spPr/>
      <dgm:t>
        <a:bodyPr/>
        <a:lstStyle/>
        <a:p>
          <a:endParaRPr lang="en-US"/>
        </a:p>
      </dgm:t>
    </dgm:pt>
    <dgm:pt modelId="{4A3506F8-A769-47A5-983D-1F79F0158045}" type="sibTrans" cxnId="{3018088A-A28A-4376-A551-F55FF2374672}">
      <dgm:prSet/>
      <dgm:spPr/>
      <dgm:t>
        <a:bodyPr/>
        <a:lstStyle/>
        <a:p>
          <a:endParaRPr lang="en-US"/>
        </a:p>
      </dgm:t>
    </dgm:pt>
    <dgm:pt modelId="{4740E12D-C922-46F6-92F6-489D6E809CDF}">
      <dgm:prSet custT="1"/>
      <dgm:spPr/>
      <dgm:t>
        <a:bodyPr/>
        <a:lstStyle/>
        <a:p>
          <a:r>
            <a:rPr lang="fr-FR" sz="1200" smtClean="0"/>
            <a:t>User assignments</a:t>
          </a:r>
          <a:endParaRPr lang="en-US" sz="1200"/>
        </a:p>
      </dgm:t>
    </dgm:pt>
    <dgm:pt modelId="{50C23977-01E3-4526-AF11-6600C5CF8CAF}" type="parTrans" cxnId="{D6991281-188D-412D-8B32-464E0B41D02D}">
      <dgm:prSet/>
      <dgm:spPr/>
      <dgm:t>
        <a:bodyPr/>
        <a:lstStyle/>
        <a:p>
          <a:endParaRPr lang="en-US"/>
        </a:p>
      </dgm:t>
    </dgm:pt>
    <dgm:pt modelId="{42533148-2468-458C-9358-1032B90F3F62}" type="sibTrans" cxnId="{D6991281-188D-412D-8B32-464E0B41D02D}">
      <dgm:prSet/>
      <dgm:spPr/>
      <dgm:t>
        <a:bodyPr/>
        <a:lstStyle/>
        <a:p>
          <a:endParaRPr lang="en-US"/>
        </a:p>
      </dgm:t>
    </dgm:pt>
    <dgm:pt modelId="{8D41DACF-855F-4215-97BB-068588BA1C4C}">
      <dgm:prSet custT="1">
        <dgm:style>
          <a:lnRef idx="2">
            <a:schemeClr val="dk1"/>
          </a:lnRef>
          <a:fillRef idx="1">
            <a:schemeClr val="lt1"/>
          </a:fillRef>
          <a:effectRef idx="0">
            <a:schemeClr val="dk1"/>
          </a:effectRef>
          <a:fontRef idx="minor">
            <a:schemeClr val="dk1"/>
          </a:fontRef>
        </dgm:style>
      </dgm:prSet>
      <dgm:spPr/>
      <dgm:t>
        <a:bodyPr/>
        <a:lstStyle/>
        <a:p>
          <a:r>
            <a:rPr lang="fr-FR" sz="1000" smtClean="0"/>
            <a:t>User </a:t>
          </a:r>
          <a:endParaRPr lang="en-US" sz="1000"/>
        </a:p>
      </dgm:t>
    </dgm:pt>
    <dgm:pt modelId="{49DB0227-8873-4645-A866-03DEAB5EFBAC}" type="parTrans" cxnId="{C978BA4C-B473-4C9A-AAA5-85E6AC5558A1}">
      <dgm:prSet/>
      <dgm:spPr/>
      <dgm:t>
        <a:bodyPr/>
        <a:lstStyle/>
        <a:p>
          <a:endParaRPr lang="en-US"/>
        </a:p>
      </dgm:t>
    </dgm:pt>
    <dgm:pt modelId="{51701C9A-509D-4C94-B2D8-2131C35C2E2B}" type="sibTrans" cxnId="{C978BA4C-B473-4C9A-AAA5-85E6AC5558A1}">
      <dgm:prSet/>
      <dgm:spPr/>
      <dgm:t>
        <a:bodyPr/>
        <a:lstStyle/>
        <a:p>
          <a:endParaRPr lang="en-US"/>
        </a:p>
      </dgm:t>
    </dgm:pt>
    <dgm:pt modelId="{FDE7C4C2-5C51-4157-B1CB-3A507F25F61C}">
      <dgm:prSet custT="1">
        <dgm:style>
          <a:lnRef idx="2">
            <a:schemeClr val="dk1"/>
          </a:lnRef>
          <a:fillRef idx="1">
            <a:schemeClr val="lt1"/>
          </a:fillRef>
          <a:effectRef idx="0">
            <a:schemeClr val="dk1"/>
          </a:effectRef>
          <a:fontRef idx="minor">
            <a:schemeClr val="dk1"/>
          </a:fontRef>
        </dgm:style>
      </dgm:prSet>
      <dgm:spPr/>
      <dgm:t>
        <a:bodyPr/>
        <a:lstStyle/>
        <a:p>
          <a:r>
            <a:rPr lang="fr-FR" sz="1000" smtClean="0"/>
            <a:t>Role </a:t>
          </a:r>
          <a:endParaRPr lang="en-US" sz="1000"/>
        </a:p>
      </dgm:t>
    </dgm:pt>
    <dgm:pt modelId="{F1CDF8D4-4F42-4B60-933F-EA18F4F60CC1}" type="parTrans" cxnId="{82F83695-7D23-49E3-A609-29BEE449DE10}">
      <dgm:prSet/>
      <dgm:spPr/>
      <dgm:t>
        <a:bodyPr/>
        <a:lstStyle/>
        <a:p>
          <a:endParaRPr lang="en-US"/>
        </a:p>
      </dgm:t>
    </dgm:pt>
    <dgm:pt modelId="{48F7F23A-9B14-4C2D-9715-3DF9FE91F21D}" type="sibTrans" cxnId="{82F83695-7D23-49E3-A609-29BEE449DE10}">
      <dgm:prSet/>
      <dgm:spPr/>
      <dgm:t>
        <a:bodyPr/>
        <a:lstStyle/>
        <a:p>
          <a:endParaRPr lang="en-US"/>
        </a:p>
      </dgm:t>
    </dgm:pt>
    <dgm:pt modelId="{4C19DCA4-9236-42FA-AF90-95B143D7BEEE}" type="pres">
      <dgm:prSet presAssocID="{7409B6C3-F101-4A66-AFF9-406A75051A07}" presName="Name0" presStyleCnt="0">
        <dgm:presLayoutVars>
          <dgm:chPref val="1"/>
          <dgm:dir/>
          <dgm:animOne val="branch"/>
          <dgm:animLvl val="lvl"/>
          <dgm:resizeHandles/>
        </dgm:presLayoutVars>
      </dgm:prSet>
      <dgm:spPr/>
      <dgm:t>
        <a:bodyPr/>
        <a:lstStyle/>
        <a:p>
          <a:endParaRPr lang="en-US"/>
        </a:p>
      </dgm:t>
    </dgm:pt>
    <dgm:pt modelId="{9B2FD3F3-DB2C-45B6-8C68-472513066B84}" type="pres">
      <dgm:prSet presAssocID="{D26D3B66-A03F-4FE9-A3EC-DBACD8C865A8}" presName="vertOne" presStyleCnt="0"/>
      <dgm:spPr/>
    </dgm:pt>
    <dgm:pt modelId="{6813FFDC-EF62-4EC3-B64B-657E4E81E76A}" type="pres">
      <dgm:prSet presAssocID="{D26D3B66-A03F-4FE9-A3EC-DBACD8C865A8}" presName="txOne" presStyleLbl="node0" presStyleIdx="0" presStyleCnt="1">
        <dgm:presLayoutVars>
          <dgm:chPref val="3"/>
        </dgm:presLayoutVars>
      </dgm:prSet>
      <dgm:spPr/>
      <dgm:t>
        <a:bodyPr/>
        <a:lstStyle/>
        <a:p>
          <a:endParaRPr lang="en-US"/>
        </a:p>
      </dgm:t>
    </dgm:pt>
    <dgm:pt modelId="{1ACC79A1-EC5F-44CB-81D2-C064C0A22811}" type="pres">
      <dgm:prSet presAssocID="{D26D3B66-A03F-4FE9-A3EC-DBACD8C865A8}" presName="parTransOne" presStyleCnt="0"/>
      <dgm:spPr/>
    </dgm:pt>
    <dgm:pt modelId="{799F1467-955A-4AB7-9207-86485CB5D9D7}" type="pres">
      <dgm:prSet presAssocID="{D26D3B66-A03F-4FE9-A3EC-DBACD8C865A8}" presName="horzOne" presStyleCnt="0"/>
      <dgm:spPr/>
    </dgm:pt>
    <dgm:pt modelId="{434640A3-CFA6-46C6-85FE-5F0857015115}" type="pres">
      <dgm:prSet presAssocID="{48C77B6F-8A52-4CB4-9AB1-D4CC5F10DFC6}" presName="vertTwo" presStyleCnt="0"/>
      <dgm:spPr/>
    </dgm:pt>
    <dgm:pt modelId="{460E2974-2ECF-42BC-84B9-35F0F116433C}" type="pres">
      <dgm:prSet presAssocID="{48C77B6F-8A52-4CB4-9AB1-D4CC5F10DFC6}" presName="txTwo" presStyleLbl="node2" presStyleIdx="0" presStyleCnt="2">
        <dgm:presLayoutVars>
          <dgm:chPref val="3"/>
        </dgm:presLayoutVars>
      </dgm:prSet>
      <dgm:spPr/>
      <dgm:t>
        <a:bodyPr/>
        <a:lstStyle/>
        <a:p>
          <a:endParaRPr lang="en-US"/>
        </a:p>
      </dgm:t>
    </dgm:pt>
    <dgm:pt modelId="{87A5831C-1990-4A1F-8174-2934DA7280DC}" type="pres">
      <dgm:prSet presAssocID="{48C77B6F-8A52-4CB4-9AB1-D4CC5F10DFC6}" presName="parTransTwo" presStyleCnt="0"/>
      <dgm:spPr/>
    </dgm:pt>
    <dgm:pt modelId="{1F3C20DB-12AB-4CAF-B34A-C9DCCC1C4CBF}" type="pres">
      <dgm:prSet presAssocID="{48C77B6F-8A52-4CB4-9AB1-D4CC5F10DFC6}" presName="horzTwo" presStyleCnt="0"/>
      <dgm:spPr/>
    </dgm:pt>
    <dgm:pt modelId="{A0AAA276-1BD9-43F0-8329-CDB3B76F6E67}" type="pres">
      <dgm:prSet presAssocID="{65B78654-9846-4185-917F-F79C76ECB2B7}" presName="vertThree" presStyleCnt="0"/>
      <dgm:spPr/>
    </dgm:pt>
    <dgm:pt modelId="{620E7445-D335-4A8D-9BD6-186CD1A7B5B2}" type="pres">
      <dgm:prSet presAssocID="{65B78654-9846-4185-917F-F79C76ECB2B7}" presName="txThree" presStyleLbl="node3" presStyleIdx="0" presStyleCnt="6">
        <dgm:presLayoutVars>
          <dgm:chPref val="3"/>
        </dgm:presLayoutVars>
      </dgm:prSet>
      <dgm:spPr/>
      <dgm:t>
        <a:bodyPr/>
        <a:lstStyle/>
        <a:p>
          <a:endParaRPr lang="en-US"/>
        </a:p>
      </dgm:t>
    </dgm:pt>
    <dgm:pt modelId="{38043CB1-0B2F-48AE-9E50-D3A17BF737EC}" type="pres">
      <dgm:prSet presAssocID="{65B78654-9846-4185-917F-F79C76ECB2B7}" presName="horzThree" presStyleCnt="0"/>
      <dgm:spPr/>
    </dgm:pt>
    <dgm:pt modelId="{4E008C40-1CB4-4C3B-A9A3-8224CF1D4E7A}" type="pres">
      <dgm:prSet presAssocID="{86D00D76-A8E3-486C-9BFA-B7B2E948DA88}" presName="sibSpaceThree" presStyleCnt="0"/>
      <dgm:spPr/>
    </dgm:pt>
    <dgm:pt modelId="{A50C4FA6-191F-4C5A-9DCF-1CA2017D985D}" type="pres">
      <dgm:prSet presAssocID="{9D04CBEE-1BAD-4329-8EDD-91E1D9142459}" presName="vertThree" presStyleCnt="0"/>
      <dgm:spPr/>
    </dgm:pt>
    <dgm:pt modelId="{E8438BC2-2F1F-439D-A0DF-D811B2B402A5}" type="pres">
      <dgm:prSet presAssocID="{9D04CBEE-1BAD-4329-8EDD-91E1D9142459}" presName="txThree" presStyleLbl="node3" presStyleIdx="1" presStyleCnt="6">
        <dgm:presLayoutVars>
          <dgm:chPref val="3"/>
        </dgm:presLayoutVars>
      </dgm:prSet>
      <dgm:spPr/>
      <dgm:t>
        <a:bodyPr/>
        <a:lstStyle/>
        <a:p>
          <a:endParaRPr lang="en-US"/>
        </a:p>
      </dgm:t>
    </dgm:pt>
    <dgm:pt modelId="{71CD135A-FF8C-4716-AEF5-7832E1107D06}" type="pres">
      <dgm:prSet presAssocID="{9D04CBEE-1BAD-4329-8EDD-91E1D9142459}" presName="horzThree" presStyleCnt="0"/>
      <dgm:spPr/>
    </dgm:pt>
    <dgm:pt modelId="{6508309C-2472-48BE-B2CC-0EBA4247D53D}" type="pres">
      <dgm:prSet presAssocID="{00DFB0A6-FBD4-449A-8ECD-DDD4DA81DD65}" presName="sibSpaceTwo" presStyleCnt="0"/>
      <dgm:spPr/>
    </dgm:pt>
    <dgm:pt modelId="{8AE2F35E-4D7D-4B41-AE31-DEB51C69A01E}" type="pres">
      <dgm:prSet presAssocID="{73249370-F7E7-4C76-8861-0E6EE89517CE}" presName="vertTwo" presStyleCnt="0"/>
      <dgm:spPr/>
    </dgm:pt>
    <dgm:pt modelId="{D3556C84-2641-4450-AE65-E67A0D8B2B9A}" type="pres">
      <dgm:prSet presAssocID="{73249370-F7E7-4C76-8861-0E6EE89517CE}" presName="txTwo" presStyleLbl="node2" presStyleIdx="1" presStyleCnt="2" custScaleX="100388" custLinFactNeighborX="8207">
        <dgm:presLayoutVars>
          <dgm:chPref val="3"/>
        </dgm:presLayoutVars>
      </dgm:prSet>
      <dgm:spPr/>
      <dgm:t>
        <a:bodyPr/>
        <a:lstStyle/>
        <a:p>
          <a:endParaRPr lang="en-US"/>
        </a:p>
      </dgm:t>
    </dgm:pt>
    <dgm:pt modelId="{9CF30B64-1B45-4723-98CC-644E53B418F2}" type="pres">
      <dgm:prSet presAssocID="{73249370-F7E7-4C76-8861-0E6EE89517CE}" presName="parTransTwo" presStyleCnt="0"/>
      <dgm:spPr/>
    </dgm:pt>
    <dgm:pt modelId="{45900DC5-DB2B-46D6-BCF7-7DC0FCE8EFDF}" type="pres">
      <dgm:prSet presAssocID="{73249370-F7E7-4C76-8861-0E6EE89517CE}" presName="horzTwo" presStyleCnt="0"/>
      <dgm:spPr/>
    </dgm:pt>
    <dgm:pt modelId="{DCBF845D-98D0-45C1-80C3-1D34266FB04A}" type="pres">
      <dgm:prSet presAssocID="{55317A05-C0A7-4277-95CA-0E658B87CA43}" presName="vertThree" presStyleCnt="0"/>
      <dgm:spPr/>
    </dgm:pt>
    <dgm:pt modelId="{9AAB067E-EEBF-429F-9F3D-440BFFE900BF}" type="pres">
      <dgm:prSet presAssocID="{55317A05-C0A7-4277-95CA-0E658B87CA43}" presName="txThree" presStyleLbl="node3" presStyleIdx="2" presStyleCnt="6" custScaleX="73017">
        <dgm:presLayoutVars>
          <dgm:chPref val="3"/>
        </dgm:presLayoutVars>
      </dgm:prSet>
      <dgm:spPr/>
      <dgm:t>
        <a:bodyPr/>
        <a:lstStyle/>
        <a:p>
          <a:endParaRPr lang="en-US"/>
        </a:p>
      </dgm:t>
    </dgm:pt>
    <dgm:pt modelId="{047A922B-67A2-41AB-99FE-53D4D7EFD8BE}" type="pres">
      <dgm:prSet presAssocID="{55317A05-C0A7-4277-95CA-0E658B87CA43}" presName="horzThree" presStyleCnt="0"/>
      <dgm:spPr/>
    </dgm:pt>
    <dgm:pt modelId="{A4B359FA-11A5-40E5-AC94-B329919CA2E6}" type="pres">
      <dgm:prSet presAssocID="{419425AE-7539-4E71-B285-C41C56C74702}" presName="sibSpaceThree" presStyleCnt="0"/>
      <dgm:spPr/>
    </dgm:pt>
    <dgm:pt modelId="{E12F567F-0853-4294-B49C-54FDB1D04E48}" type="pres">
      <dgm:prSet presAssocID="{07F1BEE0-AA05-4837-920E-E0549C8B3922}" presName="vertThree" presStyleCnt="0"/>
      <dgm:spPr/>
    </dgm:pt>
    <dgm:pt modelId="{3AE0A4A1-BD54-48ED-B4E0-DA076F516B63}" type="pres">
      <dgm:prSet presAssocID="{07F1BEE0-AA05-4837-920E-E0549C8B3922}" presName="txThree" presStyleLbl="node3" presStyleIdx="3" presStyleCnt="6" custScaleX="61838">
        <dgm:presLayoutVars>
          <dgm:chPref val="3"/>
        </dgm:presLayoutVars>
      </dgm:prSet>
      <dgm:spPr/>
      <dgm:t>
        <a:bodyPr/>
        <a:lstStyle/>
        <a:p>
          <a:endParaRPr lang="en-US"/>
        </a:p>
      </dgm:t>
    </dgm:pt>
    <dgm:pt modelId="{90159287-818C-4D65-A129-ADB6391D5832}" type="pres">
      <dgm:prSet presAssocID="{07F1BEE0-AA05-4837-920E-E0549C8B3922}" presName="horzThree" presStyleCnt="0"/>
      <dgm:spPr/>
    </dgm:pt>
    <dgm:pt modelId="{C7854A6B-F0AF-4079-AB73-98AD55AA7AFF}" type="pres">
      <dgm:prSet presAssocID="{74EF162B-2202-45CC-AD55-D1F7A10E5E0B}" presName="sibSpaceThree" presStyleCnt="0"/>
      <dgm:spPr/>
    </dgm:pt>
    <dgm:pt modelId="{D81F872B-B697-4C12-BC20-05DB299319FD}" type="pres">
      <dgm:prSet presAssocID="{4740E12D-C922-46F6-92F6-489D6E809CDF}" presName="vertThree" presStyleCnt="0"/>
      <dgm:spPr/>
    </dgm:pt>
    <dgm:pt modelId="{B6DE34F9-9174-4A4B-826E-5CD6603DB0CE}" type="pres">
      <dgm:prSet presAssocID="{4740E12D-C922-46F6-92F6-489D6E809CDF}" presName="txThree" presStyleLbl="node3" presStyleIdx="4" presStyleCnt="6" custScaleX="114057" custLinFactNeighborX="-427">
        <dgm:presLayoutVars>
          <dgm:chPref val="3"/>
        </dgm:presLayoutVars>
      </dgm:prSet>
      <dgm:spPr/>
      <dgm:t>
        <a:bodyPr/>
        <a:lstStyle/>
        <a:p>
          <a:endParaRPr lang="en-US"/>
        </a:p>
      </dgm:t>
    </dgm:pt>
    <dgm:pt modelId="{FDB691EE-9624-4F77-B2FA-B8CF910001A4}" type="pres">
      <dgm:prSet presAssocID="{4740E12D-C922-46F6-92F6-489D6E809CDF}" presName="parTransThree" presStyleCnt="0"/>
      <dgm:spPr/>
    </dgm:pt>
    <dgm:pt modelId="{DCDA06A2-BD3B-4D18-B59E-29EAB0F6DCDB}" type="pres">
      <dgm:prSet presAssocID="{4740E12D-C922-46F6-92F6-489D6E809CDF}" presName="horzThree" presStyleCnt="0"/>
      <dgm:spPr/>
    </dgm:pt>
    <dgm:pt modelId="{B224FD8B-EEFF-445E-9074-56D940B3CDD3}" type="pres">
      <dgm:prSet presAssocID="{8D41DACF-855F-4215-97BB-068588BA1C4C}" presName="vertFour" presStyleCnt="0">
        <dgm:presLayoutVars>
          <dgm:chPref val="3"/>
        </dgm:presLayoutVars>
      </dgm:prSet>
      <dgm:spPr/>
    </dgm:pt>
    <dgm:pt modelId="{EB5657E1-0FDE-487C-B3E9-5AF20DB9AE2E}" type="pres">
      <dgm:prSet presAssocID="{8D41DACF-855F-4215-97BB-068588BA1C4C}" presName="txFour" presStyleLbl="node4" presStyleIdx="0" presStyleCnt="4" custScaleX="57446" custLinFactNeighborX="-4934">
        <dgm:presLayoutVars>
          <dgm:chPref val="3"/>
        </dgm:presLayoutVars>
      </dgm:prSet>
      <dgm:spPr/>
      <dgm:t>
        <a:bodyPr/>
        <a:lstStyle/>
        <a:p>
          <a:endParaRPr lang="en-US"/>
        </a:p>
      </dgm:t>
    </dgm:pt>
    <dgm:pt modelId="{FAACE348-1650-4E41-A21A-76D4D1565515}" type="pres">
      <dgm:prSet presAssocID="{8D41DACF-855F-4215-97BB-068588BA1C4C}" presName="horzFour" presStyleCnt="0"/>
      <dgm:spPr/>
    </dgm:pt>
    <dgm:pt modelId="{5D78E763-B661-4ABA-A412-C233F044E6ED}" type="pres">
      <dgm:prSet presAssocID="{51701C9A-509D-4C94-B2D8-2131C35C2E2B}" presName="sibSpaceFour" presStyleCnt="0"/>
      <dgm:spPr/>
    </dgm:pt>
    <dgm:pt modelId="{99790A58-36CF-4D5E-BADE-089B782A3495}" type="pres">
      <dgm:prSet presAssocID="{FDE7C4C2-5C51-4157-B1CB-3A507F25F61C}" presName="vertFour" presStyleCnt="0">
        <dgm:presLayoutVars>
          <dgm:chPref val="3"/>
        </dgm:presLayoutVars>
      </dgm:prSet>
      <dgm:spPr/>
    </dgm:pt>
    <dgm:pt modelId="{C768E802-8FFE-4443-AD4A-40C7078370F8}" type="pres">
      <dgm:prSet presAssocID="{FDE7C4C2-5C51-4157-B1CB-3A507F25F61C}" presName="txFour" presStyleLbl="node4" presStyleIdx="1" presStyleCnt="4" custScaleX="55964" custLinFactNeighborX="7274">
        <dgm:presLayoutVars>
          <dgm:chPref val="3"/>
        </dgm:presLayoutVars>
      </dgm:prSet>
      <dgm:spPr/>
      <dgm:t>
        <a:bodyPr/>
        <a:lstStyle/>
        <a:p>
          <a:endParaRPr lang="en-US"/>
        </a:p>
      </dgm:t>
    </dgm:pt>
    <dgm:pt modelId="{5B6E4BC4-1D36-437F-8A04-ECF6B3041EBE}" type="pres">
      <dgm:prSet presAssocID="{FDE7C4C2-5C51-4157-B1CB-3A507F25F61C}" presName="horzFour" presStyleCnt="0"/>
      <dgm:spPr/>
    </dgm:pt>
    <dgm:pt modelId="{07DC71A3-2E90-4ED3-8D02-CB3D101F5214}" type="pres">
      <dgm:prSet presAssocID="{42533148-2468-458C-9358-1032B90F3F62}" presName="sibSpaceThree" presStyleCnt="0"/>
      <dgm:spPr/>
    </dgm:pt>
    <dgm:pt modelId="{C4BA14C3-6376-4AB2-8C84-B94B20C19FEE}" type="pres">
      <dgm:prSet presAssocID="{24782A79-0375-4682-BD34-20FF4D199EED}" presName="vertThree" presStyleCnt="0"/>
      <dgm:spPr/>
    </dgm:pt>
    <dgm:pt modelId="{92CBCD0C-2B6A-44FA-AA71-6EB891D36206}" type="pres">
      <dgm:prSet presAssocID="{24782A79-0375-4682-BD34-20FF4D199EED}" presName="txThree" presStyleLbl="node3" presStyleIdx="5" presStyleCnt="6" custScaleX="116438" custLinFactNeighborX="14612" custLinFactNeighborY="3696">
        <dgm:presLayoutVars>
          <dgm:chPref val="3"/>
        </dgm:presLayoutVars>
      </dgm:prSet>
      <dgm:spPr/>
      <dgm:t>
        <a:bodyPr/>
        <a:lstStyle/>
        <a:p>
          <a:endParaRPr lang="en-US"/>
        </a:p>
      </dgm:t>
    </dgm:pt>
    <dgm:pt modelId="{CCE69846-581A-457A-AD82-48B74A64A8A8}" type="pres">
      <dgm:prSet presAssocID="{24782A79-0375-4682-BD34-20FF4D199EED}" presName="parTransThree" presStyleCnt="0"/>
      <dgm:spPr/>
    </dgm:pt>
    <dgm:pt modelId="{3980792A-D705-4DCB-8916-238F3CE793CD}" type="pres">
      <dgm:prSet presAssocID="{24782A79-0375-4682-BD34-20FF4D199EED}" presName="horzThree" presStyleCnt="0"/>
      <dgm:spPr/>
    </dgm:pt>
    <dgm:pt modelId="{5E174DEF-9136-499A-AE9A-542A5C14E53C}" type="pres">
      <dgm:prSet presAssocID="{9EEADEBB-4B8B-42C5-9AC4-D9281081DF6E}" presName="vertFour" presStyleCnt="0">
        <dgm:presLayoutVars>
          <dgm:chPref val="3"/>
        </dgm:presLayoutVars>
      </dgm:prSet>
      <dgm:spPr/>
    </dgm:pt>
    <dgm:pt modelId="{5306C943-B39B-43C4-A373-2264EF20C1D2}" type="pres">
      <dgm:prSet presAssocID="{9EEADEBB-4B8B-42C5-9AC4-D9281081DF6E}" presName="txFour" presStyleLbl="node4" presStyleIdx="2" presStyleCnt="4" custScaleX="52726" custLinFactNeighborX="83891">
        <dgm:presLayoutVars>
          <dgm:chPref val="3"/>
        </dgm:presLayoutVars>
      </dgm:prSet>
      <dgm:spPr/>
      <dgm:t>
        <a:bodyPr/>
        <a:lstStyle/>
        <a:p>
          <a:endParaRPr lang="en-US"/>
        </a:p>
      </dgm:t>
    </dgm:pt>
    <dgm:pt modelId="{39072EEB-F041-4399-A4E3-B775541CDF6E}" type="pres">
      <dgm:prSet presAssocID="{9EEADEBB-4B8B-42C5-9AC4-D9281081DF6E}" presName="horzFour" presStyleCnt="0"/>
      <dgm:spPr/>
    </dgm:pt>
    <dgm:pt modelId="{8F0E2408-1E87-4A06-B760-66E356602F29}" type="pres">
      <dgm:prSet presAssocID="{0A52B317-FE4A-407A-B455-A058A5F61CC3}" presName="sibSpaceFour" presStyleCnt="0"/>
      <dgm:spPr/>
    </dgm:pt>
    <dgm:pt modelId="{1FDEB16D-1B4B-4557-8288-A99881A8AB4B}" type="pres">
      <dgm:prSet presAssocID="{55ACD833-1C78-447E-A29D-2B1280C933A5}" presName="vertFour" presStyleCnt="0">
        <dgm:presLayoutVars>
          <dgm:chPref val="3"/>
        </dgm:presLayoutVars>
      </dgm:prSet>
      <dgm:spPr/>
    </dgm:pt>
    <dgm:pt modelId="{84239150-FA45-404D-9BD7-54D2E8990A7A}" type="pres">
      <dgm:prSet presAssocID="{55ACD833-1C78-447E-A29D-2B1280C933A5}" presName="txFour" presStyleLbl="node4" presStyleIdx="3" presStyleCnt="4" custScaleX="72429" custLinFactNeighborX="-58128">
        <dgm:presLayoutVars>
          <dgm:chPref val="3"/>
        </dgm:presLayoutVars>
      </dgm:prSet>
      <dgm:spPr/>
      <dgm:t>
        <a:bodyPr/>
        <a:lstStyle/>
        <a:p>
          <a:endParaRPr lang="en-US"/>
        </a:p>
      </dgm:t>
    </dgm:pt>
    <dgm:pt modelId="{AF2B75FA-7000-4948-B229-FBCE89A50F12}" type="pres">
      <dgm:prSet presAssocID="{55ACD833-1C78-447E-A29D-2B1280C933A5}" presName="horzFour" presStyleCnt="0"/>
      <dgm:spPr/>
    </dgm:pt>
  </dgm:ptLst>
  <dgm:cxnLst>
    <dgm:cxn modelId="{59506A56-2615-454B-862C-3DE71920655A}" type="presOf" srcId="{07F1BEE0-AA05-4837-920E-E0549C8B3922}" destId="{3AE0A4A1-BD54-48ED-B4E0-DA076F516B63}" srcOrd="0" destOrd="0" presId="urn:microsoft.com/office/officeart/2005/8/layout/hierarchy4"/>
    <dgm:cxn modelId="{FAB91FA9-375F-4828-90BA-75E05B8BD08F}" type="presOf" srcId="{65B78654-9846-4185-917F-F79C76ECB2B7}" destId="{620E7445-D335-4A8D-9BD6-186CD1A7B5B2}" srcOrd="0" destOrd="0" presId="urn:microsoft.com/office/officeart/2005/8/layout/hierarchy4"/>
    <dgm:cxn modelId="{22FB241D-9EE5-4C99-86A0-31887BE834BD}" type="presOf" srcId="{48C77B6F-8A52-4CB4-9AB1-D4CC5F10DFC6}" destId="{460E2974-2ECF-42BC-84B9-35F0F116433C}" srcOrd="0" destOrd="0" presId="urn:microsoft.com/office/officeart/2005/8/layout/hierarchy4"/>
    <dgm:cxn modelId="{C978BA4C-B473-4C9A-AAA5-85E6AC5558A1}" srcId="{4740E12D-C922-46F6-92F6-489D6E809CDF}" destId="{8D41DACF-855F-4215-97BB-068588BA1C4C}" srcOrd="0" destOrd="0" parTransId="{49DB0227-8873-4645-A866-03DEAB5EFBAC}" sibTransId="{51701C9A-509D-4C94-B2D8-2131C35C2E2B}"/>
    <dgm:cxn modelId="{E02A0AE6-E7C8-413C-B780-6554B2A0A9F5}" type="presOf" srcId="{FDE7C4C2-5C51-4157-B1CB-3A507F25F61C}" destId="{C768E802-8FFE-4443-AD4A-40C7078370F8}" srcOrd="0" destOrd="0" presId="urn:microsoft.com/office/officeart/2005/8/layout/hierarchy4"/>
    <dgm:cxn modelId="{916F27B2-37EA-4375-9844-4A828CA0C55F}" type="presOf" srcId="{55317A05-C0A7-4277-95CA-0E658B87CA43}" destId="{9AAB067E-EEBF-429F-9F3D-440BFFE900BF}" srcOrd="0" destOrd="0" presId="urn:microsoft.com/office/officeart/2005/8/layout/hierarchy4"/>
    <dgm:cxn modelId="{D5E4FC5F-8922-4063-858A-1E2A4E9D1EFF}" type="presOf" srcId="{D26D3B66-A03F-4FE9-A3EC-DBACD8C865A8}" destId="{6813FFDC-EF62-4EC3-B64B-657E4E81E76A}" srcOrd="0" destOrd="0" presId="urn:microsoft.com/office/officeart/2005/8/layout/hierarchy4"/>
    <dgm:cxn modelId="{4F0EE2D2-4794-46EB-B8B1-E0A76BD6F9F3}" srcId="{48C77B6F-8A52-4CB4-9AB1-D4CC5F10DFC6}" destId="{65B78654-9846-4185-917F-F79C76ECB2B7}" srcOrd="0" destOrd="0" parTransId="{404CBEAB-AFC0-4223-8C1F-BA28C8AD7B87}" sibTransId="{86D00D76-A8E3-486C-9BFA-B7B2E948DA88}"/>
    <dgm:cxn modelId="{62B8C271-4185-49F7-A496-3A0C3965CA83}" type="presOf" srcId="{24782A79-0375-4682-BD34-20FF4D199EED}" destId="{92CBCD0C-2B6A-44FA-AA71-6EB891D36206}" srcOrd="0" destOrd="0" presId="urn:microsoft.com/office/officeart/2005/8/layout/hierarchy4"/>
    <dgm:cxn modelId="{C6D89A87-2B79-42EB-93C1-31434B1C6F88}" srcId="{D26D3B66-A03F-4FE9-A3EC-DBACD8C865A8}" destId="{73249370-F7E7-4C76-8861-0E6EE89517CE}" srcOrd="1" destOrd="0" parTransId="{2348B792-031F-48F4-B293-08EAD69503F0}" sibTransId="{7AFA9435-D259-4DD2-BB56-320E46BE81ED}"/>
    <dgm:cxn modelId="{F4C4E45B-C96F-49B2-9915-B108FE97B545}" type="presOf" srcId="{55ACD833-1C78-447E-A29D-2B1280C933A5}" destId="{84239150-FA45-404D-9BD7-54D2E8990A7A}" srcOrd="0" destOrd="0" presId="urn:microsoft.com/office/officeart/2005/8/layout/hierarchy4"/>
    <dgm:cxn modelId="{B8F2EC67-DCD6-4D2D-AA1D-567FD31400A5}" srcId="{D26D3B66-A03F-4FE9-A3EC-DBACD8C865A8}" destId="{48C77B6F-8A52-4CB4-9AB1-D4CC5F10DFC6}" srcOrd="0" destOrd="0" parTransId="{91CEC936-4B56-406F-8037-E1A6C5027DDF}" sibTransId="{00DFB0A6-FBD4-449A-8ECD-DDD4DA81DD65}"/>
    <dgm:cxn modelId="{97D1E687-C870-40A8-9B20-8EFC763B6FF0}" type="presOf" srcId="{9EEADEBB-4B8B-42C5-9AC4-D9281081DF6E}" destId="{5306C943-B39B-43C4-A373-2264EF20C1D2}" srcOrd="0" destOrd="0" presId="urn:microsoft.com/office/officeart/2005/8/layout/hierarchy4"/>
    <dgm:cxn modelId="{9DFD5F15-0A62-49AB-9B20-236123EE6225}" type="presOf" srcId="{7409B6C3-F101-4A66-AFF9-406A75051A07}" destId="{4C19DCA4-9236-42FA-AF90-95B143D7BEEE}" srcOrd="0" destOrd="0" presId="urn:microsoft.com/office/officeart/2005/8/layout/hierarchy4"/>
    <dgm:cxn modelId="{1805F536-8135-4EAD-834E-C0BA0BD33F2D}" srcId="{7409B6C3-F101-4A66-AFF9-406A75051A07}" destId="{D26D3B66-A03F-4FE9-A3EC-DBACD8C865A8}" srcOrd="0" destOrd="0" parTransId="{5CBC7C2B-939C-4684-A1FB-8ED597CD82CC}" sibTransId="{B036488D-0BD7-4816-9B5D-EE4DC06C2B3C}"/>
    <dgm:cxn modelId="{F0C894AF-F92E-4F81-BB27-A9C8C54EF22C}" type="presOf" srcId="{8D41DACF-855F-4215-97BB-068588BA1C4C}" destId="{EB5657E1-0FDE-487C-B3E9-5AF20DB9AE2E}" srcOrd="0" destOrd="0" presId="urn:microsoft.com/office/officeart/2005/8/layout/hierarchy4"/>
    <dgm:cxn modelId="{4F270BFF-2D5F-4A98-AD5B-0D165EFA525C}" srcId="{24782A79-0375-4682-BD34-20FF4D199EED}" destId="{9EEADEBB-4B8B-42C5-9AC4-D9281081DF6E}" srcOrd="0" destOrd="0" parTransId="{EEC522DA-7A50-42E4-AB75-CA615F1DD952}" sibTransId="{0A52B317-FE4A-407A-B455-A058A5F61CC3}"/>
    <dgm:cxn modelId="{D08763F7-1549-4331-99AE-F9E2F63C1AE6}" srcId="{73249370-F7E7-4C76-8861-0E6EE89517CE}" destId="{07F1BEE0-AA05-4837-920E-E0549C8B3922}" srcOrd="1" destOrd="0" parTransId="{75332368-FCD5-4F88-A83E-93E408E58848}" sibTransId="{74EF162B-2202-45CC-AD55-D1F7A10E5E0B}"/>
    <dgm:cxn modelId="{D4C1EB3F-3D3A-4E22-AD17-532F922D4102}" type="presOf" srcId="{9D04CBEE-1BAD-4329-8EDD-91E1D9142459}" destId="{E8438BC2-2F1F-439D-A0DF-D811B2B402A5}" srcOrd="0" destOrd="0" presId="urn:microsoft.com/office/officeart/2005/8/layout/hierarchy4"/>
    <dgm:cxn modelId="{C0892BE5-D2E2-4FD4-A53D-ACA37AF32A03}" srcId="{73249370-F7E7-4C76-8861-0E6EE89517CE}" destId="{24782A79-0375-4682-BD34-20FF4D199EED}" srcOrd="3" destOrd="0" parTransId="{D6157D5C-8B02-441A-8D5B-D174F6A0916D}" sibTransId="{784DA6EB-314C-4EE4-A40D-B6C6916CB265}"/>
    <dgm:cxn modelId="{D6991281-188D-412D-8B32-464E0B41D02D}" srcId="{73249370-F7E7-4C76-8861-0E6EE89517CE}" destId="{4740E12D-C922-46F6-92F6-489D6E809CDF}" srcOrd="2" destOrd="0" parTransId="{50C23977-01E3-4526-AF11-6600C5CF8CAF}" sibTransId="{42533148-2468-458C-9358-1032B90F3F62}"/>
    <dgm:cxn modelId="{7F9E83DB-F4E5-404C-B04C-CCA589B6147C}" srcId="{73249370-F7E7-4C76-8861-0E6EE89517CE}" destId="{55317A05-C0A7-4277-95CA-0E658B87CA43}" srcOrd="0" destOrd="0" parTransId="{2AE4F48B-3174-447A-9C00-7D1917FD8F9C}" sibTransId="{419425AE-7539-4E71-B285-C41C56C74702}"/>
    <dgm:cxn modelId="{BA4BF5BD-0FEA-409A-820B-7AE5D56AB80A}" type="presOf" srcId="{4740E12D-C922-46F6-92F6-489D6E809CDF}" destId="{B6DE34F9-9174-4A4B-826E-5CD6603DB0CE}" srcOrd="0" destOrd="0" presId="urn:microsoft.com/office/officeart/2005/8/layout/hierarchy4"/>
    <dgm:cxn modelId="{3018088A-A28A-4376-A551-F55FF2374672}" srcId="{24782A79-0375-4682-BD34-20FF4D199EED}" destId="{55ACD833-1C78-447E-A29D-2B1280C933A5}" srcOrd="1" destOrd="0" parTransId="{11222FA7-BE4C-4873-95E7-DC2B990D447D}" sibTransId="{4A3506F8-A769-47A5-983D-1F79F0158045}"/>
    <dgm:cxn modelId="{8C913F27-B4F6-4B46-BC36-8E92165F687B}" type="presOf" srcId="{73249370-F7E7-4C76-8861-0E6EE89517CE}" destId="{D3556C84-2641-4450-AE65-E67A0D8B2B9A}" srcOrd="0" destOrd="0" presId="urn:microsoft.com/office/officeart/2005/8/layout/hierarchy4"/>
    <dgm:cxn modelId="{36763154-1FDB-44A5-9F77-C468BC651FC9}" srcId="{48C77B6F-8A52-4CB4-9AB1-D4CC5F10DFC6}" destId="{9D04CBEE-1BAD-4329-8EDD-91E1D9142459}" srcOrd="1" destOrd="0" parTransId="{BA20A77A-2D5A-4EED-9340-FE10E9DBA4A1}" sibTransId="{BD0503F5-8FB0-4760-93CE-F6D595105FC2}"/>
    <dgm:cxn modelId="{82F83695-7D23-49E3-A609-29BEE449DE10}" srcId="{4740E12D-C922-46F6-92F6-489D6E809CDF}" destId="{FDE7C4C2-5C51-4157-B1CB-3A507F25F61C}" srcOrd="1" destOrd="0" parTransId="{F1CDF8D4-4F42-4B60-933F-EA18F4F60CC1}" sibTransId="{48F7F23A-9B14-4C2D-9715-3DF9FE91F21D}"/>
    <dgm:cxn modelId="{9C97E151-763F-46F5-BEDD-5E952A466D43}" type="presParOf" srcId="{4C19DCA4-9236-42FA-AF90-95B143D7BEEE}" destId="{9B2FD3F3-DB2C-45B6-8C68-472513066B84}" srcOrd="0" destOrd="0" presId="urn:microsoft.com/office/officeart/2005/8/layout/hierarchy4"/>
    <dgm:cxn modelId="{D82B32E7-C08F-48EA-9136-42E6584651B1}" type="presParOf" srcId="{9B2FD3F3-DB2C-45B6-8C68-472513066B84}" destId="{6813FFDC-EF62-4EC3-B64B-657E4E81E76A}" srcOrd="0" destOrd="0" presId="urn:microsoft.com/office/officeart/2005/8/layout/hierarchy4"/>
    <dgm:cxn modelId="{09F1B4D9-9D41-4A1A-AE92-45B51E175AE2}" type="presParOf" srcId="{9B2FD3F3-DB2C-45B6-8C68-472513066B84}" destId="{1ACC79A1-EC5F-44CB-81D2-C064C0A22811}" srcOrd="1" destOrd="0" presId="urn:microsoft.com/office/officeart/2005/8/layout/hierarchy4"/>
    <dgm:cxn modelId="{8AED021A-8570-4B0C-90DD-80EAA5ED05D2}" type="presParOf" srcId="{9B2FD3F3-DB2C-45B6-8C68-472513066B84}" destId="{799F1467-955A-4AB7-9207-86485CB5D9D7}" srcOrd="2" destOrd="0" presId="urn:microsoft.com/office/officeart/2005/8/layout/hierarchy4"/>
    <dgm:cxn modelId="{6B311716-3C31-41BB-BFA3-76DBA3C0E0A4}" type="presParOf" srcId="{799F1467-955A-4AB7-9207-86485CB5D9D7}" destId="{434640A3-CFA6-46C6-85FE-5F0857015115}" srcOrd="0" destOrd="0" presId="urn:microsoft.com/office/officeart/2005/8/layout/hierarchy4"/>
    <dgm:cxn modelId="{FE7200BD-B76F-4E34-BE1F-AF27627DFE6F}" type="presParOf" srcId="{434640A3-CFA6-46C6-85FE-5F0857015115}" destId="{460E2974-2ECF-42BC-84B9-35F0F116433C}" srcOrd="0" destOrd="0" presId="urn:microsoft.com/office/officeart/2005/8/layout/hierarchy4"/>
    <dgm:cxn modelId="{FD48913E-F56B-48F9-AED7-3B497DD9A457}" type="presParOf" srcId="{434640A3-CFA6-46C6-85FE-5F0857015115}" destId="{87A5831C-1990-4A1F-8174-2934DA7280DC}" srcOrd="1" destOrd="0" presId="urn:microsoft.com/office/officeart/2005/8/layout/hierarchy4"/>
    <dgm:cxn modelId="{009027B8-2810-4987-9977-41B78EE3B4EF}" type="presParOf" srcId="{434640A3-CFA6-46C6-85FE-5F0857015115}" destId="{1F3C20DB-12AB-4CAF-B34A-C9DCCC1C4CBF}" srcOrd="2" destOrd="0" presId="urn:microsoft.com/office/officeart/2005/8/layout/hierarchy4"/>
    <dgm:cxn modelId="{5EB4FF45-8454-48EC-AC70-052C73D49411}" type="presParOf" srcId="{1F3C20DB-12AB-4CAF-B34A-C9DCCC1C4CBF}" destId="{A0AAA276-1BD9-43F0-8329-CDB3B76F6E67}" srcOrd="0" destOrd="0" presId="urn:microsoft.com/office/officeart/2005/8/layout/hierarchy4"/>
    <dgm:cxn modelId="{2F7A8E49-4CF7-4A41-B38F-9AEFC1BE661E}" type="presParOf" srcId="{A0AAA276-1BD9-43F0-8329-CDB3B76F6E67}" destId="{620E7445-D335-4A8D-9BD6-186CD1A7B5B2}" srcOrd="0" destOrd="0" presId="urn:microsoft.com/office/officeart/2005/8/layout/hierarchy4"/>
    <dgm:cxn modelId="{47EA1A4F-5C02-416E-886D-BF01FFDE2D3A}" type="presParOf" srcId="{A0AAA276-1BD9-43F0-8329-CDB3B76F6E67}" destId="{38043CB1-0B2F-48AE-9E50-D3A17BF737EC}" srcOrd="1" destOrd="0" presId="urn:microsoft.com/office/officeart/2005/8/layout/hierarchy4"/>
    <dgm:cxn modelId="{179374E1-63FE-4526-B36A-46CC8B8A8EE6}" type="presParOf" srcId="{1F3C20DB-12AB-4CAF-B34A-C9DCCC1C4CBF}" destId="{4E008C40-1CB4-4C3B-A9A3-8224CF1D4E7A}" srcOrd="1" destOrd="0" presId="urn:microsoft.com/office/officeart/2005/8/layout/hierarchy4"/>
    <dgm:cxn modelId="{1B1193A1-32F2-4407-9426-63F58BC8F26E}" type="presParOf" srcId="{1F3C20DB-12AB-4CAF-B34A-C9DCCC1C4CBF}" destId="{A50C4FA6-191F-4C5A-9DCF-1CA2017D985D}" srcOrd="2" destOrd="0" presId="urn:microsoft.com/office/officeart/2005/8/layout/hierarchy4"/>
    <dgm:cxn modelId="{D163EB21-486A-4050-8DF4-DD13431CE965}" type="presParOf" srcId="{A50C4FA6-191F-4C5A-9DCF-1CA2017D985D}" destId="{E8438BC2-2F1F-439D-A0DF-D811B2B402A5}" srcOrd="0" destOrd="0" presId="urn:microsoft.com/office/officeart/2005/8/layout/hierarchy4"/>
    <dgm:cxn modelId="{5C521859-DC7B-45AC-99FF-305CEEDDEBBA}" type="presParOf" srcId="{A50C4FA6-191F-4C5A-9DCF-1CA2017D985D}" destId="{71CD135A-FF8C-4716-AEF5-7832E1107D06}" srcOrd="1" destOrd="0" presId="urn:microsoft.com/office/officeart/2005/8/layout/hierarchy4"/>
    <dgm:cxn modelId="{7EA6C3C1-C2E3-4A4F-8326-C2695AF37ABB}" type="presParOf" srcId="{799F1467-955A-4AB7-9207-86485CB5D9D7}" destId="{6508309C-2472-48BE-B2CC-0EBA4247D53D}" srcOrd="1" destOrd="0" presId="urn:microsoft.com/office/officeart/2005/8/layout/hierarchy4"/>
    <dgm:cxn modelId="{DF8BC284-AADE-43DB-A341-7A8F2CD676C7}" type="presParOf" srcId="{799F1467-955A-4AB7-9207-86485CB5D9D7}" destId="{8AE2F35E-4D7D-4B41-AE31-DEB51C69A01E}" srcOrd="2" destOrd="0" presId="urn:microsoft.com/office/officeart/2005/8/layout/hierarchy4"/>
    <dgm:cxn modelId="{C9C34F5A-FAE4-4806-A582-18D066AE7698}" type="presParOf" srcId="{8AE2F35E-4D7D-4B41-AE31-DEB51C69A01E}" destId="{D3556C84-2641-4450-AE65-E67A0D8B2B9A}" srcOrd="0" destOrd="0" presId="urn:microsoft.com/office/officeart/2005/8/layout/hierarchy4"/>
    <dgm:cxn modelId="{DBFF9B1C-03CD-43E6-9035-A135542BCD06}" type="presParOf" srcId="{8AE2F35E-4D7D-4B41-AE31-DEB51C69A01E}" destId="{9CF30B64-1B45-4723-98CC-644E53B418F2}" srcOrd="1" destOrd="0" presId="urn:microsoft.com/office/officeart/2005/8/layout/hierarchy4"/>
    <dgm:cxn modelId="{962030C5-26C1-420D-BBD7-CCBDE8FCE8EE}" type="presParOf" srcId="{8AE2F35E-4D7D-4B41-AE31-DEB51C69A01E}" destId="{45900DC5-DB2B-46D6-BCF7-7DC0FCE8EFDF}" srcOrd="2" destOrd="0" presId="urn:microsoft.com/office/officeart/2005/8/layout/hierarchy4"/>
    <dgm:cxn modelId="{D71D1E25-97F3-48E3-B998-C656BCEBCB7C}" type="presParOf" srcId="{45900DC5-DB2B-46D6-BCF7-7DC0FCE8EFDF}" destId="{DCBF845D-98D0-45C1-80C3-1D34266FB04A}" srcOrd="0" destOrd="0" presId="urn:microsoft.com/office/officeart/2005/8/layout/hierarchy4"/>
    <dgm:cxn modelId="{62987B08-0D4D-44C8-90D3-ED9409208945}" type="presParOf" srcId="{DCBF845D-98D0-45C1-80C3-1D34266FB04A}" destId="{9AAB067E-EEBF-429F-9F3D-440BFFE900BF}" srcOrd="0" destOrd="0" presId="urn:microsoft.com/office/officeart/2005/8/layout/hierarchy4"/>
    <dgm:cxn modelId="{CAE61236-27EF-4701-A9A4-E2352934D141}" type="presParOf" srcId="{DCBF845D-98D0-45C1-80C3-1D34266FB04A}" destId="{047A922B-67A2-41AB-99FE-53D4D7EFD8BE}" srcOrd="1" destOrd="0" presId="urn:microsoft.com/office/officeart/2005/8/layout/hierarchy4"/>
    <dgm:cxn modelId="{EA5344A6-295A-4767-B9CF-690A2E38F352}" type="presParOf" srcId="{45900DC5-DB2B-46D6-BCF7-7DC0FCE8EFDF}" destId="{A4B359FA-11A5-40E5-AC94-B329919CA2E6}" srcOrd="1" destOrd="0" presId="urn:microsoft.com/office/officeart/2005/8/layout/hierarchy4"/>
    <dgm:cxn modelId="{04D03A49-B9F1-4603-983D-3D675245B681}" type="presParOf" srcId="{45900DC5-DB2B-46D6-BCF7-7DC0FCE8EFDF}" destId="{E12F567F-0853-4294-B49C-54FDB1D04E48}" srcOrd="2" destOrd="0" presId="urn:microsoft.com/office/officeart/2005/8/layout/hierarchy4"/>
    <dgm:cxn modelId="{DDD71493-739F-46E8-92C7-108FF58E24EF}" type="presParOf" srcId="{E12F567F-0853-4294-B49C-54FDB1D04E48}" destId="{3AE0A4A1-BD54-48ED-B4E0-DA076F516B63}" srcOrd="0" destOrd="0" presId="urn:microsoft.com/office/officeart/2005/8/layout/hierarchy4"/>
    <dgm:cxn modelId="{43C265A8-60AF-48E2-AB3E-F3FEE65FB719}" type="presParOf" srcId="{E12F567F-0853-4294-B49C-54FDB1D04E48}" destId="{90159287-818C-4D65-A129-ADB6391D5832}" srcOrd="1" destOrd="0" presId="urn:microsoft.com/office/officeart/2005/8/layout/hierarchy4"/>
    <dgm:cxn modelId="{51F46DF8-CC3D-4024-8CE4-8D788E60CD33}" type="presParOf" srcId="{45900DC5-DB2B-46D6-BCF7-7DC0FCE8EFDF}" destId="{C7854A6B-F0AF-4079-AB73-98AD55AA7AFF}" srcOrd="3" destOrd="0" presId="urn:microsoft.com/office/officeart/2005/8/layout/hierarchy4"/>
    <dgm:cxn modelId="{10256DC3-FB03-4B4B-85B7-1C4434E44A25}" type="presParOf" srcId="{45900DC5-DB2B-46D6-BCF7-7DC0FCE8EFDF}" destId="{D81F872B-B697-4C12-BC20-05DB299319FD}" srcOrd="4" destOrd="0" presId="urn:microsoft.com/office/officeart/2005/8/layout/hierarchy4"/>
    <dgm:cxn modelId="{EC75BD17-4ECA-4562-B7B7-96A236391033}" type="presParOf" srcId="{D81F872B-B697-4C12-BC20-05DB299319FD}" destId="{B6DE34F9-9174-4A4B-826E-5CD6603DB0CE}" srcOrd="0" destOrd="0" presId="urn:microsoft.com/office/officeart/2005/8/layout/hierarchy4"/>
    <dgm:cxn modelId="{4685B82D-8800-4D22-ACC6-EE76931BF040}" type="presParOf" srcId="{D81F872B-B697-4C12-BC20-05DB299319FD}" destId="{FDB691EE-9624-4F77-B2FA-B8CF910001A4}" srcOrd="1" destOrd="0" presId="urn:microsoft.com/office/officeart/2005/8/layout/hierarchy4"/>
    <dgm:cxn modelId="{4B1D265F-5A75-46EC-BDC3-8F9C51DF7FC3}" type="presParOf" srcId="{D81F872B-B697-4C12-BC20-05DB299319FD}" destId="{DCDA06A2-BD3B-4D18-B59E-29EAB0F6DCDB}" srcOrd="2" destOrd="0" presId="urn:microsoft.com/office/officeart/2005/8/layout/hierarchy4"/>
    <dgm:cxn modelId="{3520A0A7-0BD4-4593-8DA5-C62DBD275E50}" type="presParOf" srcId="{DCDA06A2-BD3B-4D18-B59E-29EAB0F6DCDB}" destId="{B224FD8B-EEFF-445E-9074-56D940B3CDD3}" srcOrd="0" destOrd="0" presId="urn:microsoft.com/office/officeart/2005/8/layout/hierarchy4"/>
    <dgm:cxn modelId="{944CA65B-97CD-4263-81FF-7848585E3823}" type="presParOf" srcId="{B224FD8B-EEFF-445E-9074-56D940B3CDD3}" destId="{EB5657E1-0FDE-487C-B3E9-5AF20DB9AE2E}" srcOrd="0" destOrd="0" presId="urn:microsoft.com/office/officeart/2005/8/layout/hierarchy4"/>
    <dgm:cxn modelId="{6D52DE53-3D48-4E1F-B329-3C53F8290778}" type="presParOf" srcId="{B224FD8B-EEFF-445E-9074-56D940B3CDD3}" destId="{FAACE348-1650-4E41-A21A-76D4D1565515}" srcOrd="1" destOrd="0" presId="urn:microsoft.com/office/officeart/2005/8/layout/hierarchy4"/>
    <dgm:cxn modelId="{7992A10C-3AD6-4412-93C4-2663E0A32ED6}" type="presParOf" srcId="{DCDA06A2-BD3B-4D18-B59E-29EAB0F6DCDB}" destId="{5D78E763-B661-4ABA-A412-C233F044E6ED}" srcOrd="1" destOrd="0" presId="urn:microsoft.com/office/officeart/2005/8/layout/hierarchy4"/>
    <dgm:cxn modelId="{F841F4AB-18C3-4E02-8933-BA7690E06FD6}" type="presParOf" srcId="{DCDA06A2-BD3B-4D18-B59E-29EAB0F6DCDB}" destId="{99790A58-36CF-4D5E-BADE-089B782A3495}" srcOrd="2" destOrd="0" presId="urn:microsoft.com/office/officeart/2005/8/layout/hierarchy4"/>
    <dgm:cxn modelId="{CD175DD2-235B-4118-B3AF-83C2D125C7F0}" type="presParOf" srcId="{99790A58-36CF-4D5E-BADE-089B782A3495}" destId="{C768E802-8FFE-4443-AD4A-40C7078370F8}" srcOrd="0" destOrd="0" presId="urn:microsoft.com/office/officeart/2005/8/layout/hierarchy4"/>
    <dgm:cxn modelId="{6E437482-4471-4534-9900-4B08E8F73E96}" type="presParOf" srcId="{99790A58-36CF-4D5E-BADE-089B782A3495}" destId="{5B6E4BC4-1D36-437F-8A04-ECF6B3041EBE}" srcOrd="1" destOrd="0" presId="urn:microsoft.com/office/officeart/2005/8/layout/hierarchy4"/>
    <dgm:cxn modelId="{B19A462E-AA48-4BDF-A366-E8702DF8C41B}" type="presParOf" srcId="{45900DC5-DB2B-46D6-BCF7-7DC0FCE8EFDF}" destId="{07DC71A3-2E90-4ED3-8D02-CB3D101F5214}" srcOrd="5" destOrd="0" presId="urn:microsoft.com/office/officeart/2005/8/layout/hierarchy4"/>
    <dgm:cxn modelId="{B13AF737-C8D5-4A23-9912-8608E6B30C69}" type="presParOf" srcId="{45900DC5-DB2B-46D6-BCF7-7DC0FCE8EFDF}" destId="{C4BA14C3-6376-4AB2-8C84-B94B20C19FEE}" srcOrd="6" destOrd="0" presId="urn:microsoft.com/office/officeart/2005/8/layout/hierarchy4"/>
    <dgm:cxn modelId="{E62AA833-002B-4838-8ED3-EE6A8D176131}" type="presParOf" srcId="{C4BA14C3-6376-4AB2-8C84-B94B20C19FEE}" destId="{92CBCD0C-2B6A-44FA-AA71-6EB891D36206}" srcOrd="0" destOrd="0" presId="urn:microsoft.com/office/officeart/2005/8/layout/hierarchy4"/>
    <dgm:cxn modelId="{90D307C4-0130-4EFB-B8EB-351418F84C01}" type="presParOf" srcId="{C4BA14C3-6376-4AB2-8C84-B94B20C19FEE}" destId="{CCE69846-581A-457A-AD82-48B74A64A8A8}" srcOrd="1" destOrd="0" presId="urn:microsoft.com/office/officeart/2005/8/layout/hierarchy4"/>
    <dgm:cxn modelId="{6A9CDF97-EF98-42F3-81CF-D1AF0F810FA4}" type="presParOf" srcId="{C4BA14C3-6376-4AB2-8C84-B94B20C19FEE}" destId="{3980792A-D705-4DCB-8916-238F3CE793CD}" srcOrd="2" destOrd="0" presId="urn:microsoft.com/office/officeart/2005/8/layout/hierarchy4"/>
    <dgm:cxn modelId="{89548538-3F60-410A-AAEE-89F5682E3734}" type="presParOf" srcId="{3980792A-D705-4DCB-8916-238F3CE793CD}" destId="{5E174DEF-9136-499A-AE9A-542A5C14E53C}" srcOrd="0" destOrd="0" presId="urn:microsoft.com/office/officeart/2005/8/layout/hierarchy4"/>
    <dgm:cxn modelId="{DC9EFC3F-3B8B-4253-8A42-61AB059A3367}" type="presParOf" srcId="{5E174DEF-9136-499A-AE9A-542A5C14E53C}" destId="{5306C943-B39B-43C4-A373-2264EF20C1D2}" srcOrd="0" destOrd="0" presId="urn:microsoft.com/office/officeart/2005/8/layout/hierarchy4"/>
    <dgm:cxn modelId="{BBE2DE19-2597-43E9-BA92-D7D08724300E}" type="presParOf" srcId="{5E174DEF-9136-499A-AE9A-542A5C14E53C}" destId="{39072EEB-F041-4399-A4E3-B775541CDF6E}" srcOrd="1" destOrd="0" presId="urn:microsoft.com/office/officeart/2005/8/layout/hierarchy4"/>
    <dgm:cxn modelId="{655A1C7B-540F-4B59-8928-893900C9C82F}" type="presParOf" srcId="{3980792A-D705-4DCB-8916-238F3CE793CD}" destId="{8F0E2408-1E87-4A06-B760-66E356602F29}" srcOrd="1" destOrd="0" presId="urn:microsoft.com/office/officeart/2005/8/layout/hierarchy4"/>
    <dgm:cxn modelId="{1143CB85-C1DF-4AC7-AC52-602F46D4253D}" type="presParOf" srcId="{3980792A-D705-4DCB-8916-238F3CE793CD}" destId="{1FDEB16D-1B4B-4557-8288-A99881A8AB4B}" srcOrd="2" destOrd="0" presId="urn:microsoft.com/office/officeart/2005/8/layout/hierarchy4"/>
    <dgm:cxn modelId="{417BB310-2BF1-4E61-9210-992A00E3753C}" type="presParOf" srcId="{1FDEB16D-1B4B-4557-8288-A99881A8AB4B}" destId="{84239150-FA45-404D-9BD7-54D2E8990A7A}" srcOrd="0" destOrd="0" presId="urn:microsoft.com/office/officeart/2005/8/layout/hierarchy4"/>
    <dgm:cxn modelId="{001BEF52-D96D-4733-8089-D52F072C3EB0}" type="presParOf" srcId="{1FDEB16D-1B4B-4557-8288-A99881A8AB4B}" destId="{AF2B75FA-7000-4948-B229-FBCE89A50F12}" srcOrd="1" destOrd="0" presId="urn:microsoft.com/office/officeart/2005/8/layout/hierarchy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409B6C3-F101-4A66-AFF9-406A75051A07}" type="doc">
      <dgm:prSet loTypeId="urn:microsoft.com/office/officeart/2005/8/layout/hierarchy4" loCatId="hierarchy" qsTypeId="urn:microsoft.com/office/officeart/2005/8/quickstyle/simple3" qsCatId="simple" csTypeId="urn:microsoft.com/office/officeart/2005/8/colors/colorful4" csCatId="colorful" phldr="1"/>
      <dgm:spPr/>
      <dgm:t>
        <a:bodyPr/>
        <a:lstStyle/>
        <a:p>
          <a:endParaRPr lang="en-US"/>
        </a:p>
      </dgm:t>
    </dgm:pt>
    <dgm:pt modelId="{D26D3B66-A03F-4FE9-A3EC-DBACD8C865A8}">
      <dgm:prSet phldrT="[Texte]" custT="1"/>
      <dgm:spPr/>
      <dgm:t>
        <a:bodyPr/>
        <a:lstStyle/>
        <a:p>
          <a:r>
            <a:rPr lang="fr-FR" sz="2000" smtClean="0"/>
            <a:t>B static security specification</a:t>
          </a:r>
          <a:endParaRPr lang="en-US" sz="2000"/>
        </a:p>
      </dgm:t>
    </dgm:pt>
    <dgm:pt modelId="{5CBC7C2B-939C-4684-A1FB-8ED597CD82CC}" type="parTrans" cxnId="{1805F536-8135-4EAD-834E-C0BA0BD33F2D}">
      <dgm:prSet/>
      <dgm:spPr/>
      <dgm:t>
        <a:bodyPr/>
        <a:lstStyle/>
        <a:p>
          <a:endParaRPr lang="en-US" sz="1000"/>
        </a:p>
      </dgm:t>
    </dgm:pt>
    <dgm:pt modelId="{B036488D-0BD7-4816-9B5D-EE4DC06C2B3C}" type="sibTrans" cxnId="{1805F536-8135-4EAD-834E-C0BA0BD33F2D}">
      <dgm:prSet/>
      <dgm:spPr/>
      <dgm:t>
        <a:bodyPr/>
        <a:lstStyle/>
        <a:p>
          <a:endParaRPr lang="en-US" sz="1000"/>
        </a:p>
      </dgm:t>
    </dgm:pt>
    <dgm:pt modelId="{48C77B6F-8A52-4CB4-9AB1-D4CC5F10DFC6}">
      <dgm:prSet phldrT="[Texte]" custT="1"/>
      <dgm:spPr>
        <a:solidFill>
          <a:schemeClr val="bg2"/>
        </a:solidFill>
      </dgm:spPr>
      <dgm:t>
        <a:bodyPr/>
        <a:lstStyle/>
        <a:p>
          <a:r>
            <a:rPr lang="fr-FR" sz="1600" smtClean="0"/>
            <a:t>Java class</a:t>
          </a:r>
          <a:endParaRPr lang="en-US" sz="1600"/>
        </a:p>
      </dgm:t>
    </dgm:pt>
    <dgm:pt modelId="{91CEC936-4B56-406F-8037-E1A6C5027DDF}" type="parTrans" cxnId="{B8F2EC67-DCD6-4D2D-AA1D-567FD31400A5}">
      <dgm:prSet/>
      <dgm:spPr/>
      <dgm:t>
        <a:bodyPr/>
        <a:lstStyle/>
        <a:p>
          <a:endParaRPr lang="en-US" sz="1000"/>
        </a:p>
      </dgm:t>
    </dgm:pt>
    <dgm:pt modelId="{00DFB0A6-FBD4-449A-8ECD-DDD4DA81DD65}" type="sibTrans" cxnId="{B8F2EC67-DCD6-4D2D-AA1D-567FD31400A5}">
      <dgm:prSet/>
      <dgm:spPr/>
      <dgm:t>
        <a:bodyPr/>
        <a:lstStyle/>
        <a:p>
          <a:endParaRPr lang="en-US" sz="1000"/>
        </a:p>
      </dgm:t>
    </dgm:pt>
    <dgm:pt modelId="{65B78654-9846-4185-917F-F79C76ECB2B7}">
      <dgm:prSet phldrT="[Texte]" custT="1"/>
      <dgm:spPr>
        <a:solidFill>
          <a:schemeClr val="bg2"/>
        </a:solidFill>
      </dgm:spPr>
      <dgm:t>
        <a:bodyPr/>
        <a:lstStyle/>
        <a:p>
          <a:r>
            <a:rPr lang="fr-FR" sz="1200" smtClean="0"/>
            <a:t>Check static security rule</a:t>
          </a:r>
          <a:endParaRPr lang="en-US" sz="1200"/>
        </a:p>
      </dgm:t>
    </dgm:pt>
    <dgm:pt modelId="{404CBEAB-AFC0-4223-8C1F-BA28C8AD7B87}" type="parTrans" cxnId="{4F0EE2D2-4794-46EB-B8B1-E0A76BD6F9F3}">
      <dgm:prSet/>
      <dgm:spPr/>
      <dgm:t>
        <a:bodyPr/>
        <a:lstStyle/>
        <a:p>
          <a:endParaRPr lang="en-US" sz="1000"/>
        </a:p>
      </dgm:t>
    </dgm:pt>
    <dgm:pt modelId="{86D00D76-A8E3-486C-9BFA-B7B2E948DA88}" type="sibTrans" cxnId="{4F0EE2D2-4794-46EB-B8B1-E0A76BD6F9F3}">
      <dgm:prSet/>
      <dgm:spPr/>
      <dgm:t>
        <a:bodyPr/>
        <a:lstStyle/>
        <a:p>
          <a:endParaRPr lang="en-US" sz="1000"/>
        </a:p>
      </dgm:t>
    </dgm:pt>
    <dgm:pt modelId="{9D04CBEE-1BAD-4329-8EDD-91E1D9142459}">
      <dgm:prSet phldrT="[Texte]" custT="1"/>
      <dgm:spPr>
        <a:solidFill>
          <a:schemeClr val="bg2"/>
        </a:solidFill>
      </dgm:spPr>
      <dgm:t>
        <a:bodyPr/>
        <a:lstStyle/>
        <a:p>
          <a:r>
            <a:rPr lang="fr-FR" sz="1200" smtClean="0"/>
            <a:t>Connect to database</a:t>
          </a:r>
          <a:endParaRPr lang="en-US" sz="1200"/>
        </a:p>
      </dgm:t>
    </dgm:pt>
    <dgm:pt modelId="{BA20A77A-2D5A-4EED-9340-FE10E9DBA4A1}" type="parTrans" cxnId="{36763154-1FDB-44A5-9F77-C468BC651FC9}">
      <dgm:prSet/>
      <dgm:spPr/>
      <dgm:t>
        <a:bodyPr/>
        <a:lstStyle/>
        <a:p>
          <a:endParaRPr lang="en-US" sz="1000"/>
        </a:p>
      </dgm:t>
    </dgm:pt>
    <dgm:pt modelId="{BD0503F5-8FB0-4760-93CE-F6D595105FC2}" type="sibTrans" cxnId="{36763154-1FDB-44A5-9F77-C468BC651FC9}">
      <dgm:prSet/>
      <dgm:spPr/>
      <dgm:t>
        <a:bodyPr/>
        <a:lstStyle/>
        <a:p>
          <a:endParaRPr lang="en-US" sz="1000"/>
        </a:p>
      </dgm:t>
    </dgm:pt>
    <dgm:pt modelId="{73249370-F7E7-4C76-8861-0E6EE89517CE}">
      <dgm:prSet phldrT="[Texte]" custT="1"/>
      <dgm:spPr/>
      <dgm:t>
        <a:bodyPr/>
        <a:lstStyle/>
        <a:p>
          <a:r>
            <a:rPr lang="fr-FR" sz="1600" smtClean="0"/>
            <a:t>Database security</a:t>
          </a:r>
          <a:endParaRPr lang="en-US" sz="1600"/>
        </a:p>
      </dgm:t>
    </dgm:pt>
    <dgm:pt modelId="{2348B792-031F-48F4-B293-08EAD69503F0}" type="parTrans" cxnId="{C6D89A87-2B79-42EB-93C1-31434B1C6F88}">
      <dgm:prSet/>
      <dgm:spPr/>
      <dgm:t>
        <a:bodyPr/>
        <a:lstStyle/>
        <a:p>
          <a:endParaRPr lang="en-US" sz="1000"/>
        </a:p>
      </dgm:t>
    </dgm:pt>
    <dgm:pt modelId="{7AFA9435-D259-4DD2-BB56-320E46BE81ED}" type="sibTrans" cxnId="{C6D89A87-2B79-42EB-93C1-31434B1C6F88}">
      <dgm:prSet/>
      <dgm:spPr/>
      <dgm:t>
        <a:bodyPr/>
        <a:lstStyle/>
        <a:p>
          <a:endParaRPr lang="en-US" sz="1000"/>
        </a:p>
      </dgm:t>
    </dgm:pt>
    <dgm:pt modelId="{55317A05-C0A7-4277-95CA-0E658B87CA43}">
      <dgm:prSet phldrT="[Texte]" custT="1"/>
      <dgm:spPr/>
      <dgm:t>
        <a:bodyPr/>
        <a:lstStyle/>
        <a:p>
          <a:r>
            <a:rPr lang="fr-FR" sz="1200" smtClean="0"/>
            <a:t>Users </a:t>
          </a:r>
          <a:endParaRPr lang="en-US" sz="1200"/>
        </a:p>
      </dgm:t>
    </dgm:pt>
    <dgm:pt modelId="{2AE4F48B-3174-447A-9C00-7D1917FD8F9C}" type="parTrans" cxnId="{7F9E83DB-F4E5-404C-B04C-CCA589B6147C}">
      <dgm:prSet/>
      <dgm:spPr/>
      <dgm:t>
        <a:bodyPr/>
        <a:lstStyle/>
        <a:p>
          <a:endParaRPr lang="en-US" sz="1000"/>
        </a:p>
      </dgm:t>
    </dgm:pt>
    <dgm:pt modelId="{419425AE-7539-4E71-B285-C41C56C74702}" type="sibTrans" cxnId="{7F9E83DB-F4E5-404C-B04C-CCA589B6147C}">
      <dgm:prSet/>
      <dgm:spPr/>
      <dgm:t>
        <a:bodyPr/>
        <a:lstStyle/>
        <a:p>
          <a:endParaRPr lang="en-US" sz="1000"/>
        </a:p>
      </dgm:t>
    </dgm:pt>
    <dgm:pt modelId="{07F1BEE0-AA05-4837-920E-E0549C8B3922}">
      <dgm:prSet custT="1"/>
      <dgm:spPr/>
      <dgm:t>
        <a:bodyPr/>
        <a:lstStyle/>
        <a:p>
          <a:r>
            <a:rPr lang="fr-FR" sz="1200" smtClean="0"/>
            <a:t>Roles </a:t>
          </a:r>
          <a:endParaRPr lang="en-US" sz="1200"/>
        </a:p>
      </dgm:t>
    </dgm:pt>
    <dgm:pt modelId="{75332368-FCD5-4F88-A83E-93E408E58848}" type="parTrans" cxnId="{D08763F7-1549-4331-99AE-F9E2F63C1AE6}">
      <dgm:prSet/>
      <dgm:spPr/>
      <dgm:t>
        <a:bodyPr/>
        <a:lstStyle/>
        <a:p>
          <a:endParaRPr lang="en-US"/>
        </a:p>
      </dgm:t>
    </dgm:pt>
    <dgm:pt modelId="{74EF162B-2202-45CC-AD55-D1F7A10E5E0B}" type="sibTrans" cxnId="{D08763F7-1549-4331-99AE-F9E2F63C1AE6}">
      <dgm:prSet/>
      <dgm:spPr/>
      <dgm:t>
        <a:bodyPr/>
        <a:lstStyle/>
        <a:p>
          <a:endParaRPr lang="en-US"/>
        </a:p>
      </dgm:t>
    </dgm:pt>
    <dgm:pt modelId="{24782A79-0375-4682-BD34-20FF4D199EED}">
      <dgm:prSet custT="1"/>
      <dgm:spPr/>
      <dgm:t>
        <a:bodyPr/>
        <a:lstStyle/>
        <a:p>
          <a:r>
            <a:rPr lang="fr-FR" sz="1200" smtClean="0"/>
            <a:t>Permissions</a:t>
          </a:r>
          <a:endParaRPr lang="en-US" sz="1200"/>
        </a:p>
      </dgm:t>
    </dgm:pt>
    <dgm:pt modelId="{D6157D5C-8B02-441A-8D5B-D174F6A0916D}" type="parTrans" cxnId="{C0892BE5-D2E2-4FD4-A53D-ACA37AF32A03}">
      <dgm:prSet/>
      <dgm:spPr/>
      <dgm:t>
        <a:bodyPr/>
        <a:lstStyle/>
        <a:p>
          <a:endParaRPr lang="en-US"/>
        </a:p>
      </dgm:t>
    </dgm:pt>
    <dgm:pt modelId="{784DA6EB-314C-4EE4-A40D-B6C6916CB265}" type="sibTrans" cxnId="{C0892BE5-D2E2-4FD4-A53D-ACA37AF32A03}">
      <dgm:prSet/>
      <dgm:spPr/>
      <dgm:t>
        <a:bodyPr/>
        <a:lstStyle/>
        <a:p>
          <a:endParaRPr lang="en-US"/>
        </a:p>
      </dgm:t>
    </dgm:pt>
    <dgm:pt modelId="{9EEADEBB-4B8B-42C5-9AC4-D9281081DF6E}">
      <dgm:prSet custT="1">
        <dgm:style>
          <a:lnRef idx="2">
            <a:schemeClr val="dk1"/>
          </a:lnRef>
          <a:fillRef idx="1">
            <a:schemeClr val="lt1"/>
          </a:fillRef>
          <a:effectRef idx="0">
            <a:schemeClr val="dk1"/>
          </a:effectRef>
          <a:fontRef idx="minor">
            <a:schemeClr val="dk1"/>
          </a:fontRef>
        </dgm:style>
      </dgm:prSet>
      <dgm:spPr/>
      <dgm:t>
        <a:bodyPr/>
        <a:lstStyle/>
        <a:p>
          <a:r>
            <a:rPr lang="fr-FR" sz="1000" smtClean="0"/>
            <a:t>Role </a:t>
          </a:r>
          <a:endParaRPr lang="en-US" sz="1000"/>
        </a:p>
      </dgm:t>
    </dgm:pt>
    <dgm:pt modelId="{EEC522DA-7A50-42E4-AB75-CA615F1DD952}" type="parTrans" cxnId="{4F270BFF-2D5F-4A98-AD5B-0D165EFA525C}">
      <dgm:prSet/>
      <dgm:spPr/>
      <dgm:t>
        <a:bodyPr/>
        <a:lstStyle/>
        <a:p>
          <a:endParaRPr lang="en-US"/>
        </a:p>
      </dgm:t>
    </dgm:pt>
    <dgm:pt modelId="{0A52B317-FE4A-407A-B455-A058A5F61CC3}" type="sibTrans" cxnId="{4F270BFF-2D5F-4A98-AD5B-0D165EFA525C}">
      <dgm:prSet/>
      <dgm:spPr/>
      <dgm:t>
        <a:bodyPr/>
        <a:lstStyle/>
        <a:p>
          <a:endParaRPr lang="en-US"/>
        </a:p>
      </dgm:t>
    </dgm:pt>
    <dgm:pt modelId="{55ACD833-1C78-447E-A29D-2B1280C933A5}">
      <dgm:prSet custT="1">
        <dgm:style>
          <a:lnRef idx="2">
            <a:schemeClr val="dk1"/>
          </a:lnRef>
          <a:fillRef idx="1">
            <a:schemeClr val="lt1"/>
          </a:fillRef>
          <a:effectRef idx="0">
            <a:schemeClr val="dk1"/>
          </a:effectRef>
          <a:fontRef idx="minor">
            <a:schemeClr val="dk1"/>
          </a:fontRef>
        </dgm:style>
      </dgm:prSet>
      <dgm:spPr/>
      <dgm:t>
        <a:bodyPr/>
        <a:lstStyle/>
        <a:p>
          <a:r>
            <a:rPr lang="fr-FR" sz="1000" smtClean="0"/>
            <a:t>Stored procedure</a:t>
          </a:r>
          <a:endParaRPr lang="en-US" sz="1000"/>
        </a:p>
      </dgm:t>
    </dgm:pt>
    <dgm:pt modelId="{11222FA7-BE4C-4873-95E7-DC2B990D447D}" type="parTrans" cxnId="{3018088A-A28A-4376-A551-F55FF2374672}">
      <dgm:prSet/>
      <dgm:spPr/>
      <dgm:t>
        <a:bodyPr/>
        <a:lstStyle/>
        <a:p>
          <a:endParaRPr lang="en-US"/>
        </a:p>
      </dgm:t>
    </dgm:pt>
    <dgm:pt modelId="{4A3506F8-A769-47A5-983D-1F79F0158045}" type="sibTrans" cxnId="{3018088A-A28A-4376-A551-F55FF2374672}">
      <dgm:prSet/>
      <dgm:spPr/>
      <dgm:t>
        <a:bodyPr/>
        <a:lstStyle/>
        <a:p>
          <a:endParaRPr lang="en-US"/>
        </a:p>
      </dgm:t>
    </dgm:pt>
    <dgm:pt modelId="{4740E12D-C922-46F6-92F6-489D6E809CDF}">
      <dgm:prSet custT="1"/>
      <dgm:spPr/>
      <dgm:t>
        <a:bodyPr/>
        <a:lstStyle/>
        <a:p>
          <a:r>
            <a:rPr lang="fr-FR" sz="1200" smtClean="0"/>
            <a:t>User assignments</a:t>
          </a:r>
          <a:endParaRPr lang="en-US" sz="1200"/>
        </a:p>
      </dgm:t>
    </dgm:pt>
    <dgm:pt modelId="{50C23977-01E3-4526-AF11-6600C5CF8CAF}" type="parTrans" cxnId="{D6991281-188D-412D-8B32-464E0B41D02D}">
      <dgm:prSet/>
      <dgm:spPr/>
      <dgm:t>
        <a:bodyPr/>
        <a:lstStyle/>
        <a:p>
          <a:endParaRPr lang="en-US"/>
        </a:p>
      </dgm:t>
    </dgm:pt>
    <dgm:pt modelId="{42533148-2468-458C-9358-1032B90F3F62}" type="sibTrans" cxnId="{D6991281-188D-412D-8B32-464E0B41D02D}">
      <dgm:prSet/>
      <dgm:spPr/>
      <dgm:t>
        <a:bodyPr/>
        <a:lstStyle/>
        <a:p>
          <a:endParaRPr lang="en-US"/>
        </a:p>
      </dgm:t>
    </dgm:pt>
    <dgm:pt modelId="{8D41DACF-855F-4215-97BB-068588BA1C4C}">
      <dgm:prSet custT="1">
        <dgm:style>
          <a:lnRef idx="2">
            <a:schemeClr val="dk1"/>
          </a:lnRef>
          <a:fillRef idx="1">
            <a:schemeClr val="lt1"/>
          </a:fillRef>
          <a:effectRef idx="0">
            <a:schemeClr val="dk1"/>
          </a:effectRef>
          <a:fontRef idx="minor">
            <a:schemeClr val="dk1"/>
          </a:fontRef>
        </dgm:style>
      </dgm:prSet>
      <dgm:spPr/>
      <dgm:t>
        <a:bodyPr/>
        <a:lstStyle/>
        <a:p>
          <a:r>
            <a:rPr lang="fr-FR" sz="1000" smtClean="0"/>
            <a:t>User </a:t>
          </a:r>
          <a:endParaRPr lang="en-US" sz="1000"/>
        </a:p>
      </dgm:t>
    </dgm:pt>
    <dgm:pt modelId="{49DB0227-8873-4645-A866-03DEAB5EFBAC}" type="parTrans" cxnId="{C978BA4C-B473-4C9A-AAA5-85E6AC5558A1}">
      <dgm:prSet/>
      <dgm:spPr/>
      <dgm:t>
        <a:bodyPr/>
        <a:lstStyle/>
        <a:p>
          <a:endParaRPr lang="en-US"/>
        </a:p>
      </dgm:t>
    </dgm:pt>
    <dgm:pt modelId="{51701C9A-509D-4C94-B2D8-2131C35C2E2B}" type="sibTrans" cxnId="{C978BA4C-B473-4C9A-AAA5-85E6AC5558A1}">
      <dgm:prSet/>
      <dgm:spPr/>
      <dgm:t>
        <a:bodyPr/>
        <a:lstStyle/>
        <a:p>
          <a:endParaRPr lang="en-US"/>
        </a:p>
      </dgm:t>
    </dgm:pt>
    <dgm:pt modelId="{FDE7C4C2-5C51-4157-B1CB-3A507F25F61C}">
      <dgm:prSet custT="1">
        <dgm:style>
          <a:lnRef idx="2">
            <a:schemeClr val="dk1"/>
          </a:lnRef>
          <a:fillRef idx="1">
            <a:schemeClr val="lt1"/>
          </a:fillRef>
          <a:effectRef idx="0">
            <a:schemeClr val="dk1"/>
          </a:effectRef>
          <a:fontRef idx="minor">
            <a:schemeClr val="dk1"/>
          </a:fontRef>
        </dgm:style>
      </dgm:prSet>
      <dgm:spPr/>
      <dgm:t>
        <a:bodyPr/>
        <a:lstStyle/>
        <a:p>
          <a:r>
            <a:rPr lang="fr-FR" sz="1000" smtClean="0"/>
            <a:t>Role </a:t>
          </a:r>
          <a:endParaRPr lang="en-US" sz="1000"/>
        </a:p>
      </dgm:t>
    </dgm:pt>
    <dgm:pt modelId="{F1CDF8D4-4F42-4B60-933F-EA18F4F60CC1}" type="parTrans" cxnId="{82F83695-7D23-49E3-A609-29BEE449DE10}">
      <dgm:prSet/>
      <dgm:spPr/>
      <dgm:t>
        <a:bodyPr/>
        <a:lstStyle/>
        <a:p>
          <a:endParaRPr lang="en-US"/>
        </a:p>
      </dgm:t>
    </dgm:pt>
    <dgm:pt modelId="{48F7F23A-9B14-4C2D-9715-3DF9FE91F21D}" type="sibTrans" cxnId="{82F83695-7D23-49E3-A609-29BEE449DE10}">
      <dgm:prSet/>
      <dgm:spPr/>
      <dgm:t>
        <a:bodyPr/>
        <a:lstStyle/>
        <a:p>
          <a:endParaRPr lang="en-US"/>
        </a:p>
      </dgm:t>
    </dgm:pt>
    <dgm:pt modelId="{4C19DCA4-9236-42FA-AF90-95B143D7BEEE}" type="pres">
      <dgm:prSet presAssocID="{7409B6C3-F101-4A66-AFF9-406A75051A07}" presName="Name0" presStyleCnt="0">
        <dgm:presLayoutVars>
          <dgm:chPref val="1"/>
          <dgm:dir/>
          <dgm:animOne val="branch"/>
          <dgm:animLvl val="lvl"/>
          <dgm:resizeHandles/>
        </dgm:presLayoutVars>
      </dgm:prSet>
      <dgm:spPr/>
      <dgm:t>
        <a:bodyPr/>
        <a:lstStyle/>
        <a:p>
          <a:endParaRPr lang="en-US"/>
        </a:p>
      </dgm:t>
    </dgm:pt>
    <dgm:pt modelId="{9B2FD3F3-DB2C-45B6-8C68-472513066B84}" type="pres">
      <dgm:prSet presAssocID="{D26D3B66-A03F-4FE9-A3EC-DBACD8C865A8}" presName="vertOne" presStyleCnt="0"/>
      <dgm:spPr/>
    </dgm:pt>
    <dgm:pt modelId="{6813FFDC-EF62-4EC3-B64B-657E4E81E76A}" type="pres">
      <dgm:prSet presAssocID="{D26D3B66-A03F-4FE9-A3EC-DBACD8C865A8}" presName="txOne" presStyleLbl="node0" presStyleIdx="0" presStyleCnt="1">
        <dgm:presLayoutVars>
          <dgm:chPref val="3"/>
        </dgm:presLayoutVars>
      </dgm:prSet>
      <dgm:spPr/>
      <dgm:t>
        <a:bodyPr/>
        <a:lstStyle/>
        <a:p>
          <a:endParaRPr lang="en-US"/>
        </a:p>
      </dgm:t>
    </dgm:pt>
    <dgm:pt modelId="{1ACC79A1-EC5F-44CB-81D2-C064C0A22811}" type="pres">
      <dgm:prSet presAssocID="{D26D3B66-A03F-4FE9-A3EC-DBACD8C865A8}" presName="parTransOne" presStyleCnt="0"/>
      <dgm:spPr/>
    </dgm:pt>
    <dgm:pt modelId="{799F1467-955A-4AB7-9207-86485CB5D9D7}" type="pres">
      <dgm:prSet presAssocID="{D26D3B66-A03F-4FE9-A3EC-DBACD8C865A8}" presName="horzOne" presStyleCnt="0"/>
      <dgm:spPr/>
    </dgm:pt>
    <dgm:pt modelId="{434640A3-CFA6-46C6-85FE-5F0857015115}" type="pres">
      <dgm:prSet presAssocID="{48C77B6F-8A52-4CB4-9AB1-D4CC5F10DFC6}" presName="vertTwo" presStyleCnt="0"/>
      <dgm:spPr/>
    </dgm:pt>
    <dgm:pt modelId="{460E2974-2ECF-42BC-84B9-35F0F116433C}" type="pres">
      <dgm:prSet presAssocID="{48C77B6F-8A52-4CB4-9AB1-D4CC5F10DFC6}" presName="txTwo" presStyleLbl="node2" presStyleIdx="0" presStyleCnt="2">
        <dgm:presLayoutVars>
          <dgm:chPref val="3"/>
        </dgm:presLayoutVars>
      </dgm:prSet>
      <dgm:spPr/>
      <dgm:t>
        <a:bodyPr/>
        <a:lstStyle/>
        <a:p>
          <a:endParaRPr lang="en-US"/>
        </a:p>
      </dgm:t>
    </dgm:pt>
    <dgm:pt modelId="{87A5831C-1990-4A1F-8174-2934DA7280DC}" type="pres">
      <dgm:prSet presAssocID="{48C77B6F-8A52-4CB4-9AB1-D4CC5F10DFC6}" presName="parTransTwo" presStyleCnt="0"/>
      <dgm:spPr/>
    </dgm:pt>
    <dgm:pt modelId="{1F3C20DB-12AB-4CAF-B34A-C9DCCC1C4CBF}" type="pres">
      <dgm:prSet presAssocID="{48C77B6F-8A52-4CB4-9AB1-D4CC5F10DFC6}" presName="horzTwo" presStyleCnt="0"/>
      <dgm:spPr/>
    </dgm:pt>
    <dgm:pt modelId="{A0AAA276-1BD9-43F0-8329-CDB3B76F6E67}" type="pres">
      <dgm:prSet presAssocID="{65B78654-9846-4185-917F-F79C76ECB2B7}" presName="vertThree" presStyleCnt="0"/>
      <dgm:spPr/>
    </dgm:pt>
    <dgm:pt modelId="{620E7445-D335-4A8D-9BD6-186CD1A7B5B2}" type="pres">
      <dgm:prSet presAssocID="{65B78654-9846-4185-917F-F79C76ECB2B7}" presName="txThree" presStyleLbl="node3" presStyleIdx="0" presStyleCnt="6">
        <dgm:presLayoutVars>
          <dgm:chPref val="3"/>
        </dgm:presLayoutVars>
      </dgm:prSet>
      <dgm:spPr/>
      <dgm:t>
        <a:bodyPr/>
        <a:lstStyle/>
        <a:p>
          <a:endParaRPr lang="en-US"/>
        </a:p>
      </dgm:t>
    </dgm:pt>
    <dgm:pt modelId="{38043CB1-0B2F-48AE-9E50-D3A17BF737EC}" type="pres">
      <dgm:prSet presAssocID="{65B78654-9846-4185-917F-F79C76ECB2B7}" presName="horzThree" presStyleCnt="0"/>
      <dgm:spPr/>
    </dgm:pt>
    <dgm:pt modelId="{4E008C40-1CB4-4C3B-A9A3-8224CF1D4E7A}" type="pres">
      <dgm:prSet presAssocID="{86D00D76-A8E3-486C-9BFA-B7B2E948DA88}" presName="sibSpaceThree" presStyleCnt="0"/>
      <dgm:spPr/>
    </dgm:pt>
    <dgm:pt modelId="{A50C4FA6-191F-4C5A-9DCF-1CA2017D985D}" type="pres">
      <dgm:prSet presAssocID="{9D04CBEE-1BAD-4329-8EDD-91E1D9142459}" presName="vertThree" presStyleCnt="0"/>
      <dgm:spPr/>
    </dgm:pt>
    <dgm:pt modelId="{E8438BC2-2F1F-439D-A0DF-D811B2B402A5}" type="pres">
      <dgm:prSet presAssocID="{9D04CBEE-1BAD-4329-8EDD-91E1D9142459}" presName="txThree" presStyleLbl="node3" presStyleIdx="1" presStyleCnt="6">
        <dgm:presLayoutVars>
          <dgm:chPref val="3"/>
        </dgm:presLayoutVars>
      </dgm:prSet>
      <dgm:spPr/>
      <dgm:t>
        <a:bodyPr/>
        <a:lstStyle/>
        <a:p>
          <a:endParaRPr lang="en-US"/>
        </a:p>
      </dgm:t>
    </dgm:pt>
    <dgm:pt modelId="{71CD135A-FF8C-4716-AEF5-7832E1107D06}" type="pres">
      <dgm:prSet presAssocID="{9D04CBEE-1BAD-4329-8EDD-91E1D9142459}" presName="horzThree" presStyleCnt="0"/>
      <dgm:spPr/>
    </dgm:pt>
    <dgm:pt modelId="{6508309C-2472-48BE-B2CC-0EBA4247D53D}" type="pres">
      <dgm:prSet presAssocID="{00DFB0A6-FBD4-449A-8ECD-DDD4DA81DD65}" presName="sibSpaceTwo" presStyleCnt="0"/>
      <dgm:spPr/>
    </dgm:pt>
    <dgm:pt modelId="{8AE2F35E-4D7D-4B41-AE31-DEB51C69A01E}" type="pres">
      <dgm:prSet presAssocID="{73249370-F7E7-4C76-8861-0E6EE89517CE}" presName="vertTwo" presStyleCnt="0"/>
      <dgm:spPr/>
    </dgm:pt>
    <dgm:pt modelId="{D3556C84-2641-4450-AE65-E67A0D8B2B9A}" type="pres">
      <dgm:prSet presAssocID="{73249370-F7E7-4C76-8861-0E6EE89517CE}" presName="txTwo" presStyleLbl="node2" presStyleIdx="1" presStyleCnt="2" custScaleX="100388" custLinFactNeighborX="8207">
        <dgm:presLayoutVars>
          <dgm:chPref val="3"/>
        </dgm:presLayoutVars>
      </dgm:prSet>
      <dgm:spPr/>
      <dgm:t>
        <a:bodyPr/>
        <a:lstStyle/>
        <a:p>
          <a:endParaRPr lang="en-US"/>
        </a:p>
      </dgm:t>
    </dgm:pt>
    <dgm:pt modelId="{9CF30B64-1B45-4723-98CC-644E53B418F2}" type="pres">
      <dgm:prSet presAssocID="{73249370-F7E7-4C76-8861-0E6EE89517CE}" presName="parTransTwo" presStyleCnt="0"/>
      <dgm:spPr/>
    </dgm:pt>
    <dgm:pt modelId="{45900DC5-DB2B-46D6-BCF7-7DC0FCE8EFDF}" type="pres">
      <dgm:prSet presAssocID="{73249370-F7E7-4C76-8861-0E6EE89517CE}" presName="horzTwo" presStyleCnt="0"/>
      <dgm:spPr/>
    </dgm:pt>
    <dgm:pt modelId="{DCBF845D-98D0-45C1-80C3-1D34266FB04A}" type="pres">
      <dgm:prSet presAssocID="{55317A05-C0A7-4277-95CA-0E658B87CA43}" presName="vertThree" presStyleCnt="0"/>
      <dgm:spPr/>
    </dgm:pt>
    <dgm:pt modelId="{9AAB067E-EEBF-429F-9F3D-440BFFE900BF}" type="pres">
      <dgm:prSet presAssocID="{55317A05-C0A7-4277-95CA-0E658B87CA43}" presName="txThree" presStyleLbl="node3" presStyleIdx="2" presStyleCnt="6" custScaleX="73017">
        <dgm:presLayoutVars>
          <dgm:chPref val="3"/>
        </dgm:presLayoutVars>
      </dgm:prSet>
      <dgm:spPr/>
      <dgm:t>
        <a:bodyPr/>
        <a:lstStyle/>
        <a:p>
          <a:endParaRPr lang="en-US"/>
        </a:p>
      </dgm:t>
    </dgm:pt>
    <dgm:pt modelId="{047A922B-67A2-41AB-99FE-53D4D7EFD8BE}" type="pres">
      <dgm:prSet presAssocID="{55317A05-C0A7-4277-95CA-0E658B87CA43}" presName="horzThree" presStyleCnt="0"/>
      <dgm:spPr/>
    </dgm:pt>
    <dgm:pt modelId="{A4B359FA-11A5-40E5-AC94-B329919CA2E6}" type="pres">
      <dgm:prSet presAssocID="{419425AE-7539-4E71-B285-C41C56C74702}" presName="sibSpaceThree" presStyleCnt="0"/>
      <dgm:spPr/>
    </dgm:pt>
    <dgm:pt modelId="{E12F567F-0853-4294-B49C-54FDB1D04E48}" type="pres">
      <dgm:prSet presAssocID="{07F1BEE0-AA05-4837-920E-E0549C8B3922}" presName="vertThree" presStyleCnt="0"/>
      <dgm:spPr/>
    </dgm:pt>
    <dgm:pt modelId="{3AE0A4A1-BD54-48ED-B4E0-DA076F516B63}" type="pres">
      <dgm:prSet presAssocID="{07F1BEE0-AA05-4837-920E-E0549C8B3922}" presName="txThree" presStyleLbl="node3" presStyleIdx="3" presStyleCnt="6" custScaleX="61838">
        <dgm:presLayoutVars>
          <dgm:chPref val="3"/>
        </dgm:presLayoutVars>
      </dgm:prSet>
      <dgm:spPr/>
      <dgm:t>
        <a:bodyPr/>
        <a:lstStyle/>
        <a:p>
          <a:endParaRPr lang="en-US"/>
        </a:p>
      </dgm:t>
    </dgm:pt>
    <dgm:pt modelId="{90159287-818C-4D65-A129-ADB6391D5832}" type="pres">
      <dgm:prSet presAssocID="{07F1BEE0-AA05-4837-920E-E0549C8B3922}" presName="horzThree" presStyleCnt="0"/>
      <dgm:spPr/>
    </dgm:pt>
    <dgm:pt modelId="{C7854A6B-F0AF-4079-AB73-98AD55AA7AFF}" type="pres">
      <dgm:prSet presAssocID="{74EF162B-2202-45CC-AD55-D1F7A10E5E0B}" presName="sibSpaceThree" presStyleCnt="0"/>
      <dgm:spPr/>
    </dgm:pt>
    <dgm:pt modelId="{D81F872B-B697-4C12-BC20-05DB299319FD}" type="pres">
      <dgm:prSet presAssocID="{4740E12D-C922-46F6-92F6-489D6E809CDF}" presName="vertThree" presStyleCnt="0"/>
      <dgm:spPr/>
    </dgm:pt>
    <dgm:pt modelId="{B6DE34F9-9174-4A4B-826E-5CD6603DB0CE}" type="pres">
      <dgm:prSet presAssocID="{4740E12D-C922-46F6-92F6-489D6E809CDF}" presName="txThree" presStyleLbl="node3" presStyleIdx="4" presStyleCnt="6" custScaleX="114057" custLinFactNeighborX="-427">
        <dgm:presLayoutVars>
          <dgm:chPref val="3"/>
        </dgm:presLayoutVars>
      </dgm:prSet>
      <dgm:spPr/>
      <dgm:t>
        <a:bodyPr/>
        <a:lstStyle/>
        <a:p>
          <a:endParaRPr lang="en-US"/>
        </a:p>
      </dgm:t>
    </dgm:pt>
    <dgm:pt modelId="{FDB691EE-9624-4F77-B2FA-B8CF910001A4}" type="pres">
      <dgm:prSet presAssocID="{4740E12D-C922-46F6-92F6-489D6E809CDF}" presName="parTransThree" presStyleCnt="0"/>
      <dgm:spPr/>
    </dgm:pt>
    <dgm:pt modelId="{DCDA06A2-BD3B-4D18-B59E-29EAB0F6DCDB}" type="pres">
      <dgm:prSet presAssocID="{4740E12D-C922-46F6-92F6-489D6E809CDF}" presName="horzThree" presStyleCnt="0"/>
      <dgm:spPr/>
    </dgm:pt>
    <dgm:pt modelId="{B224FD8B-EEFF-445E-9074-56D940B3CDD3}" type="pres">
      <dgm:prSet presAssocID="{8D41DACF-855F-4215-97BB-068588BA1C4C}" presName="vertFour" presStyleCnt="0">
        <dgm:presLayoutVars>
          <dgm:chPref val="3"/>
        </dgm:presLayoutVars>
      </dgm:prSet>
      <dgm:spPr/>
    </dgm:pt>
    <dgm:pt modelId="{EB5657E1-0FDE-487C-B3E9-5AF20DB9AE2E}" type="pres">
      <dgm:prSet presAssocID="{8D41DACF-855F-4215-97BB-068588BA1C4C}" presName="txFour" presStyleLbl="node4" presStyleIdx="0" presStyleCnt="4" custScaleX="57446" custLinFactNeighborX="-4934">
        <dgm:presLayoutVars>
          <dgm:chPref val="3"/>
        </dgm:presLayoutVars>
      </dgm:prSet>
      <dgm:spPr/>
      <dgm:t>
        <a:bodyPr/>
        <a:lstStyle/>
        <a:p>
          <a:endParaRPr lang="en-US"/>
        </a:p>
      </dgm:t>
    </dgm:pt>
    <dgm:pt modelId="{FAACE348-1650-4E41-A21A-76D4D1565515}" type="pres">
      <dgm:prSet presAssocID="{8D41DACF-855F-4215-97BB-068588BA1C4C}" presName="horzFour" presStyleCnt="0"/>
      <dgm:spPr/>
    </dgm:pt>
    <dgm:pt modelId="{5D78E763-B661-4ABA-A412-C233F044E6ED}" type="pres">
      <dgm:prSet presAssocID="{51701C9A-509D-4C94-B2D8-2131C35C2E2B}" presName="sibSpaceFour" presStyleCnt="0"/>
      <dgm:spPr/>
    </dgm:pt>
    <dgm:pt modelId="{99790A58-36CF-4D5E-BADE-089B782A3495}" type="pres">
      <dgm:prSet presAssocID="{FDE7C4C2-5C51-4157-B1CB-3A507F25F61C}" presName="vertFour" presStyleCnt="0">
        <dgm:presLayoutVars>
          <dgm:chPref val="3"/>
        </dgm:presLayoutVars>
      </dgm:prSet>
      <dgm:spPr/>
    </dgm:pt>
    <dgm:pt modelId="{C768E802-8FFE-4443-AD4A-40C7078370F8}" type="pres">
      <dgm:prSet presAssocID="{FDE7C4C2-5C51-4157-B1CB-3A507F25F61C}" presName="txFour" presStyleLbl="node4" presStyleIdx="1" presStyleCnt="4" custScaleX="55964" custLinFactNeighborX="7274">
        <dgm:presLayoutVars>
          <dgm:chPref val="3"/>
        </dgm:presLayoutVars>
      </dgm:prSet>
      <dgm:spPr/>
      <dgm:t>
        <a:bodyPr/>
        <a:lstStyle/>
        <a:p>
          <a:endParaRPr lang="en-US"/>
        </a:p>
      </dgm:t>
    </dgm:pt>
    <dgm:pt modelId="{5B6E4BC4-1D36-437F-8A04-ECF6B3041EBE}" type="pres">
      <dgm:prSet presAssocID="{FDE7C4C2-5C51-4157-B1CB-3A507F25F61C}" presName="horzFour" presStyleCnt="0"/>
      <dgm:spPr/>
    </dgm:pt>
    <dgm:pt modelId="{07DC71A3-2E90-4ED3-8D02-CB3D101F5214}" type="pres">
      <dgm:prSet presAssocID="{42533148-2468-458C-9358-1032B90F3F62}" presName="sibSpaceThree" presStyleCnt="0"/>
      <dgm:spPr/>
    </dgm:pt>
    <dgm:pt modelId="{C4BA14C3-6376-4AB2-8C84-B94B20C19FEE}" type="pres">
      <dgm:prSet presAssocID="{24782A79-0375-4682-BD34-20FF4D199EED}" presName="vertThree" presStyleCnt="0"/>
      <dgm:spPr/>
    </dgm:pt>
    <dgm:pt modelId="{92CBCD0C-2B6A-44FA-AA71-6EB891D36206}" type="pres">
      <dgm:prSet presAssocID="{24782A79-0375-4682-BD34-20FF4D199EED}" presName="txThree" presStyleLbl="node3" presStyleIdx="5" presStyleCnt="6" custScaleX="116438" custLinFactNeighborX="14612" custLinFactNeighborY="3696">
        <dgm:presLayoutVars>
          <dgm:chPref val="3"/>
        </dgm:presLayoutVars>
      </dgm:prSet>
      <dgm:spPr/>
      <dgm:t>
        <a:bodyPr/>
        <a:lstStyle/>
        <a:p>
          <a:endParaRPr lang="en-US"/>
        </a:p>
      </dgm:t>
    </dgm:pt>
    <dgm:pt modelId="{CCE69846-581A-457A-AD82-48B74A64A8A8}" type="pres">
      <dgm:prSet presAssocID="{24782A79-0375-4682-BD34-20FF4D199EED}" presName="parTransThree" presStyleCnt="0"/>
      <dgm:spPr/>
    </dgm:pt>
    <dgm:pt modelId="{3980792A-D705-4DCB-8916-238F3CE793CD}" type="pres">
      <dgm:prSet presAssocID="{24782A79-0375-4682-BD34-20FF4D199EED}" presName="horzThree" presStyleCnt="0"/>
      <dgm:spPr/>
    </dgm:pt>
    <dgm:pt modelId="{5E174DEF-9136-499A-AE9A-542A5C14E53C}" type="pres">
      <dgm:prSet presAssocID="{9EEADEBB-4B8B-42C5-9AC4-D9281081DF6E}" presName="vertFour" presStyleCnt="0">
        <dgm:presLayoutVars>
          <dgm:chPref val="3"/>
        </dgm:presLayoutVars>
      </dgm:prSet>
      <dgm:spPr/>
    </dgm:pt>
    <dgm:pt modelId="{5306C943-B39B-43C4-A373-2264EF20C1D2}" type="pres">
      <dgm:prSet presAssocID="{9EEADEBB-4B8B-42C5-9AC4-D9281081DF6E}" presName="txFour" presStyleLbl="node4" presStyleIdx="2" presStyleCnt="4" custScaleX="52726" custLinFactNeighborX="83891">
        <dgm:presLayoutVars>
          <dgm:chPref val="3"/>
        </dgm:presLayoutVars>
      </dgm:prSet>
      <dgm:spPr/>
      <dgm:t>
        <a:bodyPr/>
        <a:lstStyle/>
        <a:p>
          <a:endParaRPr lang="en-US"/>
        </a:p>
      </dgm:t>
    </dgm:pt>
    <dgm:pt modelId="{39072EEB-F041-4399-A4E3-B775541CDF6E}" type="pres">
      <dgm:prSet presAssocID="{9EEADEBB-4B8B-42C5-9AC4-D9281081DF6E}" presName="horzFour" presStyleCnt="0"/>
      <dgm:spPr/>
    </dgm:pt>
    <dgm:pt modelId="{8F0E2408-1E87-4A06-B760-66E356602F29}" type="pres">
      <dgm:prSet presAssocID="{0A52B317-FE4A-407A-B455-A058A5F61CC3}" presName="sibSpaceFour" presStyleCnt="0"/>
      <dgm:spPr/>
    </dgm:pt>
    <dgm:pt modelId="{1FDEB16D-1B4B-4557-8288-A99881A8AB4B}" type="pres">
      <dgm:prSet presAssocID="{55ACD833-1C78-447E-A29D-2B1280C933A5}" presName="vertFour" presStyleCnt="0">
        <dgm:presLayoutVars>
          <dgm:chPref val="3"/>
        </dgm:presLayoutVars>
      </dgm:prSet>
      <dgm:spPr/>
    </dgm:pt>
    <dgm:pt modelId="{84239150-FA45-404D-9BD7-54D2E8990A7A}" type="pres">
      <dgm:prSet presAssocID="{55ACD833-1C78-447E-A29D-2B1280C933A5}" presName="txFour" presStyleLbl="node4" presStyleIdx="3" presStyleCnt="4" custScaleX="72429" custLinFactNeighborX="-58128">
        <dgm:presLayoutVars>
          <dgm:chPref val="3"/>
        </dgm:presLayoutVars>
      </dgm:prSet>
      <dgm:spPr/>
      <dgm:t>
        <a:bodyPr/>
        <a:lstStyle/>
        <a:p>
          <a:endParaRPr lang="en-US"/>
        </a:p>
      </dgm:t>
    </dgm:pt>
    <dgm:pt modelId="{AF2B75FA-7000-4948-B229-FBCE89A50F12}" type="pres">
      <dgm:prSet presAssocID="{55ACD833-1C78-447E-A29D-2B1280C933A5}" presName="horzFour" presStyleCnt="0"/>
      <dgm:spPr/>
    </dgm:pt>
  </dgm:ptLst>
  <dgm:cxnLst>
    <dgm:cxn modelId="{D037D9BB-CBA4-4642-A437-609F57500075}" type="presOf" srcId="{7409B6C3-F101-4A66-AFF9-406A75051A07}" destId="{4C19DCA4-9236-42FA-AF90-95B143D7BEEE}" srcOrd="0" destOrd="0" presId="urn:microsoft.com/office/officeart/2005/8/layout/hierarchy4"/>
    <dgm:cxn modelId="{246F2EFB-E7BD-4E4A-88AF-F2579C070A00}" type="presOf" srcId="{73249370-F7E7-4C76-8861-0E6EE89517CE}" destId="{D3556C84-2641-4450-AE65-E67A0D8B2B9A}" srcOrd="0" destOrd="0" presId="urn:microsoft.com/office/officeart/2005/8/layout/hierarchy4"/>
    <dgm:cxn modelId="{4F270BFF-2D5F-4A98-AD5B-0D165EFA525C}" srcId="{24782A79-0375-4682-BD34-20FF4D199EED}" destId="{9EEADEBB-4B8B-42C5-9AC4-D9281081DF6E}" srcOrd="0" destOrd="0" parTransId="{EEC522DA-7A50-42E4-AB75-CA615F1DD952}" sibTransId="{0A52B317-FE4A-407A-B455-A058A5F61CC3}"/>
    <dgm:cxn modelId="{82F83695-7D23-49E3-A609-29BEE449DE10}" srcId="{4740E12D-C922-46F6-92F6-489D6E809CDF}" destId="{FDE7C4C2-5C51-4157-B1CB-3A507F25F61C}" srcOrd="1" destOrd="0" parTransId="{F1CDF8D4-4F42-4B60-933F-EA18F4F60CC1}" sibTransId="{48F7F23A-9B14-4C2D-9715-3DF9FE91F21D}"/>
    <dgm:cxn modelId="{97719182-8B07-457E-A0EA-961F64EF3A2E}" type="presOf" srcId="{9D04CBEE-1BAD-4329-8EDD-91E1D9142459}" destId="{E8438BC2-2F1F-439D-A0DF-D811B2B402A5}" srcOrd="0" destOrd="0" presId="urn:microsoft.com/office/officeart/2005/8/layout/hierarchy4"/>
    <dgm:cxn modelId="{D6991281-188D-412D-8B32-464E0B41D02D}" srcId="{73249370-F7E7-4C76-8861-0E6EE89517CE}" destId="{4740E12D-C922-46F6-92F6-489D6E809CDF}" srcOrd="2" destOrd="0" parTransId="{50C23977-01E3-4526-AF11-6600C5CF8CAF}" sibTransId="{42533148-2468-458C-9358-1032B90F3F62}"/>
    <dgm:cxn modelId="{1805F536-8135-4EAD-834E-C0BA0BD33F2D}" srcId="{7409B6C3-F101-4A66-AFF9-406A75051A07}" destId="{D26D3B66-A03F-4FE9-A3EC-DBACD8C865A8}" srcOrd="0" destOrd="0" parTransId="{5CBC7C2B-939C-4684-A1FB-8ED597CD82CC}" sibTransId="{B036488D-0BD7-4816-9B5D-EE4DC06C2B3C}"/>
    <dgm:cxn modelId="{C0892BE5-D2E2-4FD4-A53D-ACA37AF32A03}" srcId="{73249370-F7E7-4C76-8861-0E6EE89517CE}" destId="{24782A79-0375-4682-BD34-20FF4D199EED}" srcOrd="3" destOrd="0" parTransId="{D6157D5C-8B02-441A-8D5B-D174F6A0916D}" sibTransId="{784DA6EB-314C-4EE4-A40D-B6C6916CB265}"/>
    <dgm:cxn modelId="{42281EEB-F9DB-48A8-91EA-1EA386A7EA63}" type="presOf" srcId="{55317A05-C0A7-4277-95CA-0E658B87CA43}" destId="{9AAB067E-EEBF-429F-9F3D-440BFFE900BF}" srcOrd="0" destOrd="0" presId="urn:microsoft.com/office/officeart/2005/8/layout/hierarchy4"/>
    <dgm:cxn modelId="{3ABDE27A-1247-41C8-83F9-F964A6887783}" type="presOf" srcId="{FDE7C4C2-5C51-4157-B1CB-3A507F25F61C}" destId="{C768E802-8FFE-4443-AD4A-40C7078370F8}" srcOrd="0" destOrd="0" presId="urn:microsoft.com/office/officeart/2005/8/layout/hierarchy4"/>
    <dgm:cxn modelId="{B8F2EC67-DCD6-4D2D-AA1D-567FD31400A5}" srcId="{D26D3B66-A03F-4FE9-A3EC-DBACD8C865A8}" destId="{48C77B6F-8A52-4CB4-9AB1-D4CC5F10DFC6}" srcOrd="0" destOrd="0" parTransId="{91CEC936-4B56-406F-8037-E1A6C5027DDF}" sibTransId="{00DFB0A6-FBD4-449A-8ECD-DDD4DA81DD65}"/>
    <dgm:cxn modelId="{FBABC37E-6886-4C11-BB14-5EE01B608B53}" type="presOf" srcId="{07F1BEE0-AA05-4837-920E-E0549C8B3922}" destId="{3AE0A4A1-BD54-48ED-B4E0-DA076F516B63}" srcOrd="0" destOrd="0" presId="urn:microsoft.com/office/officeart/2005/8/layout/hierarchy4"/>
    <dgm:cxn modelId="{C978BA4C-B473-4C9A-AAA5-85E6AC5558A1}" srcId="{4740E12D-C922-46F6-92F6-489D6E809CDF}" destId="{8D41DACF-855F-4215-97BB-068588BA1C4C}" srcOrd="0" destOrd="0" parTransId="{49DB0227-8873-4645-A866-03DEAB5EFBAC}" sibTransId="{51701C9A-509D-4C94-B2D8-2131C35C2E2B}"/>
    <dgm:cxn modelId="{534FDA89-6AC8-490B-A0C2-F55D05FC45CC}" type="presOf" srcId="{4740E12D-C922-46F6-92F6-489D6E809CDF}" destId="{B6DE34F9-9174-4A4B-826E-5CD6603DB0CE}" srcOrd="0" destOrd="0" presId="urn:microsoft.com/office/officeart/2005/8/layout/hierarchy4"/>
    <dgm:cxn modelId="{36763154-1FDB-44A5-9F77-C468BC651FC9}" srcId="{48C77B6F-8A52-4CB4-9AB1-D4CC5F10DFC6}" destId="{9D04CBEE-1BAD-4329-8EDD-91E1D9142459}" srcOrd="1" destOrd="0" parTransId="{BA20A77A-2D5A-4EED-9340-FE10E9DBA4A1}" sibTransId="{BD0503F5-8FB0-4760-93CE-F6D595105FC2}"/>
    <dgm:cxn modelId="{18B131AE-34D4-43C8-8C0D-3F10C009DD1E}" type="presOf" srcId="{D26D3B66-A03F-4FE9-A3EC-DBACD8C865A8}" destId="{6813FFDC-EF62-4EC3-B64B-657E4E81E76A}" srcOrd="0" destOrd="0" presId="urn:microsoft.com/office/officeart/2005/8/layout/hierarchy4"/>
    <dgm:cxn modelId="{E50D1271-EA26-4E19-9A5C-613FD8D658B8}" type="presOf" srcId="{8D41DACF-855F-4215-97BB-068588BA1C4C}" destId="{EB5657E1-0FDE-487C-B3E9-5AF20DB9AE2E}" srcOrd="0" destOrd="0" presId="urn:microsoft.com/office/officeart/2005/8/layout/hierarchy4"/>
    <dgm:cxn modelId="{C6D89A87-2B79-42EB-93C1-31434B1C6F88}" srcId="{D26D3B66-A03F-4FE9-A3EC-DBACD8C865A8}" destId="{73249370-F7E7-4C76-8861-0E6EE89517CE}" srcOrd="1" destOrd="0" parTransId="{2348B792-031F-48F4-B293-08EAD69503F0}" sibTransId="{7AFA9435-D259-4DD2-BB56-320E46BE81ED}"/>
    <dgm:cxn modelId="{7F9E83DB-F4E5-404C-B04C-CCA589B6147C}" srcId="{73249370-F7E7-4C76-8861-0E6EE89517CE}" destId="{55317A05-C0A7-4277-95CA-0E658B87CA43}" srcOrd="0" destOrd="0" parTransId="{2AE4F48B-3174-447A-9C00-7D1917FD8F9C}" sibTransId="{419425AE-7539-4E71-B285-C41C56C74702}"/>
    <dgm:cxn modelId="{4E2DBB4F-35E6-4CEA-8B1A-4AD518DDAD71}" type="presOf" srcId="{24782A79-0375-4682-BD34-20FF4D199EED}" destId="{92CBCD0C-2B6A-44FA-AA71-6EB891D36206}" srcOrd="0" destOrd="0" presId="urn:microsoft.com/office/officeart/2005/8/layout/hierarchy4"/>
    <dgm:cxn modelId="{274ACEA1-66EA-43C8-B960-DBA5B23BCA7A}" type="presOf" srcId="{65B78654-9846-4185-917F-F79C76ECB2B7}" destId="{620E7445-D335-4A8D-9BD6-186CD1A7B5B2}" srcOrd="0" destOrd="0" presId="urn:microsoft.com/office/officeart/2005/8/layout/hierarchy4"/>
    <dgm:cxn modelId="{3018088A-A28A-4376-A551-F55FF2374672}" srcId="{24782A79-0375-4682-BD34-20FF4D199EED}" destId="{55ACD833-1C78-447E-A29D-2B1280C933A5}" srcOrd="1" destOrd="0" parTransId="{11222FA7-BE4C-4873-95E7-DC2B990D447D}" sibTransId="{4A3506F8-A769-47A5-983D-1F79F0158045}"/>
    <dgm:cxn modelId="{46F2EEAA-395B-429A-AB3A-56C89435B15B}" type="presOf" srcId="{48C77B6F-8A52-4CB4-9AB1-D4CC5F10DFC6}" destId="{460E2974-2ECF-42BC-84B9-35F0F116433C}" srcOrd="0" destOrd="0" presId="urn:microsoft.com/office/officeart/2005/8/layout/hierarchy4"/>
    <dgm:cxn modelId="{9726DA7A-2B5F-4A03-938D-4BD41679C2DA}" type="presOf" srcId="{55ACD833-1C78-447E-A29D-2B1280C933A5}" destId="{84239150-FA45-404D-9BD7-54D2E8990A7A}" srcOrd="0" destOrd="0" presId="urn:microsoft.com/office/officeart/2005/8/layout/hierarchy4"/>
    <dgm:cxn modelId="{432C5741-BB2B-424B-9378-26076737167E}" type="presOf" srcId="{9EEADEBB-4B8B-42C5-9AC4-D9281081DF6E}" destId="{5306C943-B39B-43C4-A373-2264EF20C1D2}" srcOrd="0" destOrd="0" presId="urn:microsoft.com/office/officeart/2005/8/layout/hierarchy4"/>
    <dgm:cxn modelId="{D08763F7-1549-4331-99AE-F9E2F63C1AE6}" srcId="{73249370-F7E7-4C76-8861-0E6EE89517CE}" destId="{07F1BEE0-AA05-4837-920E-E0549C8B3922}" srcOrd="1" destOrd="0" parTransId="{75332368-FCD5-4F88-A83E-93E408E58848}" sibTransId="{74EF162B-2202-45CC-AD55-D1F7A10E5E0B}"/>
    <dgm:cxn modelId="{4F0EE2D2-4794-46EB-B8B1-E0A76BD6F9F3}" srcId="{48C77B6F-8A52-4CB4-9AB1-D4CC5F10DFC6}" destId="{65B78654-9846-4185-917F-F79C76ECB2B7}" srcOrd="0" destOrd="0" parTransId="{404CBEAB-AFC0-4223-8C1F-BA28C8AD7B87}" sibTransId="{86D00D76-A8E3-486C-9BFA-B7B2E948DA88}"/>
    <dgm:cxn modelId="{854693B0-A114-4318-870C-2E6E50260A35}" type="presParOf" srcId="{4C19DCA4-9236-42FA-AF90-95B143D7BEEE}" destId="{9B2FD3F3-DB2C-45B6-8C68-472513066B84}" srcOrd="0" destOrd="0" presId="urn:microsoft.com/office/officeart/2005/8/layout/hierarchy4"/>
    <dgm:cxn modelId="{860B55D5-49AE-473C-9588-FFAFB847E279}" type="presParOf" srcId="{9B2FD3F3-DB2C-45B6-8C68-472513066B84}" destId="{6813FFDC-EF62-4EC3-B64B-657E4E81E76A}" srcOrd="0" destOrd="0" presId="urn:microsoft.com/office/officeart/2005/8/layout/hierarchy4"/>
    <dgm:cxn modelId="{AAA738C8-305B-4510-9323-845E4D2914C3}" type="presParOf" srcId="{9B2FD3F3-DB2C-45B6-8C68-472513066B84}" destId="{1ACC79A1-EC5F-44CB-81D2-C064C0A22811}" srcOrd="1" destOrd="0" presId="urn:microsoft.com/office/officeart/2005/8/layout/hierarchy4"/>
    <dgm:cxn modelId="{C89D44B6-1249-4ADD-9F6D-5CBE5F18FEB5}" type="presParOf" srcId="{9B2FD3F3-DB2C-45B6-8C68-472513066B84}" destId="{799F1467-955A-4AB7-9207-86485CB5D9D7}" srcOrd="2" destOrd="0" presId="urn:microsoft.com/office/officeart/2005/8/layout/hierarchy4"/>
    <dgm:cxn modelId="{650D3D3F-D448-4995-AAB2-70DB77127CC1}" type="presParOf" srcId="{799F1467-955A-4AB7-9207-86485CB5D9D7}" destId="{434640A3-CFA6-46C6-85FE-5F0857015115}" srcOrd="0" destOrd="0" presId="urn:microsoft.com/office/officeart/2005/8/layout/hierarchy4"/>
    <dgm:cxn modelId="{8C771AE6-03B4-4188-9C94-D596E2D1795E}" type="presParOf" srcId="{434640A3-CFA6-46C6-85FE-5F0857015115}" destId="{460E2974-2ECF-42BC-84B9-35F0F116433C}" srcOrd="0" destOrd="0" presId="urn:microsoft.com/office/officeart/2005/8/layout/hierarchy4"/>
    <dgm:cxn modelId="{CDF56CDF-5860-4D27-A9A7-66E772777F22}" type="presParOf" srcId="{434640A3-CFA6-46C6-85FE-5F0857015115}" destId="{87A5831C-1990-4A1F-8174-2934DA7280DC}" srcOrd="1" destOrd="0" presId="urn:microsoft.com/office/officeart/2005/8/layout/hierarchy4"/>
    <dgm:cxn modelId="{C8FE1454-B2B3-4B36-BBF7-238001D5BBBA}" type="presParOf" srcId="{434640A3-CFA6-46C6-85FE-5F0857015115}" destId="{1F3C20DB-12AB-4CAF-B34A-C9DCCC1C4CBF}" srcOrd="2" destOrd="0" presId="urn:microsoft.com/office/officeart/2005/8/layout/hierarchy4"/>
    <dgm:cxn modelId="{CA473AD3-BB25-47B8-95D8-BC5C0B8B0A9A}" type="presParOf" srcId="{1F3C20DB-12AB-4CAF-B34A-C9DCCC1C4CBF}" destId="{A0AAA276-1BD9-43F0-8329-CDB3B76F6E67}" srcOrd="0" destOrd="0" presId="urn:microsoft.com/office/officeart/2005/8/layout/hierarchy4"/>
    <dgm:cxn modelId="{A6A945D8-5F9A-4AE4-9258-7A2D4FFC3B4C}" type="presParOf" srcId="{A0AAA276-1BD9-43F0-8329-CDB3B76F6E67}" destId="{620E7445-D335-4A8D-9BD6-186CD1A7B5B2}" srcOrd="0" destOrd="0" presId="urn:microsoft.com/office/officeart/2005/8/layout/hierarchy4"/>
    <dgm:cxn modelId="{C8D91D5A-DCFA-414A-BF25-B1D060E6A1BD}" type="presParOf" srcId="{A0AAA276-1BD9-43F0-8329-CDB3B76F6E67}" destId="{38043CB1-0B2F-48AE-9E50-D3A17BF737EC}" srcOrd="1" destOrd="0" presId="urn:microsoft.com/office/officeart/2005/8/layout/hierarchy4"/>
    <dgm:cxn modelId="{3E0B356A-656B-42D8-A781-72F5DFB4C58C}" type="presParOf" srcId="{1F3C20DB-12AB-4CAF-B34A-C9DCCC1C4CBF}" destId="{4E008C40-1CB4-4C3B-A9A3-8224CF1D4E7A}" srcOrd="1" destOrd="0" presId="urn:microsoft.com/office/officeart/2005/8/layout/hierarchy4"/>
    <dgm:cxn modelId="{908F1DE0-1139-4179-ADAF-0DDC621398A6}" type="presParOf" srcId="{1F3C20DB-12AB-4CAF-B34A-C9DCCC1C4CBF}" destId="{A50C4FA6-191F-4C5A-9DCF-1CA2017D985D}" srcOrd="2" destOrd="0" presId="urn:microsoft.com/office/officeart/2005/8/layout/hierarchy4"/>
    <dgm:cxn modelId="{2E144673-4922-4088-A56B-F3855FA77F86}" type="presParOf" srcId="{A50C4FA6-191F-4C5A-9DCF-1CA2017D985D}" destId="{E8438BC2-2F1F-439D-A0DF-D811B2B402A5}" srcOrd="0" destOrd="0" presId="urn:microsoft.com/office/officeart/2005/8/layout/hierarchy4"/>
    <dgm:cxn modelId="{3DFE2446-0C3D-4DAB-ABC7-EE3DE9E1B68A}" type="presParOf" srcId="{A50C4FA6-191F-4C5A-9DCF-1CA2017D985D}" destId="{71CD135A-FF8C-4716-AEF5-7832E1107D06}" srcOrd="1" destOrd="0" presId="urn:microsoft.com/office/officeart/2005/8/layout/hierarchy4"/>
    <dgm:cxn modelId="{702D7AF8-376F-41F4-8C48-32991EB88C45}" type="presParOf" srcId="{799F1467-955A-4AB7-9207-86485CB5D9D7}" destId="{6508309C-2472-48BE-B2CC-0EBA4247D53D}" srcOrd="1" destOrd="0" presId="urn:microsoft.com/office/officeart/2005/8/layout/hierarchy4"/>
    <dgm:cxn modelId="{4CC6C9D1-3C1A-4B0B-9EF9-BCC68CE18024}" type="presParOf" srcId="{799F1467-955A-4AB7-9207-86485CB5D9D7}" destId="{8AE2F35E-4D7D-4B41-AE31-DEB51C69A01E}" srcOrd="2" destOrd="0" presId="urn:microsoft.com/office/officeart/2005/8/layout/hierarchy4"/>
    <dgm:cxn modelId="{5604312D-394B-4E2D-AB19-97D1015D5B30}" type="presParOf" srcId="{8AE2F35E-4D7D-4B41-AE31-DEB51C69A01E}" destId="{D3556C84-2641-4450-AE65-E67A0D8B2B9A}" srcOrd="0" destOrd="0" presId="urn:microsoft.com/office/officeart/2005/8/layout/hierarchy4"/>
    <dgm:cxn modelId="{68B2DF66-7641-4F90-B63F-4CD965CEB8D9}" type="presParOf" srcId="{8AE2F35E-4D7D-4B41-AE31-DEB51C69A01E}" destId="{9CF30B64-1B45-4723-98CC-644E53B418F2}" srcOrd="1" destOrd="0" presId="urn:microsoft.com/office/officeart/2005/8/layout/hierarchy4"/>
    <dgm:cxn modelId="{3AA93B90-48E0-47BD-BF52-4C28EAB4E8B1}" type="presParOf" srcId="{8AE2F35E-4D7D-4B41-AE31-DEB51C69A01E}" destId="{45900DC5-DB2B-46D6-BCF7-7DC0FCE8EFDF}" srcOrd="2" destOrd="0" presId="urn:microsoft.com/office/officeart/2005/8/layout/hierarchy4"/>
    <dgm:cxn modelId="{E4D7ACFA-2D58-4660-971A-9A6C8520A1DC}" type="presParOf" srcId="{45900DC5-DB2B-46D6-BCF7-7DC0FCE8EFDF}" destId="{DCBF845D-98D0-45C1-80C3-1D34266FB04A}" srcOrd="0" destOrd="0" presId="urn:microsoft.com/office/officeart/2005/8/layout/hierarchy4"/>
    <dgm:cxn modelId="{53FC3676-3333-4CF0-A3E6-05571386C83E}" type="presParOf" srcId="{DCBF845D-98D0-45C1-80C3-1D34266FB04A}" destId="{9AAB067E-EEBF-429F-9F3D-440BFFE900BF}" srcOrd="0" destOrd="0" presId="urn:microsoft.com/office/officeart/2005/8/layout/hierarchy4"/>
    <dgm:cxn modelId="{8B9B31CE-7DC2-4847-B81F-9098579609DA}" type="presParOf" srcId="{DCBF845D-98D0-45C1-80C3-1D34266FB04A}" destId="{047A922B-67A2-41AB-99FE-53D4D7EFD8BE}" srcOrd="1" destOrd="0" presId="urn:microsoft.com/office/officeart/2005/8/layout/hierarchy4"/>
    <dgm:cxn modelId="{A486503A-0B47-467A-819D-29B88398968E}" type="presParOf" srcId="{45900DC5-DB2B-46D6-BCF7-7DC0FCE8EFDF}" destId="{A4B359FA-11A5-40E5-AC94-B329919CA2E6}" srcOrd="1" destOrd="0" presId="urn:microsoft.com/office/officeart/2005/8/layout/hierarchy4"/>
    <dgm:cxn modelId="{FE9AE5F2-0958-4954-9429-B34113F9753B}" type="presParOf" srcId="{45900DC5-DB2B-46D6-BCF7-7DC0FCE8EFDF}" destId="{E12F567F-0853-4294-B49C-54FDB1D04E48}" srcOrd="2" destOrd="0" presId="urn:microsoft.com/office/officeart/2005/8/layout/hierarchy4"/>
    <dgm:cxn modelId="{51D177C8-9305-47EE-81BF-301DBD2BC767}" type="presParOf" srcId="{E12F567F-0853-4294-B49C-54FDB1D04E48}" destId="{3AE0A4A1-BD54-48ED-B4E0-DA076F516B63}" srcOrd="0" destOrd="0" presId="urn:microsoft.com/office/officeart/2005/8/layout/hierarchy4"/>
    <dgm:cxn modelId="{7C2B552F-1A6C-4DA0-8040-BB6DDF90A367}" type="presParOf" srcId="{E12F567F-0853-4294-B49C-54FDB1D04E48}" destId="{90159287-818C-4D65-A129-ADB6391D5832}" srcOrd="1" destOrd="0" presId="urn:microsoft.com/office/officeart/2005/8/layout/hierarchy4"/>
    <dgm:cxn modelId="{CD4E116F-BAB3-4534-BF0B-B1528C423C83}" type="presParOf" srcId="{45900DC5-DB2B-46D6-BCF7-7DC0FCE8EFDF}" destId="{C7854A6B-F0AF-4079-AB73-98AD55AA7AFF}" srcOrd="3" destOrd="0" presId="urn:microsoft.com/office/officeart/2005/8/layout/hierarchy4"/>
    <dgm:cxn modelId="{C8C8EF67-03FB-47E8-8382-79C6F63762D7}" type="presParOf" srcId="{45900DC5-DB2B-46D6-BCF7-7DC0FCE8EFDF}" destId="{D81F872B-B697-4C12-BC20-05DB299319FD}" srcOrd="4" destOrd="0" presId="urn:microsoft.com/office/officeart/2005/8/layout/hierarchy4"/>
    <dgm:cxn modelId="{A2BE28A5-B869-4C9D-9A9F-1EA062D44294}" type="presParOf" srcId="{D81F872B-B697-4C12-BC20-05DB299319FD}" destId="{B6DE34F9-9174-4A4B-826E-5CD6603DB0CE}" srcOrd="0" destOrd="0" presId="urn:microsoft.com/office/officeart/2005/8/layout/hierarchy4"/>
    <dgm:cxn modelId="{1929930E-9F41-45E0-90DF-53A493032B58}" type="presParOf" srcId="{D81F872B-B697-4C12-BC20-05DB299319FD}" destId="{FDB691EE-9624-4F77-B2FA-B8CF910001A4}" srcOrd="1" destOrd="0" presId="urn:microsoft.com/office/officeart/2005/8/layout/hierarchy4"/>
    <dgm:cxn modelId="{680F894B-D87F-4A0B-A7F5-188630A25BFC}" type="presParOf" srcId="{D81F872B-B697-4C12-BC20-05DB299319FD}" destId="{DCDA06A2-BD3B-4D18-B59E-29EAB0F6DCDB}" srcOrd="2" destOrd="0" presId="urn:microsoft.com/office/officeart/2005/8/layout/hierarchy4"/>
    <dgm:cxn modelId="{6A034E11-8D82-431F-AFF9-79276CF6BEA1}" type="presParOf" srcId="{DCDA06A2-BD3B-4D18-B59E-29EAB0F6DCDB}" destId="{B224FD8B-EEFF-445E-9074-56D940B3CDD3}" srcOrd="0" destOrd="0" presId="urn:microsoft.com/office/officeart/2005/8/layout/hierarchy4"/>
    <dgm:cxn modelId="{56448CDC-8D07-48D0-B207-ADB448D0B800}" type="presParOf" srcId="{B224FD8B-EEFF-445E-9074-56D940B3CDD3}" destId="{EB5657E1-0FDE-487C-B3E9-5AF20DB9AE2E}" srcOrd="0" destOrd="0" presId="urn:microsoft.com/office/officeart/2005/8/layout/hierarchy4"/>
    <dgm:cxn modelId="{7F6DD231-5BE1-443F-A7B9-8D5044133801}" type="presParOf" srcId="{B224FD8B-EEFF-445E-9074-56D940B3CDD3}" destId="{FAACE348-1650-4E41-A21A-76D4D1565515}" srcOrd="1" destOrd="0" presId="urn:microsoft.com/office/officeart/2005/8/layout/hierarchy4"/>
    <dgm:cxn modelId="{5E77BFC1-26AD-46FB-81D2-89B79275B62F}" type="presParOf" srcId="{DCDA06A2-BD3B-4D18-B59E-29EAB0F6DCDB}" destId="{5D78E763-B661-4ABA-A412-C233F044E6ED}" srcOrd="1" destOrd="0" presId="urn:microsoft.com/office/officeart/2005/8/layout/hierarchy4"/>
    <dgm:cxn modelId="{6480BC01-1610-4B65-9CD2-D07607D50DCE}" type="presParOf" srcId="{DCDA06A2-BD3B-4D18-B59E-29EAB0F6DCDB}" destId="{99790A58-36CF-4D5E-BADE-089B782A3495}" srcOrd="2" destOrd="0" presId="urn:microsoft.com/office/officeart/2005/8/layout/hierarchy4"/>
    <dgm:cxn modelId="{83BFA944-88AE-4273-B651-A38A4C448177}" type="presParOf" srcId="{99790A58-36CF-4D5E-BADE-089B782A3495}" destId="{C768E802-8FFE-4443-AD4A-40C7078370F8}" srcOrd="0" destOrd="0" presId="urn:microsoft.com/office/officeart/2005/8/layout/hierarchy4"/>
    <dgm:cxn modelId="{B24CD6BA-9AAA-4098-961A-3067CC9A2CE4}" type="presParOf" srcId="{99790A58-36CF-4D5E-BADE-089B782A3495}" destId="{5B6E4BC4-1D36-437F-8A04-ECF6B3041EBE}" srcOrd="1" destOrd="0" presId="urn:microsoft.com/office/officeart/2005/8/layout/hierarchy4"/>
    <dgm:cxn modelId="{D46A9835-CE31-4101-AB92-8D7BBCA0E88A}" type="presParOf" srcId="{45900DC5-DB2B-46D6-BCF7-7DC0FCE8EFDF}" destId="{07DC71A3-2E90-4ED3-8D02-CB3D101F5214}" srcOrd="5" destOrd="0" presId="urn:microsoft.com/office/officeart/2005/8/layout/hierarchy4"/>
    <dgm:cxn modelId="{59A7B1F1-C50A-444E-BA2E-47D8C61D2D07}" type="presParOf" srcId="{45900DC5-DB2B-46D6-BCF7-7DC0FCE8EFDF}" destId="{C4BA14C3-6376-4AB2-8C84-B94B20C19FEE}" srcOrd="6" destOrd="0" presId="urn:microsoft.com/office/officeart/2005/8/layout/hierarchy4"/>
    <dgm:cxn modelId="{EDEF905C-944B-4883-8C1F-916CB6412785}" type="presParOf" srcId="{C4BA14C3-6376-4AB2-8C84-B94B20C19FEE}" destId="{92CBCD0C-2B6A-44FA-AA71-6EB891D36206}" srcOrd="0" destOrd="0" presId="urn:microsoft.com/office/officeart/2005/8/layout/hierarchy4"/>
    <dgm:cxn modelId="{19EA8D69-C2F5-4569-BD51-1C7CD64C595D}" type="presParOf" srcId="{C4BA14C3-6376-4AB2-8C84-B94B20C19FEE}" destId="{CCE69846-581A-457A-AD82-48B74A64A8A8}" srcOrd="1" destOrd="0" presId="urn:microsoft.com/office/officeart/2005/8/layout/hierarchy4"/>
    <dgm:cxn modelId="{A447B9F0-DCC3-40DB-AFD7-726391F6F6EB}" type="presParOf" srcId="{C4BA14C3-6376-4AB2-8C84-B94B20C19FEE}" destId="{3980792A-D705-4DCB-8916-238F3CE793CD}" srcOrd="2" destOrd="0" presId="urn:microsoft.com/office/officeart/2005/8/layout/hierarchy4"/>
    <dgm:cxn modelId="{4754C5E2-9687-4EE1-BC3B-257BE39DD63F}" type="presParOf" srcId="{3980792A-D705-4DCB-8916-238F3CE793CD}" destId="{5E174DEF-9136-499A-AE9A-542A5C14E53C}" srcOrd="0" destOrd="0" presId="urn:microsoft.com/office/officeart/2005/8/layout/hierarchy4"/>
    <dgm:cxn modelId="{0A4F8190-2FD8-4A7A-A230-A59A5F81887C}" type="presParOf" srcId="{5E174DEF-9136-499A-AE9A-542A5C14E53C}" destId="{5306C943-B39B-43C4-A373-2264EF20C1D2}" srcOrd="0" destOrd="0" presId="urn:microsoft.com/office/officeart/2005/8/layout/hierarchy4"/>
    <dgm:cxn modelId="{1D82E0EA-39BA-48BB-B83B-AD48F7FDBF39}" type="presParOf" srcId="{5E174DEF-9136-499A-AE9A-542A5C14E53C}" destId="{39072EEB-F041-4399-A4E3-B775541CDF6E}" srcOrd="1" destOrd="0" presId="urn:microsoft.com/office/officeart/2005/8/layout/hierarchy4"/>
    <dgm:cxn modelId="{93735B1B-D1D0-4BC6-ADD6-DE80AEC12318}" type="presParOf" srcId="{3980792A-D705-4DCB-8916-238F3CE793CD}" destId="{8F0E2408-1E87-4A06-B760-66E356602F29}" srcOrd="1" destOrd="0" presId="urn:microsoft.com/office/officeart/2005/8/layout/hierarchy4"/>
    <dgm:cxn modelId="{3C3A1137-04DB-492D-BD4A-5BF23A1A9324}" type="presParOf" srcId="{3980792A-D705-4DCB-8916-238F3CE793CD}" destId="{1FDEB16D-1B4B-4557-8288-A99881A8AB4B}" srcOrd="2" destOrd="0" presId="urn:microsoft.com/office/officeart/2005/8/layout/hierarchy4"/>
    <dgm:cxn modelId="{DB27D524-EF2F-45F1-81E7-984D515FB003}" type="presParOf" srcId="{1FDEB16D-1B4B-4557-8288-A99881A8AB4B}" destId="{84239150-FA45-404D-9BD7-54D2E8990A7A}" srcOrd="0" destOrd="0" presId="urn:microsoft.com/office/officeart/2005/8/layout/hierarchy4"/>
    <dgm:cxn modelId="{49A4DBA3-9B9A-410B-A153-09E39804F01A}" type="presParOf" srcId="{1FDEB16D-1B4B-4557-8288-A99881A8AB4B}" destId="{AF2B75FA-7000-4948-B229-FBCE89A50F12}" srcOrd="1" destOrd="0" presId="urn:microsoft.com/office/officeart/2005/8/layout/hierarchy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CE21539-972B-4250-88BC-8937AA1FC800}" type="doc">
      <dgm:prSet loTypeId="urn:microsoft.com/office/officeart/2005/8/layout/hierarchy2" loCatId="hierarchy" qsTypeId="urn:microsoft.com/office/officeart/2005/8/quickstyle/simple1" qsCatId="simple" csTypeId="urn:microsoft.com/office/officeart/2005/8/colors/accent0_1" csCatId="mainScheme" phldr="1"/>
      <dgm:spPr/>
      <dgm:t>
        <a:bodyPr/>
        <a:lstStyle/>
        <a:p>
          <a:endParaRPr lang="en-US"/>
        </a:p>
      </dgm:t>
    </dgm:pt>
    <dgm:pt modelId="{1056A28D-0ED3-4BA4-A4A7-05F348B56F14}">
      <dgm:prSet phldrT="[Texte]" custT="1">
        <dgm:style>
          <a:lnRef idx="2">
            <a:schemeClr val="dk1"/>
          </a:lnRef>
          <a:fillRef idx="1">
            <a:schemeClr val="lt1"/>
          </a:fillRef>
          <a:effectRef idx="0">
            <a:schemeClr val="dk1"/>
          </a:effectRef>
          <a:fontRef idx="minor">
            <a:schemeClr val="dk1"/>
          </a:fontRef>
        </dgm:style>
      </dgm:prSet>
      <dgm:spPr/>
      <dgm:t>
        <a:bodyPr/>
        <a:lstStyle/>
        <a:p>
          <a:r>
            <a:rPr lang="fr-FR" sz="1000" smtClean="0"/>
            <a:t>B dynamic specification</a:t>
          </a:r>
          <a:endParaRPr lang="en-US" sz="1000"/>
        </a:p>
      </dgm:t>
    </dgm:pt>
    <dgm:pt modelId="{26160CC7-3524-42A6-8BB6-9E90DDFC8B92}" type="parTrans" cxnId="{81E2595B-7D18-4E69-861F-B5643FA10635}">
      <dgm:prSet/>
      <dgm:spPr/>
      <dgm:t>
        <a:bodyPr/>
        <a:lstStyle/>
        <a:p>
          <a:endParaRPr lang="en-US" sz="1000"/>
        </a:p>
      </dgm:t>
    </dgm:pt>
    <dgm:pt modelId="{5D6826AD-7D2B-42F5-B74D-9018CBFB63C4}" type="sibTrans" cxnId="{81E2595B-7D18-4E69-861F-B5643FA10635}">
      <dgm:prSet/>
      <dgm:spPr/>
      <dgm:t>
        <a:bodyPr/>
        <a:lstStyle/>
        <a:p>
          <a:endParaRPr lang="en-US" sz="1000"/>
        </a:p>
      </dgm:t>
    </dgm:pt>
    <dgm:pt modelId="{D81EC2E3-7DA5-41DD-A903-DB51E53E1653}">
      <dgm:prSet phldrT="[Texte]" custT="1">
        <dgm:style>
          <a:lnRef idx="2">
            <a:schemeClr val="dk1"/>
          </a:lnRef>
          <a:fillRef idx="1">
            <a:schemeClr val="lt1"/>
          </a:fillRef>
          <a:effectRef idx="0">
            <a:schemeClr val="dk1"/>
          </a:effectRef>
          <a:fontRef idx="minor">
            <a:schemeClr val="dk1"/>
          </a:fontRef>
        </dgm:style>
      </dgm:prSet>
      <dgm:spPr>
        <a:ln/>
      </dgm:spPr>
      <dgm:t>
        <a:bodyPr/>
        <a:lstStyle/>
        <a:p>
          <a:r>
            <a:rPr lang="fr-FR" sz="1000" smtClean="0">
              <a:solidFill>
                <a:schemeClr val="tx1"/>
              </a:solidFill>
            </a:rPr>
            <a:t>Log </a:t>
          </a:r>
          <a:endParaRPr lang="en-US" sz="1000">
            <a:solidFill>
              <a:schemeClr val="tx1"/>
            </a:solidFill>
          </a:endParaRPr>
        </a:p>
      </dgm:t>
    </dgm:pt>
    <dgm:pt modelId="{4568917D-6159-4663-B676-183BC52267AE}" type="parTrans" cxnId="{3066EFE1-A3D7-48A2-A62C-26644FD43A83}">
      <dgm:prSet custT="1"/>
      <dgm:spPr>
        <a:ln>
          <a:solidFill>
            <a:schemeClr val="tx1"/>
          </a:solidFill>
          <a:headEnd type="none" w="med" len="med"/>
          <a:tailEnd type="none" w="med" len="med"/>
        </a:ln>
      </dgm:spPr>
      <dgm:t>
        <a:bodyPr/>
        <a:lstStyle/>
        <a:p>
          <a:endParaRPr lang="en-US" sz="1000"/>
        </a:p>
      </dgm:t>
    </dgm:pt>
    <dgm:pt modelId="{B0539E3D-F2EB-4155-9C58-DDD351A3A3D8}" type="sibTrans" cxnId="{3066EFE1-A3D7-48A2-A62C-26644FD43A83}">
      <dgm:prSet/>
      <dgm:spPr/>
      <dgm:t>
        <a:bodyPr/>
        <a:lstStyle/>
        <a:p>
          <a:endParaRPr lang="en-US" sz="1000"/>
        </a:p>
      </dgm:t>
    </dgm:pt>
    <dgm:pt modelId="{D7489D51-DBE1-48DB-98EC-E9F2DA1EC0B8}">
      <dgm:prSet phldrT="[Texte]" custT="1">
        <dgm:style>
          <a:lnRef idx="2">
            <a:schemeClr val="dk1"/>
          </a:lnRef>
          <a:fillRef idx="1">
            <a:schemeClr val="lt1"/>
          </a:fillRef>
          <a:effectRef idx="0">
            <a:schemeClr val="dk1"/>
          </a:effectRef>
          <a:fontRef idx="minor">
            <a:schemeClr val="dk1"/>
          </a:fontRef>
        </dgm:style>
      </dgm:prSet>
      <dgm:spPr>
        <a:ln/>
      </dgm:spPr>
      <dgm:t>
        <a:bodyPr/>
        <a:lstStyle/>
        <a:p>
          <a:r>
            <a:rPr lang="fr-FR" sz="1000" smtClean="0">
              <a:solidFill>
                <a:schemeClr val="tx1"/>
              </a:solidFill>
            </a:rPr>
            <a:t>Log table</a:t>
          </a:r>
          <a:endParaRPr lang="en-US" sz="1000">
            <a:solidFill>
              <a:schemeClr val="tx1"/>
            </a:solidFill>
          </a:endParaRPr>
        </a:p>
      </dgm:t>
    </dgm:pt>
    <dgm:pt modelId="{1CFF24A7-8A5E-4734-B7BD-7214AC09F8C4}" type="parTrans" cxnId="{48CF9CC7-60E9-47CF-8233-91655E48B22F}">
      <dgm:prSet custT="1"/>
      <dgm:spPr>
        <a:ln>
          <a:solidFill>
            <a:schemeClr val="tx1"/>
          </a:solidFill>
          <a:headEnd type="none" w="med" len="med"/>
          <a:tailEnd type="arrow" w="med" len="med"/>
        </a:ln>
      </dgm:spPr>
      <dgm:t>
        <a:bodyPr/>
        <a:lstStyle/>
        <a:p>
          <a:endParaRPr lang="en-US" sz="1000"/>
        </a:p>
      </dgm:t>
    </dgm:pt>
    <dgm:pt modelId="{52DDF968-4BCF-4118-B4EB-1088E44FFF48}" type="sibTrans" cxnId="{48CF9CC7-60E9-47CF-8233-91655E48B22F}">
      <dgm:prSet/>
      <dgm:spPr/>
      <dgm:t>
        <a:bodyPr/>
        <a:lstStyle/>
        <a:p>
          <a:endParaRPr lang="en-US" sz="1000"/>
        </a:p>
      </dgm:t>
    </dgm:pt>
    <dgm:pt modelId="{8FEF9458-16C3-43E4-97A5-98D4EE8363DB}">
      <dgm:prSet phldrT="[Texte]" custT="1">
        <dgm:style>
          <a:lnRef idx="2">
            <a:schemeClr val="dk1"/>
          </a:lnRef>
          <a:fillRef idx="1">
            <a:schemeClr val="lt1"/>
          </a:fillRef>
          <a:effectRef idx="0">
            <a:schemeClr val="dk1"/>
          </a:effectRef>
          <a:fontRef idx="minor">
            <a:schemeClr val="dk1"/>
          </a:fontRef>
        </dgm:style>
      </dgm:prSet>
      <dgm:spPr>
        <a:ln/>
      </dgm:spPr>
      <dgm:t>
        <a:bodyPr/>
        <a:lstStyle/>
        <a:p>
          <a:r>
            <a:rPr lang="fr-FR" sz="1000" smtClean="0">
              <a:solidFill>
                <a:schemeClr val="tx1"/>
              </a:solidFill>
            </a:rPr>
            <a:t>Java class</a:t>
          </a:r>
          <a:endParaRPr lang="en-US" sz="1000">
            <a:solidFill>
              <a:schemeClr val="tx1"/>
            </a:solidFill>
          </a:endParaRPr>
        </a:p>
      </dgm:t>
    </dgm:pt>
    <dgm:pt modelId="{3361025B-03B3-428C-9B85-4409A07BDD3D}" type="parTrans" cxnId="{43266017-2749-42EC-9A6D-5A269D5CC363}">
      <dgm:prSet custT="1"/>
      <dgm:spPr>
        <a:ln>
          <a:solidFill>
            <a:schemeClr val="tx1"/>
          </a:solidFill>
          <a:headEnd type="none" w="med" len="med"/>
          <a:tailEnd type="arrow" w="med" len="med"/>
        </a:ln>
      </dgm:spPr>
      <dgm:t>
        <a:bodyPr/>
        <a:lstStyle/>
        <a:p>
          <a:endParaRPr lang="en-US" sz="1000"/>
        </a:p>
      </dgm:t>
    </dgm:pt>
    <dgm:pt modelId="{E7D42872-4376-427F-9AD1-6BC36FBF15A9}" type="sibTrans" cxnId="{43266017-2749-42EC-9A6D-5A269D5CC363}">
      <dgm:prSet/>
      <dgm:spPr/>
      <dgm:t>
        <a:bodyPr/>
        <a:lstStyle/>
        <a:p>
          <a:endParaRPr lang="en-US" sz="1000"/>
        </a:p>
      </dgm:t>
    </dgm:pt>
    <dgm:pt modelId="{B9973EFC-D143-4F46-AC0D-650BCEC87620}">
      <dgm:prSet phldrT="[Texte]" custT="1"/>
      <dgm:spPr/>
      <dgm:t>
        <a:bodyPr/>
        <a:lstStyle/>
        <a:p>
          <a:r>
            <a:rPr lang="fr-FR" sz="1000" smtClean="0"/>
            <a:t>Dynamic security check</a:t>
          </a:r>
          <a:endParaRPr lang="en-US" sz="1000"/>
        </a:p>
      </dgm:t>
    </dgm:pt>
    <dgm:pt modelId="{88F570AA-0B1E-4D50-B996-E10A2691F582}" type="parTrans" cxnId="{6C885160-73F4-4280-BC36-35EDCE6D958C}">
      <dgm:prSet custT="1"/>
      <dgm:spPr>
        <a:ln>
          <a:headEnd type="none" w="med" len="med"/>
          <a:tailEnd type="none" w="med" len="med"/>
        </a:ln>
      </dgm:spPr>
      <dgm:t>
        <a:bodyPr/>
        <a:lstStyle/>
        <a:p>
          <a:endParaRPr lang="en-US" sz="1000"/>
        </a:p>
      </dgm:t>
    </dgm:pt>
    <dgm:pt modelId="{A411D023-0FBF-4EB5-95F5-D03662B46BFB}" type="sibTrans" cxnId="{6C885160-73F4-4280-BC36-35EDCE6D958C}">
      <dgm:prSet/>
      <dgm:spPr/>
      <dgm:t>
        <a:bodyPr/>
        <a:lstStyle/>
        <a:p>
          <a:endParaRPr lang="en-US" sz="1000"/>
        </a:p>
      </dgm:t>
    </dgm:pt>
    <dgm:pt modelId="{786E12DC-7C6C-49E3-9039-F030365C6513}">
      <dgm:prSet custT="1"/>
      <dgm:spPr/>
      <dgm:t>
        <a:bodyPr/>
        <a:lstStyle/>
        <a:p>
          <a:r>
            <a:rPr lang="fr-FR" sz="1000" smtClean="0"/>
            <a:t>Java method</a:t>
          </a:r>
          <a:endParaRPr lang="en-US" sz="1000"/>
        </a:p>
      </dgm:t>
    </dgm:pt>
    <dgm:pt modelId="{4F213BC2-6DEF-416E-BE60-8014AAE7AF15}" type="parTrans" cxnId="{FA599D52-52F1-4A0A-8FC5-E51338455767}">
      <dgm:prSet/>
      <dgm:spPr>
        <a:ln>
          <a:headEnd type="none" w="med" len="med"/>
          <a:tailEnd type="arrow" w="med" len="med"/>
        </a:ln>
      </dgm:spPr>
      <dgm:t>
        <a:bodyPr/>
        <a:lstStyle/>
        <a:p>
          <a:endParaRPr lang="en-US"/>
        </a:p>
      </dgm:t>
    </dgm:pt>
    <dgm:pt modelId="{C39AF3CC-F7A8-40C1-B04A-FCD86AFAEC8E}" type="sibTrans" cxnId="{FA599D52-52F1-4A0A-8FC5-E51338455767}">
      <dgm:prSet/>
      <dgm:spPr/>
      <dgm:t>
        <a:bodyPr/>
        <a:lstStyle/>
        <a:p>
          <a:endParaRPr lang="en-US"/>
        </a:p>
      </dgm:t>
    </dgm:pt>
    <dgm:pt modelId="{444D9E7A-D1A2-407E-B3C9-C6FF077065C5}" type="pres">
      <dgm:prSet presAssocID="{5CE21539-972B-4250-88BC-8937AA1FC800}" presName="diagram" presStyleCnt="0">
        <dgm:presLayoutVars>
          <dgm:chPref val="1"/>
          <dgm:dir/>
          <dgm:animOne val="branch"/>
          <dgm:animLvl val="lvl"/>
          <dgm:resizeHandles val="exact"/>
        </dgm:presLayoutVars>
      </dgm:prSet>
      <dgm:spPr/>
      <dgm:t>
        <a:bodyPr/>
        <a:lstStyle/>
        <a:p>
          <a:endParaRPr lang="en-US"/>
        </a:p>
      </dgm:t>
    </dgm:pt>
    <dgm:pt modelId="{1C9EBB1C-F14D-4089-B99C-9F37663C0125}" type="pres">
      <dgm:prSet presAssocID="{1056A28D-0ED3-4BA4-A4A7-05F348B56F14}" presName="root1" presStyleCnt="0"/>
      <dgm:spPr/>
    </dgm:pt>
    <dgm:pt modelId="{0F477653-733C-46A9-963F-FEDFCF90103F}" type="pres">
      <dgm:prSet presAssocID="{1056A28D-0ED3-4BA4-A4A7-05F348B56F14}" presName="LevelOneTextNode" presStyleLbl="node0" presStyleIdx="0" presStyleCnt="1">
        <dgm:presLayoutVars>
          <dgm:chPref val="3"/>
        </dgm:presLayoutVars>
      </dgm:prSet>
      <dgm:spPr/>
      <dgm:t>
        <a:bodyPr/>
        <a:lstStyle/>
        <a:p>
          <a:endParaRPr lang="en-US"/>
        </a:p>
      </dgm:t>
    </dgm:pt>
    <dgm:pt modelId="{72F9353B-63A9-4EFC-9C21-0E08776BF30C}" type="pres">
      <dgm:prSet presAssocID="{1056A28D-0ED3-4BA4-A4A7-05F348B56F14}" presName="level2hierChild" presStyleCnt="0"/>
      <dgm:spPr/>
    </dgm:pt>
    <dgm:pt modelId="{12E8A444-99DB-47C8-95E6-AE40D2809128}" type="pres">
      <dgm:prSet presAssocID="{4568917D-6159-4663-B676-183BC52267AE}" presName="conn2-1" presStyleLbl="parChTrans1D2" presStyleIdx="0" presStyleCnt="2"/>
      <dgm:spPr/>
      <dgm:t>
        <a:bodyPr/>
        <a:lstStyle/>
        <a:p>
          <a:endParaRPr lang="en-US"/>
        </a:p>
      </dgm:t>
    </dgm:pt>
    <dgm:pt modelId="{B8367840-A458-4D1F-98BF-B80FDD36ED6A}" type="pres">
      <dgm:prSet presAssocID="{4568917D-6159-4663-B676-183BC52267AE}" presName="connTx" presStyleLbl="parChTrans1D2" presStyleIdx="0" presStyleCnt="2"/>
      <dgm:spPr/>
      <dgm:t>
        <a:bodyPr/>
        <a:lstStyle/>
        <a:p>
          <a:endParaRPr lang="en-US"/>
        </a:p>
      </dgm:t>
    </dgm:pt>
    <dgm:pt modelId="{7F1F02E8-A91F-46FC-B457-8DEA44A7806E}" type="pres">
      <dgm:prSet presAssocID="{D81EC2E3-7DA5-41DD-A903-DB51E53E1653}" presName="root2" presStyleCnt="0"/>
      <dgm:spPr/>
    </dgm:pt>
    <dgm:pt modelId="{F0466C89-04B0-4130-AEC3-F751602EE981}" type="pres">
      <dgm:prSet presAssocID="{D81EC2E3-7DA5-41DD-A903-DB51E53E1653}" presName="LevelTwoTextNode" presStyleLbl="node2" presStyleIdx="0" presStyleCnt="2">
        <dgm:presLayoutVars>
          <dgm:chPref val="3"/>
        </dgm:presLayoutVars>
      </dgm:prSet>
      <dgm:spPr/>
      <dgm:t>
        <a:bodyPr/>
        <a:lstStyle/>
        <a:p>
          <a:endParaRPr lang="en-US"/>
        </a:p>
      </dgm:t>
    </dgm:pt>
    <dgm:pt modelId="{499C26B3-D8D3-4FEE-B144-68E1C3596215}" type="pres">
      <dgm:prSet presAssocID="{D81EC2E3-7DA5-41DD-A903-DB51E53E1653}" presName="level3hierChild" presStyleCnt="0"/>
      <dgm:spPr/>
    </dgm:pt>
    <dgm:pt modelId="{E0494706-BDA4-4FCB-8595-75EABA3CB4F0}" type="pres">
      <dgm:prSet presAssocID="{1CFF24A7-8A5E-4734-B7BD-7214AC09F8C4}" presName="conn2-1" presStyleLbl="parChTrans1D3" presStyleIdx="0" presStyleCnt="3"/>
      <dgm:spPr/>
      <dgm:t>
        <a:bodyPr/>
        <a:lstStyle/>
        <a:p>
          <a:endParaRPr lang="en-US"/>
        </a:p>
      </dgm:t>
    </dgm:pt>
    <dgm:pt modelId="{E26A8780-CBF9-41F9-97CB-895C3B0B848B}" type="pres">
      <dgm:prSet presAssocID="{1CFF24A7-8A5E-4734-B7BD-7214AC09F8C4}" presName="connTx" presStyleLbl="parChTrans1D3" presStyleIdx="0" presStyleCnt="3"/>
      <dgm:spPr/>
      <dgm:t>
        <a:bodyPr/>
        <a:lstStyle/>
        <a:p>
          <a:endParaRPr lang="en-US"/>
        </a:p>
      </dgm:t>
    </dgm:pt>
    <dgm:pt modelId="{DAFADF1C-1C5F-46BA-A886-CA5D5F496169}" type="pres">
      <dgm:prSet presAssocID="{D7489D51-DBE1-48DB-98EC-E9F2DA1EC0B8}" presName="root2" presStyleCnt="0"/>
      <dgm:spPr/>
    </dgm:pt>
    <dgm:pt modelId="{3E4CBBA0-BE61-40BB-B482-3E03D93DC7F9}" type="pres">
      <dgm:prSet presAssocID="{D7489D51-DBE1-48DB-98EC-E9F2DA1EC0B8}" presName="LevelTwoTextNode" presStyleLbl="node3" presStyleIdx="0" presStyleCnt="3">
        <dgm:presLayoutVars>
          <dgm:chPref val="3"/>
        </dgm:presLayoutVars>
      </dgm:prSet>
      <dgm:spPr/>
      <dgm:t>
        <a:bodyPr/>
        <a:lstStyle/>
        <a:p>
          <a:endParaRPr lang="en-US"/>
        </a:p>
      </dgm:t>
    </dgm:pt>
    <dgm:pt modelId="{53223A56-9F13-49D0-8AC5-4E8BAEFA0EA3}" type="pres">
      <dgm:prSet presAssocID="{D7489D51-DBE1-48DB-98EC-E9F2DA1EC0B8}" presName="level3hierChild" presStyleCnt="0"/>
      <dgm:spPr/>
    </dgm:pt>
    <dgm:pt modelId="{B91EF4AF-11FE-477E-852F-4BE0C064F7E9}" type="pres">
      <dgm:prSet presAssocID="{3361025B-03B3-428C-9B85-4409A07BDD3D}" presName="conn2-1" presStyleLbl="parChTrans1D3" presStyleIdx="1" presStyleCnt="3"/>
      <dgm:spPr/>
      <dgm:t>
        <a:bodyPr/>
        <a:lstStyle/>
        <a:p>
          <a:endParaRPr lang="en-US"/>
        </a:p>
      </dgm:t>
    </dgm:pt>
    <dgm:pt modelId="{602A82D1-7FA9-4C08-B349-76EAA16E26A3}" type="pres">
      <dgm:prSet presAssocID="{3361025B-03B3-428C-9B85-4409A07BDD3D}" presName="connTx" presStyleLbl="parChTrans1D3" presStyleIdx="1" presStyleCnt="3"/>
      <dgm:spPr/>
      <dgm:t>
        <a:bodyPr/>
        <a:lstStyle/>
        <a:p>
          <a:endParaRPr lang="en-US"/>
        </a:p>
      </dgm:t>
    </dgm:pt>
    <dgm:pt modelId="{1E8B5BDE-E159-4B78-AB88-E3AB4139C1FC}" type="pres">
      <dgm:prSet presAssocID="{8FEF9458-16C3-43E4-97A5-98D4EE8363DB}" presName="root2" presStyleCnt="0"/>
      <dgm:spPr/>
    </dgm:pt>
    <dgm:pt modelId="{EEC94F44-E48D-4A37-AFF3-1095E7AFD81C}" type="pres">
      <dgm:prSet presAssocID="{8FEF9458-16C3-43E4-97A5-98D4EE8363DB}" presName="LevelTwoTextNode" presStyleLbl="node3" presStyleIdx="1" presStyleCnt="3">
        <dgm:presLayoutVars>
          <dgm:chPref val="3"/>
        </dgm:presLayoutVars>
      </dgm:prSet>
      <dgm:spPr/>
      <dgm:t>
        <a:bodyPr/>
        <a:lstStyle/>
        <a:p>
          <a:endParaRPr lang="en-US"/>
        </a:p>
      </dgm:t>
    </dgm:pt>
    <dgm:pt modelId="{1E79CF61-3F46-4E38-91B4-ED72F7B5EBDF}" type="pres">
      <dgm:prSet presAssocID="{8FEF9458-16C3-43E4-97A5-98D4EE8363DB}" presName="level3hierChild" presStyleCnt="0"/>
      <dgm:spPr/>
    </dgm:pt>
    <dgm:pt modelId="{1FF41E16-26FA-45A8-A31C-B2615BEF408C}" type="pres">
      <dgm:prSet presAssocID="{88F570AA-0B1E-4D50-B996-E10A2691F582}" presName="conn2-1" presStyleLbl="parChTrans1D2" presStyleIdx="1" presStyleCnt="2"/>
      <dgm:spPr/>
      <dgm:t>
        <a:bodyPr/>
        <a:lstStyle/>
        <a:p>
          <a:endParaRPr lang="en-US"/>
        </a:p>
      </dgm:t>
    </dgm:pt>
    <dgm:pt modelId="{0913E82A-CB35-443B-9ACC-69B4E64BC8EE}" type="pres">
      <dgm:prSet presAssocID="{88F570AA-0B1E-4D50-B996-E10A2691F582}" presName="connTx" presStyleLbl="parChTrans1D2" presStyleIdx="1" presStyleCnt="2"/>
      <dgm:spPr/>
      <dgm:t>
        <a:bodyPr/>
        <a:lstStyle/>
        <a:p>
          <a:endParaRPr lang="en-US"/>
        </a:p>
      </dgm:t>
    </dgm:pt>
    <dgm:pt modelId="{CD78D0F5-32DD-45D2-95A7-C340C5B17399}" type="pres">
      <dgm:prSet presAssocID="{B9973EFC-D143-4F46-AC0D-650BCEC87620}" presName="root2" presStyleCnt="0"/>
      <dgm:spPr/>
    </dgm:pt>
    <dgm:pt modelId="{3884A0AB-F20B-49FE-B4C9-F7B6E4B81227}" type="pres">
      <dgm:prSet presAssocID="{B9973EFC-D143-4F46-AC0D-650BCEC87620}" presName="LevelTwoTextNode" presStyleLbl="node2" presStyleIdx="1" presStyleCnt="2">
        <dgm:presLayoutVars>
          <dgm:chPref val="3"/>
        </dgm:presLayoutVars>
      </dgm:prSet>
      <dgm:spPr/>
      <dgm:t>
        <a:bodyPr/>
        <a:lstStyle/>
        <a:p>
          <a:endParaRPr lang="en-US"/>
        </a:p>
      </dgm:t>
    </dgm:pt>
    <dgm:pt modelId="{B92D3FB5-AC5D-43D5-A8CB-3B78C357E454}" type="pres">
      <dgm:prSet presAssocID="{B9973EFC-D143-4F46-AC0D-650BCEC87620}" presName="level3hierChild" presStyleCnt="0"/>
      <dgm:spPr/>
    </dgm:pt>
    <dgm:pt modelId="{FB180C64-E3A7-49A0-A331-A393630F425C}" type="pres">
      <dgm:prSet presAssocID="{4F213BC2-6DEF-416E-BE60-8014AAE7AF15}" presName="conn2-1" presStyleLbl="parChTrans1D3" presStyleIdx="2" presStyleCnt="3"/>
      <dgm:spPr/>
      <dgm:t>
        <a:bodyPr/>
        <a:lstStyle/>
        <a:p>
          <a:endParaRPr lang="en-US"/>
        </a:p>
      </dgm:t>
    </dgm:pt>
    <dgm:pt modelId="{E120F953-1014-479D-90D6-C2080566E1C7}" type="pres">
      <dgm:prSet presAssocID="{4F213BC2-6DEF-416E-BE60-8014AAE7AF15}" presName="connTx" presStyleLbl="parChTrans1D3" presStyleIdx="2" presStyleCnt="3"/>
      <dgm:spPr/>
      <dgm:t>
        <a:bodyPr/>
        <a:lstStyle/>
        <a:p>
          <a:endParaRPr lang="en-US"/>
        </a:p>
      </dgm:t>
    </dgm:pt>
    <dgm:pt modelId="{73D2F1CB-3AA5-46EB-B276-750EFE83DE34}" type="pres">
      <dgm:prSet presAssocID="{786E12DC-7C6C-49E3-9039-F030365C6513}" presName="root2" presStyleCnt="0"/>
      <dgm:spPr/>
    </dgm:pt>
    <dgm:pt modelId="{C6D8CFCD-79EB-4452-9771-93E70DB876A3}" type="pres">
      <dgm:prSet presAssocID="{786E12DC-7C6C-49E3-9039-F030365C6513}" presName="LevelTwoTextNode" presStyleLbl="node3" presStyleIdx="2" presStyleCnt="3">
        <dgm:presLayoutVars>
          <dgm:chPref val="3"/>
        </dgm:presLayoutVars>
      </dgm:prSet>
      <dgm:spPr/>
      <dgm:t>
        <a:bodyPr/>
        <a:lstStyle/>
        <a:p>
          <a:endParaRPr lang="en-US"/>
        </a:p>
      </dgm:t>
    </dgm:pt>
    <dgm:pt modelId="{E5E8A55E-EC36-4FF0-B225-CD2CD04CCEE3}" type="pres">
      <dgm:prSet presAssocID="{786E12DC-7C6C-49E3-9039-F030365C6513}" presName="level3hierChild" presStyleCnt="0"/>
      <dgm:spPr/>
    </dgm:pt>
  </dgm:ptLst>
  <dgm:cxnLst>
    <dgm:cxn modelId="{8E368522-6D02-4136-9AEE-3D827D159610}" type="presOf" srcId="{B9973EFC-D143-4F46-AC0D-650BCEC87620}" destId="{3884A0AB-F20B-49FE-B4C9-F7B6E4B81227}" srcOrd="0" destOrd="0" presId="urn:microsoft.com/office/officeart/2005/8/layout/hierarchy2"/>
    <dgm:cxn modelId="{6C885160-73F4-4280-BC36-35EDCE6D958C}" srcId="{1056A28D-0ED3-4BA4-A4A7-05F348B56F14}" destId="{B9973EFC-D143-4F46-AC0D-650BCEC87620}" srcOrd="1" destOrd="0" parTransId="{88F570AA-0B1E-4D50-B996-E10A2691F582}" sibTransId="{A411D023-0FBF-4EB5-95F5-D03662B46BFB}"/>
    <dgm:cxn modelId="{BFAF2ABF-B400-46E2-B603-609E52D5AE19}" type="presOf" srcId="{88F570AA-0B1E-4D50-B996-E10A2691F582}" destId="{0913E82A-CB35-443B-9ACC-69B4E64BC8EE}" srcOrd="1" destOrd="0" presId="urn:microsoft.com/office/officeart/2005/8/layout/hierarchy2"/>
    <dgm:cxn modelId="{ABC5E524-EE42-4D5F-9606-E3F1035260CB}" type="presOf" srcId="{4568917D-6159-4663-B676-183BC52267AE}" destId="{12E8A444-99DB-47C8-95E6-AE40D2809128}" srcOrd="0" destOrd="0" presId="urn:microsoft.com/office/officeart/2005/8/layout/hierarchy2"/>
    <dgm:cxn modelId="{43266017-2749-42EC-9A6D-5A269D5CC363}" srcId="{D81EC2E3-7DA5-41DD-A903-DB51E53E1653}" destId="{8FEF9458-16C3-43E4-97A5-98D4EE8363DB}" srcOrd="1" destOrd="0" parTransId="{3361025B-03B3-428C-9B85-4409A07BDD3D}" sibTransId="{E7D42872-4376-427F-9AD1-6BC36FBF15A9}"/>
    <dgm:cxn modelId="{FA599D52-52F1-4A0A-8FC5-E51338455767}" srcId="{B9973EFC-D143-4F46-AC0D-650BCEC87620}" destId="{786E12DC-7C6C-49E3-9039-F030365C6513}" srcOrd="0" destOrd="0" parTransId="{4F213BC2-6DEF-416E-BE60-8014AAE7AF15}" sibTransId="{C39AF3CC-F7A8-40C1-B04A-FCD86AFAEC8E}"/>
    <dgm:cxn modelId="{9BBA28E1-4B53-48A4-AAB9-BD65B48650D2}" type="presOf" srcId="{4F213BC2-6DEF-416E-BE60-8014AAE7AF15}" destId="{FB180C64-E3A7-49A0-A331-A393630F425C}" srcOrd="0" destOrd="0" presId="urn:microsoft.com/office/officeart/2005/8/layout/hierarchy2"/>
    <dgm:cxn modelId="{A84825EC-E6F7-4805-98AF-D9D7D438E6D2}" type="presOf" srcId="{8FEF9458-16C3-43E4-97A5-98D4EE8363DB}" destId="{EEC94F44-E48D-4A37-AFF3-1095E7AFD81C}" srcOrd="0" destOrd="0" presId="urn:microsoft.com/office/officeart/2005/8/layout/hierarchy2"/>
    <dgm:cxn modelId="{48CF9CC7-60E9-47CF-8233-91655E48B22F}" srcId="{D81EC2E3-7DA5-41DD-A903-DB51E53E1653}" destId="{D7489D51-DBE1-48DB-98EC-E9F2DA1EC0B8}" srcOrd="0" destOrd="0" parTransId="{1CFF24A7-8A5E-4734-B7BD-7214AC09F8C4}" sibTransId="{52DDF968-4BCF-4118-B4EB-1088E44FFF48}"/>
    <dgm:cxn modelId="{E39CC9EA-E0C4-42A0-BB0E-94DCF037F810}" type="presOf" srcId="{3361025B-03B3-428C-9B85-4409A07BDD3D}" destId="{602A82D1-7FA9-4C08-B349-76EAA16E26A3}" srcOrd="1" destOrd="0" presId="urn:microsoft.com/office/officeart/2005/8/layout/hierarchy2"/>
    <dgm:cxn modelId="{ADD9C392-6508-42BA-A306-D7F7141EE9FF}" type="presOf" srcId="{D81EC2E3-7DA5-41DD-A903-DB51E53E1653}" destId="{F0466C89-04B0-4130-AEC3-F751602EE981}" srcOrd="0" destOrd="0" presId="urn:microsoft.com/office/officeart/2005/8/layout/hierarchy2"/>
    <dgm:cxn modelId="{81E2595B-7D18-4E69-861F-B5643FA10635}" srcId="{5CE21539-972B-4250-88BC-8937AA1FC800}" destId="{1056A28D-0ED3-4BA4-A4A7-05F348B56F14}" srcOrd="0" destOrd="0" parTransId="{26160CC7-3524-42A6-8BB6-9E90DDFC8B92}" sibTransId="{5D6826AD-7D2B-42F5-B74D-9018CBFB63C4}"/>
    <dgm:cxn modelId="{E42D23FB-2892-4964-9D67-DE62C4215BD6}" type="presOf" srcId="{88F570AA-0B1E-4D50-B996-E10A2691F582}" destId="{1FF41E16-26FA-45A8-A31C-B2615BEF408C}" srcOrd="0" destOrd="0" presId="urn:microsoft.com/office/officeart/2005/8/layout/hierarchy2"/>
    <dgm:cxn modelId="{C7FD9564-A1E6-49D8-AD52-3B48D91AAFA7}" type="presOf" srcId="{1CFF24A7-8A5E-4734-B7BD-7214AC09F8C4}" destId="{E26A8780-CBF9-41F9-97CB-895C3B0B848B}" srcOrd="1" destOrd="0" presId="urn:microsoft.com/office/officeart/2005/8/layout/hierarchy2"/>
    <dgm:cxn modelId="{08EF1076-0AFA-40D6-8838-FC1C11F4169F}" type="presOf" srcId="{786E12DC-7C6C-49E3-9039-F030365C6513}" destId="{C6D8CFCD-79EB-4452-9771-93E70DB876A3}" srcOrd="0" destOrd="0" presId="urn:microsoft.com/office/officeart/2005/8/layout/hierarchy2"/>
    <dgm:cxn modelId="{D8E52CAD-029C-4715-BF1F-0758CE70EB44}" type="presOf" srcId="{5CE21539-972B-4250-88BC-8937AA1FC800}" destId="{444D9E7A-D1A2-407E-B3C9-C6FF077065C5}" srcOrd="0" destOrd="0" presId="urn:microsoft.com/office/officeart/2005/8/layout/hierarchy2"/>
    <dgm:cxn modelId="{1ECBB36A-F161-4290-8B41-C95DEEAE5388}" type="presOf" srcId="{D7489D51-DBE1-48DB-98EC-E9F2DA1EC0B8}" destId="{3E4CBBA0-BE61-40BB-B482-3E03D93DC7F9}" srcOrd="0" destOrd="0" presId="urn:microsoft.com/office/officeart/2005/8/layout/hierarchy2"/>
    <dgm:cxn modelId="{66CAA7AE-82FA-4A81-8EE8-64E212E17F23}" type="presOf" srcId="{4568917D-6159-4663-B676-183BC52267AE}" destId="{B8367840-A458-4D1F-98BF-B80FDD36ED6A}" srcOrd="1" destOrd="0" presId="urn:microsoft.com/office/officeart/2005/8/layout/hierarchy2"/>
    <dgm:cxn modelId="{3F5BC475-0CAD-4F32-82E4-6AB85EE7A7E0}" type="presOf" srcId="{4F213BC2-6DEF-416E-BE60-8014AAE7AF15}" destId="{E120F953-1014-479D-90D6-C2080566E1C7}" srcOrd="1" destOrd="0" presId="urn:microsoft.com/office/officeart/2005/8/layout/hierarchy2"/>
    <dgm:cxn modelId="{59C26346-1E7D-43CB-90F2-1256A7149FD7}" type="presOf" srcId="{1CFF24A7-8A5E-4734-B7BD-7214AC09F8C4}" destId="{E0494706-BDA4-4FCB-8595-75EABA3CB4F0}" srcOrd="0" destOrd="0" presId="urn:microsoft.com/office/officeart/2005/8/layout/hierarchy2"/>
    <dgm:cxn modelId="{3066EFE1-A3D7-48A2-A62C-26644FD43A83}" srcId="{1056A28D-0ED3-4BA4-A4A7-05F348B56F14}" destId="{D81EC2E3-7DA5-41DD-A903-DB51E53E1653}" srcOrd="0" destOrd="0" parTransId="{4568917D-6159-4663-B676-183BC52267AE}" sibTransId="{B0539E3D-F2EB-4155-9C58-DDD351A3A3D8}"/>
    <dgm:cxn modelId="{3DCAF883-215A-4A92-8EF5-6A640A6EAEBC}" type="presOf" srcId="{1056A28D-0ED3-4BA4-A4A7-05F348B56F14}" destId="{0F477653-733C-46A9-963F-FEDFCF90103F}" srcOrd="0" destOrd="0" presId="urn:microsoft.com/office/officeart/2005/8/layout/hierarchy2"/>
    <dgm:cxn modelId="{456974E4-E92D-4121-9D0A-4AACCCEBB913}" type="presOf" srcId="{3361025B-03B3-428C-9B85-4409A07BDD3D}" destId="{B91EF4AF-11FE-477E-852F-4BE0C064F7E9}" srcOrd="0" destOrd="0" presId="urn:microsoft.com/office/officeart/2005/8/layout/hierarchy2"/>
    <dgm:cxn modelId="{39619CF6-C8CE-4303-BE9E-F21FBDE4759D}" type="presParOf" srcId="{444D9E7A-D1A2-407E-B3C9-C6FF077065C5}" destId="{1C9EBB1C-F14D-4089-B99C-9F37663C0125}" srcOrd="0" destOrd="0" presId="urn:microsoft.com/office/officeart/2005/8/layout/hierarchy2"/>
    <dgm:cxn modelId="{23AB7F12-3DD7-4BDB-A4D6-14F78471539D}" type="presParOf" srcId="{1C9EBB1C-F14D-4089-B99C-9F37663C0125}" destId="{0F477653-733C-46A9-963F-FEDFCF90103F}" srcOrd="0" destOrd="0" presId="urn:microsoft.com/office/officeart/2005/8/layout/hierarchy2"/>
    <dgm:cxn modelId="{18A22D78-E049-4472-8CC7-DDB0FA2718DF}" type="presParOf" srcId="{1C9EBB1C-F14D-4089-B99C-9F37663C0125}" destId="{72F9353B-63A9-4EFC-9C21-0E08776BF30C}" srcOrd="1" destOrd="0" presId="urn:microsoft.com/office/officeart/2005/8/layout/hierarchy2"/>
    <dgm:cxn modelId="{4601B837-A9AB-4174-8A08-9A8F825F9B9A}" type="presParOf" srcId="{72F9353B-63A9-4EFC-9C21-0E08776BF30C}" destId="{12E8A444-99DB-47C8-95E6-AE40D2809128}" srcOrd="0" destOrd="0" presId="urn:microsoft.com/office/officeart/2005/8/layout/hierarchy2"/>
    <dgm:cxn modelId="{96242AE2-D798-4EE3-896B-A92E8696C1FB}" type="presParOf" srcId="{12E8A444-99DB-47C8-95E6-AE40D2809128}" destId="{B8367840-A458-4D1F-98BF-B80FDD36ED6A}" srcOrd="0" destOrd="0" presId="urn:microsoft.com/office/officeart/2005/8/layout/hierarchy2"/>
    <dgm:cxn modelId="{155D3BD1-9C94-47F2-8D3A-452C4C71F1C2}" type="presParOf" srcId="{72F9353B-63A9-4EFC-9C21-0E08776BF30C}" destId="{7F1F02E8-A91F-46FC-B457-8DEA44A7806E}" srcOrd="1" destOrd="0" presId="urn:microsoft.com/office/officeart/2005/8/layout/hierarchy2"/>
    <dgm:cxn modelId="{9E202506-42ED-4BF5-8E72-724CEC3AC4C9}" type="presParOf" srcId="{7F1F02E8-A91F-46FC-B457-8DEA44A7806E}" destId="{F0466C89-04B0-4130-AEC3-F751602EE981}" srcOrd="0" destOrd="0" presId="urn:microsoft.com/office/officeart/2005/8/layout/hierarchy2"/>
    <dgm:cxn modelId="{D33155DE-F6C0-4EDA-BAD0-0E975BF09E23}" type="presParOf" srcId="{7F1F02E8-A91F-46FC-B457-8DEA44A7806E}" destId="{499C26B3-D8D3-4FEE-B144-68E1C3596215}" srcOrd="1" destOrd="0" presId="urn:microsoft.com/office/officeart/2005/8/layout/hierarchy2"/>
    <dgm:cxn modelId="{B46F8CC6-7E84-487A-BED8-B335C6497955}" type="presParOf" srcId="{499C26B3-D8D3-4FEE-B144-68E1C3596215}" destId="{E0494706-BDA4-4FCB-8595-75EABA3CB4F0}" srcOrd="0" destOrd="0" presId="urn:microsoft.com/office/officeart/2005/8/layout/hierarchy2"/>
    <dgm:cxn modelId="{01AFE811-E867-4322-9D43-E24027FFF173}" type="presParOf" srcId="{E0494706-BDA4-4FCB-8595-75EABA3CB4F0}" destId="{E26A8780-CBF9-41F9-97CB-895C3B0B848B}" srcOrd="0" destOrd="0" presId="urn:microsoft.com/office/officeart/2005/8/layout/hierarchy2"/>
    <dgm:cxn modelId="{7DDC9F8F-92DB-49DB-810E-2F7041CE12B0}" type="presParOf" srcId="{499C26B3-D8D3-4FEE-B144-68E1C3596215}" destId="{DAFADF1C-1C5F-46BA-A886-CA5D5F496169}" srcOrd="1" destOrd="0" presId="urn:microsoft.com/office/officeart/2005/8/layout/hierarchy2"/>
    <dgm:cxn modelId="{68B46476-632D-44C2-B30A-CCBB4922BCCF}" type="presParOf" srcId="{DAFADF1C-1C5F-46BA-A886-CA5D5F496169}" destId="{3E4CBBA0-BE61-40BB-B482-3E03D93DC7F9}" srcOrd="0" destOrd="0" presId="urn:microsoft.com/office/officeart/2005/8/layout/hierarchy2"/>
    <dgm:cxn modelId="{D762C403-A798-4A40-B5BE-65A05AF8B696}" type="presParOf" srcId="{DAFADF1C-1C5F-46BA-A886-CA5D5F496169}" destId="{53223A56-9F13-49D0-8AC5-4E8BAEFA0EA3}" srcOrd="1" destOrd="0" presId="urn:microsoft.com/office/officeart/2005/8/layout/hierarchy2"/>
    <dgm:cxn modelId="{7AB88623-092B-41A6-A844-4C2877C55E8F}" type="presParOf" srcId="{499C26B3-D8D3-4FEE-B144-68E1C3596215}" destId="{B91EF4AF-11FE-477E-852F-4BE0C064F7E9}" srcOrd="2" destOrd="0" presId="urn:microsoft.com/office/officeart/2005/8/layout/hierarchy2"/>
    <dgm:cxn modelId="{E55921E9-7ACD-4ED0-9C8F-678A866B1479}" type="presParOf" srcId="{B91EF4AF-11FE-477E-852F-4BE0C064F7E9}" destId="{602A82D1-7FA9-4C08-B349-76EAA16E26A3}" srcOrd="0" destOrd="0" presId="urn:microsoft.com/office/officeart/2005/8/layout/hierarchy2"/>
    <dgm:cxn modelId="{625A350B-D3DA-4328-8215-D03C60FD5885}" type="presParOf" srcId="{499C26B3-D8D3-4FEE-B144-68E1C3596215}" destId="{1E8B5BDE-E159-4B78-AB88-E3AB4139C1FC}" srcOrd="3" destOrd="0" presId="urn:microsoft.com/office/officeart/2005/8/layout/hierarchy2"/>
    <dgm:cxn modelId="{6FB833DF-9329-4BBB-A687-6F0563DC0A88}" type="presParOf" srcId="{1E8B5BDE-E159-4B78-AB88-E3AB4139C1FC}" destId="{EEC94F44-E48D-4A37-AFF3-1095E7AFD81C}" srcOrd="0" destOrd="0" presId="urn:microsoft.com/office/officeart/2005/8/layout/hierarchy2"/>
    <dgm:cxn modelId="{E0678A3A-9CF9-47DE-9054-E3D98F381325}" type="presParOf" srcId="{1E8B5BDE-E159-4B78-AB88-E3AB4139C1FC}" destId="{1E79CF61-3F46-4E38-91B4-ED72F7B5EBDF}" srcOrd="1" destOrd="0" presId="urn:microsoft.com/office/officeart/2005/8/layout/hierarchy2"/>
    <dgm:cxn modelId="{27C364D1-B4D5-45FD-85C7-A7F0CF0B746A}" type="presParOf" srcId="{72F9353B-63A9-4EFC-9C21-0E08776BF30C}" destId="{1FF41E16-26FA-45A8-A31C-B2615BEF408C}" srcOrd="2" destOrd="0" presId="urn:microsoft.com/office/officeart/2005/8/layout/hierarchy2"/>
    <dgm:cxn modelId="{77B9D200-B705-4102-9128-15FF31C4AF81}" type="presParOf" srcId="{1FF41E16-26FA-45A8-A31C-B2615BEF408C}" destId="{0913E82A-CB35-443B-9ACC-69B4E64BC8EE}" srcOrd="0" destOrd="0" presId="urn:microsoft.com/office/officeart/2005/8/layout/hierarchy2"/>
    <dgm:cxn modelId="{869D3FB0-E92B-46F0-8004-0FFC90B25E92}" type="presParOf" srcId="{72F9353B-63A9-4EFC-9C21-0E08776BF30C}" destId="{CD78D0F5-32DD-45D2-95A7-C340C5B17399}" srcOrd="3" destOrd="0" presId="urn:microsoft.com/office/officeart/2005/8/layout/hierarchy2"/>
    <dgm:cxn modelId="{2926344A-A866-4498-B691-7995EAF7D0C1}" type="presParOf" srcId="{CD78D0F5-32DD-45D2-95A7-C340C5B17399}" destId="{3884A0AB-F20B-49FE-B4C9-F7B6E4B81227}" srcOrd="0" destOrd="0" presId="urn:microsoft.com/office/officeart/2005/8/layout/hierarchy2"/>
    <dgm:cxn modelId="{61AB7EBF-B3E4-47AC-8C85-AD95D96AD7BA}" type="presParOf" srcId="{CD78D0F5-32DD-45D2-95A7-C340C5B17399}" destId="{B92D3FB5-AC5D-43D5-A8CB-3B78C357E454}" srcOrd="1" destOrd="0" presId="urn:microsoft.com/office/officeart/2005/8/layout/hierarchy2"/>
    <dgm:cxn modelId="{179FE149-5011-4234-82D7-3394DD3F9998}" type="presParOf" srcId="{B92D3FB5-AC5D-43D5-A8CB-3B78C357E454}" destId="{FB180C64-E3A7-49A0-A331-A393630F425C}" srcOrd="0" destOrd="0" presId="urn:microsoft.com/office/officeart/2005/8/layout/hierarchy2"/>
    <dgm:cxn modelId="{7B843B8F-9035-41CD-9B88-9BE15D8A28B5}" type="presParOf" srcId="{FB180C64-E3A7-49A0-A331-A393630F425C}" destId="{E120F953-1014-479D-90D6-C2080566E1C7}" srcOrd="0" destOrd="0" presId="urn:microsoft.com/office/officeart/2005/8/layout/hierarchy2"/>
    <dgm:cxn modelId="{EF2C4375-F8CF-48F1-AE6F-309FB9A2A959}" type="presParOf" srcId="{B92D3FB5-AC5D-43D5-A8CB-3B78C357E454}" destId="{73D2F1CB-3AA5-46EB-B276-750EFE83DE34}" srcOrd="1" destOrd="0" presId="urn:microsoft.com/office/officeart/2005/8/layout/hierarchy2"/>
    <dgm:cxn modelId="{26610B87-732B-4C83-BC9C-7C3642FEC991}" type="presParOf" srcId="{73D2F1CB-3AA5-46EB-B276-750EFE83DE34}" destId="{C6D8CFCD-79EB-4452-9771-93E70DB876A3}" srcOrd="0" destOrd="0" presId="urn:microsoft.com/office/officeart/2005/8/layout/hierarchy2"/>
    <dgm:cxn modelId="{1EF601D4-F421-497E-A788-897690454A74}" type="presParOf" srcId="{73D2F1CB-3AA5-46EB-B276-750EFE83DE34}" destId="{E5E8A55E-EC36-4FF0-B225-CD2CD04CCEE3}" srcOrd="1" destOrd="0" presId="urn:microsoft.com/office/officeart/2005/8/layout/hierarchy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BBF9C87-A9F3-43B6-8508-13BF82D54033}" type="doc">
      <dgm:prSet loTypeId="urn:microsoft.com/office/officeart/2005/8/layout/hList1" loCatId="list" qsTypeId="urn:microsoft.com/office/officeart/2005/8/quickstyle/simple4" qsCatId="simple" csTypeId="urn:microsoft.com/office/officeart/2005/8/colors/accent0_1" csCatId="mainScheme" phldr="1"/>
      <dgm:spPr/>
      <dgm:t>
        <a:bodyPr/>
        <a:lstStyle/>
        <a:p>
          <a:endParaRPr lang="en-US"/>
        </a:p>
      </dgm:t>
    </dgm:pt>
    <dgm:pt modelId="{6971FFD0-C1C7-46D4-BEFD-5D04C1A610E7}">
      <dgm:prSet phldrT="[Texte]"/>
      <dgm:spPr/>
      <dgm:t>
        <a:bodyPr/>
        <a:lstStyle/>
        <a:p>
          <a:r>
            <a:rPr lang="fr-FR" b="1" smtClean="0"/>
            <a:t>Pointcut</a:t>
          </a:r>
          <a:endParaRPr lang="en-US" b="1"/>
        </a:p>
      </dgm:t>
    </dgm:pt>
    <dgm:pt modelId="{0297F8E3-5137-4991-B038-7733B41070D8}" type="parTrans" cxnId="{5C4519C1-19FD-4563-AC06-BDDFBB889D6A}">
      <dgm:prSet/>
      <dgm:spPr/>
      <dgm:t>
        <a:bodyPr/>
        <a:lstStyle/>
        <a:p>
          <a:endParaRPr lang="en-US"/>
        </a:p>
      </dgm:t>
    </dgm:pt>
    <dgm:pt modelId="{6752F50D-5717-4224-B76A-189EBA610437}" type="sibTrans" cxnId="{5C4519C1-19FD-4563-AC06-BDDFBB889D6A}">
      <dgm:prSet/>
      <dgm:spPr/>
      <dgm:t>
        <a:bodyPr/>
        <a:lstStyle/>
        <a:p>
          <a:endParaRPr lang="en-US"/>
        </a:p>
      </dgm:t>
    </dgm:pt>
    <dgm:pt modelId="{23B341BE-B666-49FA-89F9-45BC035D479A}">
      <dgm:prSet phldrT="[Texte]" custT="1"/>
      <dgm:spPr/>
      <dgm:t>
        <a:bodyPr/>
        <a:lstStyle/>
        <a:p>
          <a:r>
            <a:rPr lang="fr-FR" sz="1400" smtClean="0"/>
            <a:t>The protected </a:t>
          </a:r>
          <a:r>
            <a:rPr lang="fr-FR" sz="1400" smtClean="0"/>
            <a:t>method</a:t>
          </a:r>
          <a:endParaRPr lang="en-US" sz="1400"/>
        </a:p>
      </dgm:t>
    </dgm:pt>
    <dgm:pt modelId="{78F732D6-4C51-442D-AF64-190AD58605B3}" type="parTrans" cxnId="{5F208F56-A7C4-4CAD-9BA5-66418EDCF1FB}">
      <dgm:prSet/>
      <dgm:spPr/>
      <dgm:t>
        <a:bodyPr/>
        <a:lstStyle/>
        <a:p>
          <a:endParaRPr lang="en-US"/>
        </a:p>
      </dgm:t>
    </dgm:pt>
    <dgm:pt modelId="{48234FE3-271E-4567-AB99-B833F5690C99}" type="sibTrans" cxnId="{5F208F56-A7C4-4CAD-9BA5-66418EDCF1FB}">
      <dgm:prSet/>
      <dgm:spPr/>
      <dgm:t>
        <a:bodyPr/>
        <a:lstStyle/>
        <a:p>
          <a:endParaRPr lang="en-US"/>
        </a:p>
      </dgm:t>
    </dgm:pt>
    <dgm:pt modelId="{A061D9DE-5BB4-4B99-A552-44CCB6451A63}">
      <dgm:prSet phldrT="[Texte]"/>
      <dgm:spPr/>
      <dgm:t>
        <a:bodyPr/>
        <a:lstStyle/>
        <a:p>
          <a:r>
            <a:rPr lang="fr-FR" b="1" smtClean="0"/>
            <a:t>Advice</a:t>
          </a:r>
        </a:p>
        <a:p>
          <a:r>
            <a:rPr lang="fr-FR" smtClean="0"/>
            <a:t>(</a:t>
          </a:r>
          <a:r>
            <a:rPr lang="fr-FR" i="1" smtClean="0"/>
            <a:t>around)</a:t>
          </a:r>
          <a:endParaRPr lang="en-US"/>
        </a:p>
      </dgm:t>
    </dgm:pt>
    <dgm:pt modelId="{1AA793E8-3C56-4C34-83F6-34587FB8BCA0}" type="parTrans" cxnId="{ABB8D234-4F04-4C8E-8099-5A1AF6C37D8F}">
      <dgm:prSet/>
      <dgm:spPr/>
      <dgm:t>
        <a:bodyPr/>
        <a:lstStyle/>
        <a:p>
          <a:endParaRPr lang="en-US"/>
        </a:p>
      </dgm:t>
    </dgm:pt>
    <dgm:pt modelId="{1A32F890-9D51-49EA-AE49-24E75BC26E4D}" type="sibTrans" cxnId="{ABB8D234-4F04-4C8E-8099-5A1AF6C37D8F}">
      <dgm:prSet/>
      <dgm:spPr/>
      <dgm:t>
        <a:bodyPr/>
        <a:lstStyle/>
        <a:p>
          <a:endParaRPr lang="en-US"/>
        </a:p>
      </dgm:t>
    </dgm:pt>
    <dgm:pt modelId="{BD80F18D-E6D9-4797-9BEB-4FCCF3C8E57E}">
      <dgm:prSet phldrT="[Texte]" custT="1"/>
      <dgm:spPr/>
      <dgm:t>
        <a:bodyPr/>
        <a:lstStyle/>
        <a:p>
          <a:r>
            <a:rPr lang="fr-FR" sz="1400" smtClean="0"/>
            <a:t>Call the security checks</a:t>
          </a:r>
          <a:endParaRPr lang="en-US" sz="1400"/>
        </a:p>
      </dgm:t>
    </dgm:pt>
    <dgm:pt modelId="{22BF685C-B184-414B-BA64-4D78DDA457DB}" type="parTrans" cxnId="{7F466FF3-F305-4738-9819-A0DEE6E48011}">
      <dgm:prSet/>
      <dgm:spPr/>
      <dgm:t>
        <a:bodyPr/>
        <a:lstStyle/>
        <a:p>
          <a:endParaRPr lang="en-US"/>
        </a:p>
      </dgm:t>
    </dgm:pt>
    <dgm:pt modelId="{64150779-070B-4A01-96E4-EB47A631B5EA}" type="sibTrans" cxnId="{7F466FF3-F305-4738-9819-A0DEE6E48011}">
      <dgm:prSet/>
      <dgm:spPr/>
      <dgm:t>
        <a:bodyPr/>
        <a:lstStyle/>
        <a:p>
          <a:endParaRPr lang="en-US"/>
        </a:p>
      </dgm:t>
    </dgm:pt>
    <dgm:pt modelId="{7F365AA1-C7C0-4C7E-AA75-639E59C88512}">
      <dgm:prSet phldrT="[Texte]" custT="1"/>
      <dgm:spPr/>
      <dgm:t>
        <a:bodyPr/>
        <a:lstStyle/>
        <a:p>
          <a:r>
            <a:rPr lang="fr-FR" sz="1400" smtClean="0"/>
            <a:t>Execute the actual method</a:t>
          </a:r>
          <a:endParaRPr lang="en-US" sz="1400"/>
        </a:p>
      </dgm:t>
    </dgm:pt>
    <dgm:pt modelId="{9BD2EEFC-6C65-406D-B697-52F4027A200A}" type="parTrans" cxnId="{7CAC059C-6B72-4CB2-AD25-B3F91E81BEDB}">
      <dgm:prSet/>
      <dgm:spPr/>
      <dgm:t>
        <a:bodyPr/>
        <a:lstStyle/>
        <a:p>
          <a:endParaRPr lang="en-US"/>
        </a:p>
      </dgm:t>
    </dgm:pt>
    <dgm:pt modelId="{ACB12FFC-45CC-417C-B343-44DFEFDDD2E4}" type="sibTrans" cxnId="{7CAC059C-6B72-4CB2-AD25-B3F91E81BEDB}">
      <dgm:prSet/>
      <dgm:spPr/>
      <dgm:t>
        <a:bodyPr/>
        <a:lstStyle/>
        <a:p>
          <a:endParaRPr lang="en-US"/>
        </a:p>
      </dgm:t>
    </dgm:pt>
    <dgm:pt modelId="{44D26323-90D8-4D36-BE8C-5F8704E9D88B}">
      <dgm:prSet phldrT="[Texte]" custT="1"/>
      <dgm:spPr/>
      <dgm:t>
        <a:bodyPr/>
        <a:lstStyle/>
        <a:p>
          <a:r>
            <a:rPr lang="fr-FR" sz="1400" smtClean="0"/>
            <a:t>Call the log</a:t>
          </a:r>
          <a:endParaRPr lang="en-US" sz="1400"/>
        </a:p>
      </dgm:t>
    </dgm:pt>
    <dgm:pt modelId="{A757252C-1660-4276-BD23-58C1E758EAED}" type="parTrans" cxnId="{0E839913-AA0F-4C12-A7A6-6FA7F8B973E0}">
      <dgm:prSet/>
      <dgm:spPr/>
      <dgm:t>
        <a:bodyPr/>
        <a:lstStyle/>
        <a:p>
          <a:endParaRPr lang="en-US"/>
        </a:p>
      </dgm:t>
    </dgm:pt>
    <dgm:pt modelId="{A71EB598-7590-432F-957C-45C48066F500}" type="sibTrans" cxnId="{0E839913-AA0F-4C12-A7A6-6FA7F8B973E0}">
      <dgm:prSet/>
      <dgm:spPr/>
      <dgm:t>
        <a:bodyPr/>
        <a:lstStyle/>
        <a:p>
          <a:endParaRPr lang="en-US"/>
        </a:p>
      </dgm:t>
    </dgm:pt>
    <dgm:pt modelId="{DCA0B2D2-B960-4709-A471-A68AE9E78EA1}" type="pres">
      <dgm:prSet presAssocID="{5BBF9C87-A9F3-43B6-8508-13BF82D54033}" presName="Name0" presStyleCnt="0">
        <dgm:presLayoutVars>
          <dgm:dir/>
          <dgm:animLvl val="lvl"/>
          <dgm:resizeHandles val="exact"/>
        </dgm:presLayoutVars>
      </dgm:prSet>
      <dgm:spPr/>
      <dgm:t>
        <a:bodyPr/>
        <a:lstStyle/>
        <a:p>
          <a:endParaRPr lang="en-US"/>
        </a:p>
      </dgm:t>
    </dgm:pt>
    <dgm:pt modelId="{AF833698-E070-4D3B-8940-F696072DF2A3}" type="pres">
      <dgm:prSet presAssocID="{6971FFD0-C1C7-46D4-BEFD-5D04C1A610E7}" presName="composite" presStyleCnt="0"/>
      <dgm:spPr/>
    </dgm:pt>
    <dgm:pt modelId="{2BCE3CBE-2F67-4A43-B1E1-D4DC697CF729}" type="pres">
      <dgm:prSet presAssocID="{6971FFD0-C1C7-46D4-BEFD-5D04C1A610E7}" presName="parTx" presStyleLbl="alignNode1" presStyleIdx="0" presStyleCnt="2">
        <dgm:presLayoutVars>
          <dgm:chMax val="0"/>
          <dgm:chPref val="0"/>
          <dgm:bulletEnabled val="1"/>
        </dgm:presLayoutVars>
      </dgm:prSet>
      <dgm:spPr/>
      <dgm:t>
        <a:bodyPr/>
        <a:lstStyle/>
        <a:p>
          <a:endParaRPr lang="en-US"/>
        </a:p>
      </dgm:t>
    </dgm:pt>
    <dgm:pt modelId="{708EC4F5-AC44-4B62-AD1D-A5A29CCB8607}" type="pres">
      <dgm:prSet presAssocID="{6971FFD0-C1C7-46D4-BEFD-5D04C1A610E7}" presName="desTx" presStyleLbl="alignAccFollowNode1" presStyleIdx="0" presStyleCnt="2">
        <dgm:presLayoutVars>
          <dgm:bulletEnabled val="1"/>
        </dgm:presLayoutVars>
      </dgm:prSet>
      <dgm:spPr/>
      <dgm:t>
        <a:bodyPr/>
        <a:lstStyle/>
        <a:p>
          <a:endParaRPr lang="en-US"/>
        </a:p>
      </dgm:t>
    </dgm:pt>
    <dgm:pt modelId="{D64E7C30-43F3-4F94-8810-066C26BE65EC}" type="pres">
      <dgm:prSet presAssocID="{6752F50D-5717-4224-B76A-189EBA610437}" presName="space" presStyleCnt="0"/>
      <dgm:spPr/>
    </dgm:pt>
    <dgm:pt modelId="{9F91CF9B-5EDF-4BF3-8F23-B6B6173B900B}" type="pres">
      <dgm:prSet presAssocID="{A061D9DE-5BB4-4B99-A552-44CCB6451A63}" presName="composite" presStyleCnt="0"/>
      <dgm:spPr/>
    </dgm:pt>
    <dgm:pt modelId="{F7968F75-0AF8-4C9A-8231-A742A7ACBEDC}" type="pres">
      <dgm:prSet presAssocID="{A061D9DE-5BB4-4B99-A552-44CCB6451A63}" presName="parTx" presStyleLbl="alignNode1" presStyleIdx="1" presStyleCnt="2">
        <dgm:presLayoutVars>
          <dgm:chMax val="0"/>
          <dgm:chPref val="0"/>
          <dgm:bulletEnabled val="1"/>
        </dgm:presLayoutVars>
      </dgm:prSet>
      <dgm:spPr/>
      <dgm:t>
        <a:bodyPr/>
        <a:lstStyle/>
        <a:p>
          <a:endParaRPr lang="en-US"/>
        </a:p>
      </dgm:t>
    </dgm:pt>
    <dgm:pt modelId="{D2B5E308-25AE-46F8-BBC8-2C3A30AE4BBE}" type="pres">
      <dgm:prSet presAssocID="{A061D9DE-5BB4-4B99-A552-44CCB6451A63}" presName="desTx" presStyleLbl="alignAccFollowNode1" presStyleIdx="1" presStyleCnt="2">
        <dgm:presLayoutVars>
          <dgm:bulletEnabled val="1"/>
        </dgm:presLayoutVars>
      </dgm:prSet>
      <dgm:spPr/>
      <dgm:t>
        <a:bodyPr/>
        <a:lstStyle/>
        <a:p>
          <a:endParaRPr lang="en-US"/>
        </a:p>
      </dgm:t>
    </dgm:pt>
  </dgm:ptLst>
  <dgm:cxnLst>
    <dgm:cxn modelId="{39C7DD65-2AFB-4DF2-AC2D-AA992DBAC957}" type="presOf" srcId="{A061D9DE-5BB4-4B99-A552-44CCB6451A63}" destId="{F7968F75-0AF8-4C9A-8231-A742A7ACBEDC}" srcOrd="0" destOrd="0" presId="urn:microsoft.com/office/officeart/2005/8/layout/hList1"/>
    <dgm:cxn modelId="{4418D4BC-3E8F-46B3-BD43-A97E14E01BB6}" type="presOf" srcId="{BD80F18D-E6D9-4797-9BEB-4FCCF3C8E57E}" destId="{D2B5E308-25AE-46F8-BBC8-2C3A30AE4BBE}" srcOrd="0" destOrd="0" presId="urn:microsoft.com/office/officeart/2005/8/layout/hList1"/>
    <dgm:cxn modelId="{B09A7B04-69D7-45CD-B6D1-0E8D77328E9A}" type="presOf" srcId="{23B341BE-B666-49FA-89F9-45BC035D479A}" destId="{708EC4F5-AC44-4B62-AD1D-A5A29CCB8607}" srcOrd="0" destOrd="0" presId="urn:microsoft.com/office/officeart/2005/8/layout/hList1"/>
    <dgm:cxn modelId="{6E352F1A-15BF-433F-838A-0C120D4CB2EB}" type="presOf" srcId="{7F365AA1-C7C0-4C7E-AA75-639E59C88512}" destId="{D2B5E308-25AE-46F8-BBC8-2C3A30AE4BBE}" srcOrd="0" destOrd="1" presId="urn:microsoft.com/office/officeart/2005/8/layout/hList1"/>
    <dgm:cxn modelId="{8AF91309-6333-485D-9FC8-36F6B545BFA0}" type="presOf" srcId="{44D26323-90D8-4D36-BE8C-5F8704E9D88B}" destId="{D2B5E308-25AE-46F8-BBC8-2C3A30AE4BBE}" srcOrd="0" destOrd="2" presId="urn:microsoft.com/office/officeart/2005/8/layout/hList1"/>
    <dgm:cxn modelId="{7CAC059C-6B72-4CB2-AD25-B3F91E81BEDB}" srcId="{A061D9DE-5BB4-4B99-A552-44CCB6451A63}" destId="{7F365AA1-C7C0-4C7E-AA75-639E59C88512}" srcOrd="1" destOrd="0" parTransId="{9BD2EEFC-6C65-406D-B697-52F4027A200A}" sibTransId="{ACB12FFC-45CC-417C-B343-44DFEFDDD2E4}"/>
    <dgm:cxn modelId="{ABB8D234-4F04-4C8E-8099-5A1AF6C37D8F}" srcId="{5BBF9C87-A9F3-43B6-8508-13BF82D54033}" destId="{A061D9DE-5BB4-4B99-A552-44CCB6451A63}" srcOrd="1" destOrd="0" parTransId="{1AA793E8-3C56-4C34-83F6-34587FB8BCA0}" sibTransId="{1A32F890-9D51-49EA-AE49-24E75BC26E4D}"/>
    <dgm:cxn modelId="{AE3A7280-2AEA-4CEC-9BF2-86DA9A29ABF2}" type="presOf" srcId="{5BBF9C87-A9F3-43B6-8508-13BF82D54033}" destId="{DCA0B2D2-B960-4709-A471-A68AE9E78EA1}" srcOrd="0" destOrd="0" presId="urn:microsoft.com/office/officeart/2005/8/layout/hList1"/>
    <dgm:cxn modelId="{5F208F56-A7C4-4CAD-9BA5-66418EDCF1FB}" srcId="{6971FFD0-C1C7-46D4-BEFD-5D04C1A610E7}" destId="{23B341BE-B666-49FA-89F9-45BC035D479A}" srcOrd="0" destOrd="0" parTransId="{78F732D6-4C51-442D-AF64-190AD58605B3}" sibTransId="{48234FE3-271E-4567-AB99-B833F5690C99}"/>
    <dgm:cxn modelId="{0E839913-AA0F-4C12-A7A6-6FA7F8B973E0}" srcId="{A061D9DE-5BB4-4B99-A552-44CCB6451A63}" destId="{44D26323-90D8-4D36-BE8C-5F8704E9D88B}" srcOrd="2" destOrd="0" parTransId="{A757252C-1660-4276-BD23-58C1E758EAED}" sibTransId="{A71EB598-7590-432F-957C-45C48066F500}"/>
    <dgm:cxn modelId="{7F466FF3-F305-4738-9819-A0DEE6E48011}" srcId="{A061D9DE-5BB4-4B99-A552-44CCB6451A63}" destId="{BD80F18D-E6D9-4797-9BEB-4FCCF3C8E57E}" srcOrd="0" destOrd="0" parTransId="{22BF685C-B184-414B-BA64-4D78DDA457DB}" sibTransId="{64150779-070B-4A01-96E4-EB47A631B5EA}"/>
    <dgm:cxn modelId="{5C4519C1-19FD-4563-AC06-BDDFBB889D6A}" srcId="{5BBF9C87-A9F3-43B6-8508-13BF82D54033}" destId="{6971FFD0-C1C7-46D4-BEFD-5D04C1A610E7}" srcOrd="0" destOrd="0" parTransId="{0297F8E3-5137-4991-B038-7733B41070D8}" sibTransId="{6752F50D-5717-4224-B76A-189EBA610437}"/>
    <dgm:cxn modelId="{327C5310-9EBC-430A-B36C-57AA24B071C8}" type="presOf" srcId="{6971FFD0-C1C7-46D4-BEFD-5D04C1A610E7}" destId="{2BCE3CBE-2F67-4A43-B1E1-D4DC697CF729}" srcOrd="0" destOrd="0" presId="urn:microsoft.com/office/officeart/2005/8/layout/hList1"/>
    <dgm:cxn modelId="{DB145D7B-7010-42E5-AA3E-5E85C21E43DC}" type="presParOf" srcId="{DCA0B2D2-B960-4709-A471-A68AE9E78EA1}" destId="{AF833698-E070-4D3B-8940-F696072DF2A3}" srcOrd="0" destOrd="0" presId="urn:microsoft.com/office/officeart/2005/8/layout/hList1"/>
    <dgm:cxn modelId="{20B51C9A-C3F3-4B5D-A8C5-13050111CAE8}" type="presParOf" srcId="{AF833698-E070-4D3B-8940-F696072DF2A3}" destId="{2BCE3CBE-2F67-4A43-B1E1-D4DC697CF729}" srcOrd="0" destOrd="0" presId="urn:microsoft.com/office/officeart/2005/8/layout/hList1"/>
    <dgm:cxn modelId="{285072BC-3719-45CF-BE35-46C5234487F6}" type="presParOf" srcId="{AF833698-E070-4D3B-8940-F696072DF2A3}" destId="{708EC4F5-AC44-4B62-AD1D-A5A29CCB8607}" srcOrd="1" destOrd="0" presId="urn:microsoft.com/office/officeart/2005/8/layout/hList1"/>
    <dgm:cxn modelId="{09EEC5E9-29DC-4B6F-B1D3-89D6B06E9640}" type="presParOf" srcId="{DCA0B2D2-B960-4709-A471-A68AE9E78EA1}" destId="{D64E7C30-43F3-4F94-8810-066C26BE65EC}" srcOrd="1" destOrd="0" presId="urn:microsoft.com/office/officeart/2005/8/layout/hList1"/>
    <dgm:cxn modelId="{DBFAB756-D114-42F9-A7E3-DFE27DA68A02}" type="presParOf" srcId="{DCA0B2D2-B960-4709-A471-A68AE9E78EA1}" destId="{9F91CF9B-5EDF-4BF3-8F23-B6B6173B900B}" srcOrd="2" destOrd="0" presId="urn:microsoft.com/office/officeart/2005/8/layout/hList1"/>
    <dgm:cxn modelId="{72E22289-E29B-4352-A1A0-7798AAB38442}" type="presParOf" srcId="{9F91CF9B-5EDF-4BF3-8F23-B6B6173B900B}" destId="{F7968F75-0AF8-4C9A-8231-A742A7ACBEDC}" srcOrd="0" destOrd="0" presId="urn:microsoft.com/office/officeart/2005/8/layout/hList1"/>
    <dgm:cxn modelId="{D3698419-6121-4DCE-8CB2-D6A798B10DF6}" type="presParOf" srcId="{9F91CF9B-5EDF-4BF3-8F23-B6B6173B900B}" destId="{D2B5E308-25AE-46F8-BBC8-2C3A30AE4BBE}" srcOrd="1" destOrd="0" presId="urn:microsoft.com/office/officeart/2005/8/layout/hList1"/>
  </dgm:cxn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xmlns=""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CB825C6-E555-4AE9-9442-603CC6FA898B}" type="doc">
      <dgm:prSet loTypeId="urn:microsoft.com/office/officeart/2005/8/layout/hierarchy3" loCatId="list" qsTypeId="urn:microsoft.com/office/officeart/2005/8/quickstyle/simple1" qsCatId="simple" csTypeId="urn:microsoft.com/office/officeart/2005/8/colors/accent0_3" csCatId="mainScheme" phldr="1"/>
      <dgm:spPr/>
      <dgm:t>
        <a:bodyPr/>
        <a:lstStyle/>
        <a:p>
          <a:endParaRPr lang="en-US"/>
        </a:p>
      </dgm:t>
    </dgm:pt>
    <dgm:pt modelId="{1B53B154-081E-442F-9CE4-C88AF7F423F9}">
      <dgm:prSet phldrT="[Texte]"/>
      <dgm:spPr/>
      <dgm:t>
        <a:bodyPr/>
        <a:lstStyle/>
        <a:p>
          <a:r>
            <a:rPr lang="fr-FR" smtClean="0"/>
            <a:t>Tool</a:t>
          </a:r>
          <a:endParaRPr lang="en-US"/>
        </a:p>
      </dgm:t>
    </dgm:pt>
    <dgm:pt modelId="{54F8ED4E-C99E-44F3-9581-9F344A031600}" type="parTrans" cxnId="{D6E91CBC-D6C8-47FA-9318-C8230C6E5C17}">
      <dgm:prSet/>
      <dgm:spPr/>
      <dgm:t>
        <a:bodyPr/>
        <a:lstStyle/>
        <a:p>
          <a:endParaRPr lang="en-US"/>
        </a:p>
      </dgm:t>
    </dgm:pt>
    <dgm:pt modelId="{96074262-6C81-4651-8B2C-97E72A150CCB}" type="sibTrans" cxnId="{D6E91CBC-D6C8-47FA-9318-C8230C6E5C17}">
      <dgm:prSet/>
      <dgm:spPr/>
      <dgm:t>
        <a:bodyPr/>
        <a:lstStyle/>
        <a:p>
          <a:endParaRPr lang="en-US"/>
        </a:p>
      </dgm:t>
    </dgm:pt>
    <dgm:pt modelId="{5A389D2F-A5CE-40EF-A646-8D8F7F5FF3A7}">
      <dgm:prSet phldrT="[Texte]" custT="1"/>
      <dgm:spPr/>
      <dgm:t>
        <a:bodyPr/>
        <a:lstStyle/>
        <a:p>
          <a:r>
            <a:rPr lang="fr-FR" sz="1400" smtClean="0"/>
            <a:t>Generate a SQL table from a B structure</a:t>
          </a:r>
          <a:endParaRPr lang="en-US" sz="1400"/>
        </a:p>
      </dgm:t>
    </dgm:pt>
    <dgm:pt modelId="{D09883D1-B993-44AF-A15E-AC8BE6D3BD0A}" type="parTrans" cxnId="{007F0AE4-9391-4217-B13B-58E58C4399EE}">
      <dgm:prSet/>
      <dgm:spPr/>
      <dgm:t>
        <a:bodyPr/>
        <a:lstStyle/>
        <a:p>
          <a:endParaRPr lang="en-US"/>
        </a:p>
      </dgm:t>
    </dgm:pt>
    <dgm:pt modelId="{9BD76C33-B092-4571-8C39-DC82CE596462}" type="sibTrans" cxnId="{007F0AE4-9391-4217-B13B-58E58C4399EE}">
      <dgm:prSet/>
      <dgm:spPr/>
      <dgm:t>
        <a:bodyPr/>
        <a:lstStyle/>
        <a:p>
          <a:endParaRPr lang="en-US"/>
        </a:p>
      </dgm:t>
    </dgm:pt>
    <dgm:pt modelId="{BCE5BB97-17A9-49D5-A50F-FF42D83B1122}">
      <dgm:prSet phldrT="[Texte]" custT="1"/>
      <dgm:spPr/>
      <dgm:t>
        <a:bodyPr/>
        <a:lstStyle/>
        <a:p>
          <a:r>
            <a:rPr lang="fr-FR" sz="1400" smtClean="0"/>
            <a:t>Generate a Java method from a B operation</a:t>
          </a:r>
          <a:endParaRPr lang="en-US" sz="1400"/>
        </a:p>
      </dgm:t>
    </dgm:pt>
    <dgm:pt modelId="{3CD1ADB0-AA9E-47C7-B349-6800417801F3}" type="parTrans" cxnId="{EAE6EC4E-4E24-44F6-94EE-BE339AC2225F}">
      <dgm:prSet/>
      <dgm:spPr/>
      <dgm:t>
        <a:bodyPr/>
        <a:lstStyle/>
        <a:p>
          <a:endParaRPr lang="en-US"/>
        </a:p>
      </dgm:t>
    </dgm:pt>
    <dgm:pt modelId="{611E3C53-EA00-4F0C-A1C1-CACD8961777C}" type="sibTrans" cxnId="{EAE6EC4E-4E24-44F6-94EE-BE339AC2225F}">
      <dgm:prSet/>
      <dgm:spPr/>
      <dgm:t>
        <a:bodyPr/>
        <a:lstStyle/>
        <a:p>
          <a:endParaRPr lang="en-US"/>
        </a:p>
      </dgm:t>
    </dgm:pt>
    <dgm:pt modelId="{14900F47-A1AB-4303-B210-20EB6FF4DB20}">
      <dgm:prSet custT="1"/>
      <dgm:spPr/>
      <dgm:t>
        <a:bodyPr/>
        <a:lstStyle/>
        <a:p>
          <a:r>
            <a:rPr lang="fr-FR" sz="1400" smtClean="0"/>
            <a:t>Generate the database security from the static specification </a:t>
          </a:r>
          <a:endParaRPr lang="en-US" sz="1400"/>
        </a:p>
      </dgm:t>
    </dgm:pt>
    <dgm:pt modelId="{FCE2DD92-0A25-4508-83B3-955BD4B7BBE8}" type="parTrans" cxnId="{BBD36908-AB40-4568-AAC3-F31D7084002B}">
      <dgm:prSet/>
      <dgm:spPr/>
      <dgm:t>
        <a:bodyPr/>
        <a:lstStyle/>
        <a:p>
          <a:endParaRPr lang="en-US"/>
        </a:p>
      </dgm:t>
    </dgm:pt>
    <dgm:pt modelId="{7A84F4A7-1F61-4358-9C90-D67C55DDF9FD}" type="sibTrans" cxnId="{BBD36908-AB40-4568-AAC3-F31D7084002B}">
      <dgm:prSet/>
      <dgm:spPr/>
      <dgm:t>
        <a:bodyPr/>
        <a:lstStyle/>
        <a:p>
          <a:endParaRPr lang="en-US"/>
        </a:p>
      </dgm:t>
    </dgm:pt>
    <dgm:pt modelId="{52A4956B-9E67-4387-88ED-B7D3BDCCD546}">
      <dgm:prSet custT="1"/>
      <dgm:spPr/>
      <dgm:t>
        <a:bodyPr/>
        <a:lstStyle/>
        <a:p>
          <a:r>
            <a:rPr lang="en-US" sz="1400" i="0" smtClean="0"/>
            <a:t>Generate an </a:t>
          </a:r>
          <a:r>
            <a:rPr lang="en-US" sz="1400" i="1" smtClean="0"/>
            <a:t>AspectJ </a:t>
          </a:r>
          <a:r>
            <a:rPr lang="en-US" sz="1400" i="0" smtClean="0"/>
            <a:t>class from the AC filter </a:t>
          </a:r>
          <a:endParaRPr lang="en-US" sz="1400"/>
        </a:p>
      </dgm:t>
    </dgm:pt>
    <dgm:pt modelId="{132EFC6A-3D58-4D6C-86CB-F283F4C9763A}" type="parTrans" cxnId="{BBFD5D1D-E490-4F4D-A44F-311519B20CFB}">
      <dgm:prSet/>
      <dgm:spPr/>
      <dgm:t>
        <a:bodyPr/>
        <a:lstStyle/>
        <a:p>
          <a:endParaRPr lang="en-US"/>
        </a:p>
      </dgm:t>
    </dgm:pt>
    <dgm:pt modelId="{3A7230CD-4B5B-4762-8F1C-BB12E075CE80}" type="sibTrans" cxnId="{BBFD5D1D-E490-4F4D-A44F-311519B20CFB}">
      <dgm:prSet/>
      <dgm:spPr/>
      <dgm:t>
        <a:bodyPr/>
        <a:lstStyle/>
        <a:p>
          <a:endParaRPr lang="en-US"/>
        </a:p>
      </dgm:t>
    </dgm:pt>
    <dgm:pt modelId="{32F62D33-D245-4096-8411-A7FC453AEB01}">
      <dgm:prSet phldrT="[Texte]" custT="1"/>
      <dgm:spPr/>
      <dgm:t>
        <a:bodyPr/>
        <a:lstStyle/>
        <a:p>
          <a:r>
            <a:rPr lang="fr-FR" sz="1400" smtClean="0"/>
            <a:t>Generate a SQL stored procedure from a B operation</a:t>
          </a:r>
          <a:endParaRPr lang="en-US" sz="1400"/>
        </a:p>
      </dgm:t>
    </dgm:pt>
    <dgm:pt modelId="{ABC4B663-79D5-4B75-968E-61F51299BA44}" type="parTrans" cxnId="{08198CE0-9987-4B38-9CBE-3C8E7B7BDD02}">
      <dgm:prSet/>
      <dgm:spPr/>
      <dgm:t>
        <a:bodyPr/>
        <a:lstStyle/>
        <a:p>
          <a:endParaRPr lang="en-US"/>
        </a:p>
      </dgm:t>
    </dgm:pt>
    <dgm:pt modelId="{EDEE608A-7CAF-4C84-83B7-236A5F02CF3B}" type="sibTrans" cxnId="{08198CE0-9987-4B38-9CBE-3C8E7B7BDD02}">
      <dgm:prSet/>
      <dgm:spPr/>
      <dgm:t>
        <a:bodyPr/>
        <a:lstStyle/>
        <a:p>
          <a:endParaRPr lang="en-US"/>
        </a:p>
      </dgm:t>
    </dgm:pt>
    <dgm:pt modelId="{61B6A53E-24EC-4C34-847F-85B8100E45B5}" type="pres">
      <dgm:prSet presAssocID="{ECB825C6-E555-4AE9-9442-603CC6FA898B}" presName="diagram" presStyleCnt="0">
        <dgm:presLayoutVars>
          <dgm:chPref val="1"/>
          <dgm:dir/>
          <dgm:animOne val="branch"/>
          <dgm:animLvl val="lvl"/>
          <dgm:resizeHandles/>
        </dgm:presLayoutVars>
      </dgm:prSet>
      <dgm:spPr/>
      <dgm:t>
        <a:bodyPr/>
        <a:lstStyle/>
        <a:p>
          <a:endParaRPr lang="en-US"/>
        </a:p>
      </dgm:t>
    </dgm:pt>
    <dgm:pt modelId="{D78DF3B5-E006-4A14-9AEF-518274847A7A}" type="pres">
      <dgm:prSet presAssocID="{1B53B154-081E-442F-9CE4-C88AF7F423F9}" presName="root" presStyleCnt="0"/>
      <dgm:spPr/>
      <dgm:t>
        <a:bodyPr/>
        <a:lstStyle/>
        <a:p>
          <a:endParaRPr lang="en-US"/>
        </a:p>
      </dgm:t>
    </dgm:pt>
    <dgm:pt modelId="{CDD0E71D-702E-4362-BDCC-CF9AE9FCD35C}" type="pres">
      <dgm:prSet presAssocID="{1B53B154-081E-442F-9CE4-C88AF7F423F9}" presName="rootComposite" presStyleCnt="0"/>
      <dgm:spPr/>
      <dgm:t>
        <a:bodyPr/>
        <a:lstStyle/>
        <a:p>
          <a:endParaRPr lang="en-US"/>
        </a:p>
      </dgm:t>
    </dgm:pt>
    <dgm:pt modelId="{56EF4997-20EF-430D-8217-528BA45195B4}" type="pres">
      <dgm:prSet presAssocID="{1B53B154-081E-442F-9CE4-C88AF7F423F9}" presName="rootText" presStyleLbl="node1" presStyleIdx="0" presStyleCnt="1"/>
      <dgm:spPr/>
      <dgm:t>
        <a:bodyPr/>
        <a:lstStyle/>
        <a:p>
          <a:endParaRPr lang="en-US"/>
        </a:p>
      </dgm:t>
    </dgm:pt>
    <dgm:pt modelId="{AFB16798-BAA1-4129-8815-4A93C22CDBCC}" type="pres">
      <dgm:prSet presAssocID="{1B53B154-081E-442F-9CE4-C88AF7F423F9}" presName="rootConnector" presStyleLbl="node1" presStyleIdx="0" presStyleCnt="1"/>
      <dgm:spPr/>
      <dgm:t>
        <a:bodyPr/>
        <a:lstStyle/>
        <a:p>
          <a:endParaRPr lang="en-US"/>
        </a:p>
      </dgm:t>
    </dgm:pt>
    <dgm:pt modelId="{C02C9124-FE5F-4F04-A934-FCC1F08A9FE7}" type="pres">
      <dgm:prSet presAssocID="{1B53B154-081E-442F-9CE4-C88AF7F423F9}" presName="childShape" presStyleCnt="0"/>
      <dgm:spPr/>
      <dgm:t>
        <a:bodyPr/>
        <a:lstStyle/>
        <a:p>
          <a:endParaRPr lang="en-US"/>
        </a:p>
      </dgm:t>
    </dgm:pt>
    <dgm:pt modelId="{04AB7BA5-66BE-4403-84F4-98FB35309AD3}" type="pres">
      <dgm:prSet presAssocID="{D09883D1-B993-44AF-A15E-AC8BE6D3BD0A}" presName="Name13" presStyleLbl="parChTrans1D2" presStyleIdx="0" presStyleCnt="5"/>
      <dgm:spPr/>
      <dgm:t>
        <a:bodyPr/>
        <a:lstStyle/>
        <a:p>
          <a:endParaRPr lang="en-US"/>
        </a:p>
      </dgm:t>
    </dgm:pt>
    <dgm:pt modelId="{73E85A3F-1860-4288-ADB0-A632CCE9649F}" type="pres">
      <dgm:prSet presAssocID="{5A389D2F-A5CE-40EF-A646-8D8F7F5FF3A7}" presName="childText" presStyleLbl="bgAcc1" presStyleIdx="0" presStyleCnt="5" custScaleX="362032">
        <dgm:presLayoutVars>
          <dgm:bulletEnabled val="1"/>
        </dgm:presLayoutVars>
      </dgm:prSet>
      <dgm:spPr/>
      <dgm:t>
        <a:bodyPr/>
        <a:lstStyle/>
        <a:p>
          <a:endParaRPr lang="en-US"/>
        </a:p>
      </dgm:t>
    </dgm:pt>
    <dgm:pt modelId="{EA48588D-6F4F-49B3-9BD6-77C3A3FA1005}" type="pres">
      <dgm:prSet presAssocID="{ABC4B663-79D5-4B75-968E-61F51299BA44}" presName="Name13" presStyleLbl="parChTrans1D2" presStyleIdx="1" presStyleCnt="5"/>
      <dgm:spPr/>
      <dgm:t>
        <a:bodyPr/>
        <a:lstStyle/>
        <a:p>
          <a:endParaRPr lang="en-US"/>
        </a:p>
      </dgm:t>
    </dgm:pt>
    <dgm:pt modelId="{9E2787FD-86C1-4F32-A7E2-C2A124C7A872}" type="pres">
      <dgm:prSet presAssocID="{32F62D33-D245-4096-8411-A7FC453AEB01}" presName="childText" presStyleLbl="bgAcc1" presStyleIdx="1" presStyleCnt="5" custScaleX="362032">
        <dgm:presLayoutVars>
          <dgm:bulletEnabled val="1"/>
        </dgm:presLayoutVars>
      </dgm:prSet>
      <dgm:spPr/>
      <dgm:t>
        <a:bodyPr/>
        <a:lstStyle/>
        <a:p>
          <a:endParaRPr lang="en-US"/>
        </a:p>
      </dgm:t>
    </dgm:pt>
    <dgm:pt modelId="{6606DBB7-13BA-4BF9-9C10-B1D276F25DC1}" type="pres">
      <dgm:prSet presAssocID="{3CD1ADB0-AA9E-47C7-B349-6800417801F3}" presName="Name13" presStyleLbl="parChTrans1D2" presStyleIdx="2" presStyleCnt="5"/>
      <dgm:spPr/>
      <dgm:t>
        <a:bodyPr/>
        <a:lstStyle/>
        <a:p>
          <a:endParaRPr lang="en-US"/>
        </a:p>
      </dgm:t>
    </dgm:pt>
    <dgm:pt modelId="{3B2C6B53-4E2E-4F01-A7DD-F3B7D7D1C827}" type="pres">
      <dgm:prSet presAssocID="{BCE5BB97-17A9-49D5-A50F-FF42D83B1122}" presName="childText" presStyleLbl="bgAcc1" presStyleIdx="2" presStyleCnt="5" custScaleX="360064">
        <dgm:presLayoutVars>
          <dgm:bulletEnabled val="1"/>
        </dgm:presLayoutVars>
      </dgm:prSet>
      <dgm:spPr/>
      <dgm:t>
        <a:bodyPr/>
        <a:lstStyle/>
        <a:p>
          <a:endParaRPr lang="en-US"/>
        </a:p>
      </dgm:t>
    </dgm:pt>
    <dgm:pt modelId="{E690F884-16D1-473D-B964-A1EF570B5079}" type="pres">
      <dgm:prSet presAssocID="{FCE2DD92-0A25-4508-83B3-955BD4B7BBE8}" presName="Name13" presStyleLbl="parChTrans1D2" presStyleIdx="3" presStyleCnt="5"/>
      <dgm:spPr/>
      <dgm:t>
        <a:bodyPr/>
        <a:lstStyle/>
        <a:p>
          <a:endParaRPr lang="en-US"/>
        </a:p>
      </dgm:t>
    </dgm:pt>
    <dgm:pt modelId="{A5287835-0EED-4CE1-AFE7-8A1FF129FDA9}" type="pres">
      <dgm:prSet presAssocID="{14900F47-A1AB-4303-B210-20EB6FF4DB20}" presName="childText" presStyleLbl="bgAcc1" presStyleIdx="3" presStyleCnt="5" custScaleX="359142">
        <dgm:presLayoutVars>
          <dgm:bulletEnabled val="1"/>
        </dgm:presLayoutVars>
      </dgm:prSet>
      <dgm:spPr/>
      <dgm:t>
        <a:bodyPr/>
        <a:lstStyle/>
        <a:p>
          <a:endParaRPr lang="en-US"/>
        </a:p>
      </dgm:t>
    </dgm:pt>
    <dgm:pt modelId="{89E08A60-410D-4C26-91C9-5B12469A712A}" type="pres">
      <dgm:prSet presAssocID="{132EFC6A-3D58-4D6C-86CB-F283F4C9763A}" presName="Name13" presStyleLbl="parChTrans1D2" presStyleIdx="4" presStyleCnt="5"/>
      <dgm:spPr/>
      <dgm:t>
        <a:bodyPr/>
        <a:lstStyle/>
        <a:p>
          <a:endParaRPr lang="en-US"/>
        </a:p>
      </dgm:t>
    </dgm:pt>
    <dgm:pt modelId="{06763F5E-5009-43C2-BF47-464FBF1932A1}" type="pres">
      <dgm:prSet presAssocID="{52A4956B-9E67-4387-88ED-B7D3BDCCD546}" presName="childText" presStyleLbl="bgAcc1" presStyleIdx="4" presStyleCnt="5" custScaleX="361739">
        <dgm:presLayoutVars>
          <dgm:bulletEnabled val="1"/>
        </dgm:presLayoutVars>
      </dgm:prSet>
      <dgm:spPr/>
      <dgm:t>
        <a:bodyPr/>
        <a:lstStyle/>
        <a:p>
          <a:endParaRPr lang="en-US"/>
        </a:p>
      </dgm:t>
    </dgm:pt>
  </dgm:ptLst>
  <dgm:cxnLst>
    <dgm:cxn modelId="{ED1E4C74-0D41-4699-BB6A-207AC4880FA7}" type="presOf" srcId="{52A4956B-9E67-4387-88ED-B7D3BDCCD546}" destId="{06763F5E-5009-43C2-BF47-464FBF1932A1}" srcOrd="0" destOrd="0" presId="urn:microsoft.com/office/officeart/2005/8/layout/hierarchy3"/>
    <dgm:cxn modelId="{9FE6AE93-3F2D-4038-837B-EA4DD28CC0F2}" type="presOf" srcId="{D09883D1-B993-44AF-A15E-AC8BE6D3BD0A}" destId="{04AB7BA5-66BE-4403-84F4-98FB35309AD3}" srcOrd="0" destOrd="0" presId="urn:microsoft.com/office/officeart/2005/8/layout/hierarchy3"/>
    <dgm:cxn modelId="{1088C905-1DD0-4D3C-98ED-6113B943855B}" type="presOf" srcId="{FCE2DD92-0A25-4508-83B3-955BD4B7BBE8}" destId="{E690F884-16D1-473D-B964-A1EF570B5079}" srcOrd="0" destOrd="0" presId="urn:microsoft.com/office/officeart/2005/8/layout/hierarchy3"/>
    <dgm:cxn modelId="{E224A4AB-3DD8-42AC-9106-2980754AEB79}" type="presOf" srcId="{1B53B154-081E-442F-9CE4-C88AF7F423F9}" destId="{56EF4997-20EF-430D-8217-528BA45195B4}" srcOrd="0" destOrd="0" presId="urn:microsoft.com/office/officeart/2005/8/layout/hierarchy3"/>
    <dgm:cxn modelId="{9F109787-A203-4AEC-8B91-B7F94D6346A8}" type="presOf" srcId="{1B53B154-081E-442F-9CE4-C88AF7F423F9}" destId="{AFB16798-BAA1-4129-8815-4A93C22CDBCC}" srcOrd="1" destOrd="0" presId="urn:microsoft.com/office/officeart/2005/8/layout/hierarchy3"/>
    <dgm:cxn modelId="{D6E91CBC-D6C8-47FA-9318-C8230C6E5C17}" srcId="{ECB825C6-E555-4AE9-9442-603CC6FA898B}" destId="{1B53B154-081E-442F-9CE4-C88AF7F423F9}" srcOrd="0" destOrd="0" parTransId="{54F8ED4E-C99E-44F3-9581-9F344A031600}" sibTransId="{96074262-6C81-4651-8B2C-97E72A150CCB}"/>
    <dgm:cxn modelId="{179753C2-B5BE-45D1-B432-8E558F167122}" type="presOf" srcId="{BCE5BB97-17A9-49D5-A50F-FF42D83B1122}" destId="{3B2C6B53-4E2E-4F01-A7DD-F3B7D7D1C827}" srcOrd="0" destOrd="0" presId="urn:microsoft.com/office/officeart/2005/8/layout/hierarchy3"/>
    <dgm:cxn modelId="{29DBB270-17D7-4FED-ADB0-C005E82CC651}" type="presOf" srcId="{3CD1ADB0-AA9E-47C7-B349-6800417801F3}" destId="{6606DBB7-13BA-4BF9-9C10-B1D276F25DC1}" srcOrd="0" destOrd="0" presId="urn:microsoft.com/office/officeart/2005/8/layout/hierarchy3"/>
    <dgm:cxn modelId="{B21BE76D-0461-450B-A3FD-31873F3DC680}" type="presOf" srcId="{32F62D33-D245-4096-8411-A7FC453AEB01}" destId="{9E2787FD-86C1-4F32-A7E2-C2A124C7A872}" srcOrd="0" destOrd="0" presId="urn:microsoft.com/office/officeart/2005/8/layout/hierarchy3"/>
    <dgm:cxn modelId="{BBD36908-AB40-4568-AAC3-F31D7084002B}" srcId="{1B53B154-081E-442F-9CE4-C88AF7F423F9}" destId="{14900F47-A1AB-4303-B210-20EB6FF4DB20}" srcOrd="3" destOrd="0" parTransId="{FCE2DD92-0A25-4508-83B3-955BD4B7BBE8}" sibTransId="{7A84F4A7-1F61-4358-9C90-D67C55DDF9FD}"/>
    <dgm:cxn modelId="{BBFD5D1D-E490-4F4D-A44F-311519B20CFB}" srcId="{1B53B154-081E-442F-9CE4-C88AF7F423F9}" destId="{52A4956B-9E67-4387-88ED-B7D3BDCCD546}" srcOrd="4" destOrd="0" parTransId="{132EFC6A-3D58-4D6C-86CB-F283F4C9763A}" sibTransId="{3A7230CD-4B5B-4762-8F1C-BB12E075CE80}"/>
    <dgm:cxn modelId="{CBE0543B-B843-4892-B978-E2F19FE69FDD}" type="presOf" srcId="{ECB825C6-E555-4AE9-9442-603CC6FA898B}" destId="{61B6A53E-24EC-4C34-847F-85B8100E45B5}" srcOrd="0" destOrd="0" presId="urn:microsoft.com/office/officeart/2005/8/layout/hierarchy3"/>
    <dgm:cxn modelId="{C19AC91E-FE8D-4D21-B41A-71B8A1734E5A}" type="presOf" srcId="{ABC4B663-79D5-4B75-968E-61F51299BA44}" destId="{EA48588D-6F4F-49B3-9BD6-77C3A3FA1005}" srcOrd="0" destOrd="0" presId="urn:microsoft.com/office/officeart/2005/8/layout/hierarchy3"/>
    <dgm:cxn modelId="{08198CE0-9987-4B38-9CBE-3C8E7B7BDD02}" srcId="{1B53B154-081E-442F-9CE4-C88AF7F423F9}" destId="{32F62D33-D245-4096-8411-A7FC453AEB01}" srcOrd="1" destOrd="0" parTransId="{ABC4B663-79D5-4B75-968E-61F51299BA44}" sibTransId="{EDEE608A-7CAF-4C84-83B7-236A5F02CF3B}"/>
    <dgm:cxn modelId="{007F0AE4-9391-4217-B13B-58E58C4399EE}" srcId="{1B53B154-081E-442F-9CE4-C88AF7F423F9}" destId="{5A389D2F-A5CE-40EF-A646-8D8F7F5FF3A7}" srcOrd="0" destOrd="0" parTransId="{D09883D1-B993-44AF-A15E-AC8BE6D3BD0A}" sibTransId="{9BD76C33-B092-4571-8C39-DC82CE596462}"/>
    <dgm:cxn modelId="{EAE6EC4E-4E24-44F6-94EE-BE339AC2225F}" srcId="{1B53B154-081E-442F-9CE4-C88AF7F423F9}" destId="{BCE5BB97-17A9-49D5-A50F-FF42D83B1122}" srcOrd="2" destOrd="0" parTransId="{3CD1ADB0-AA9E-47C7-B349-6800417801F3}" sibTransId="{611E3C53-EA00-4F0C-A1C1-CACD8961777C}"/>
    <dgm:cxn modelId="{A0F3A7CD-C171-4D4A-B6A2-4CD460436702}" type="presOf" srcId="{14900F47-A1AB-4303-B210-20EB6FF4DB20}" destId="{A5287835-0EED-4CE1-AFE7-8A1FF129FDA9}" srcOrd="0" destOrd="0" presId="urn:microsoft.com/office/officeart/2005/8/layout/hierarchy3"/>
    <dgm:cxn modelId="{176E4ABD-DCEA-4FC4-9C53-352117AE7896}" type="presOf" srcId="{132EFC6A-3D58-4D6C-86CB-F283F4C9763A}" destId="{89E08A60-410D-4C26-91C9-5B12469A712A}" srcOrd="0" destOrd="0" presId="urn:microsoft.com/office/officeart/2005/8/layout/hierarchy3"/>
    <dgm:cxn modelId="{3CDF92CE-3D5A-4441-8734-AEE28D606C7B}" type="presOf" srcId="{5A389D2F-A5CE-40EF-A646-8D8F7F5FF3A7}" destId="{73E85A3F-1860-4288-ADB0-A632CCE9649F}" srcOrd="0" destOrd="0" presId="urn:microsoft.com/office/officeart/2005/8/layout/hierarchy3"/>
    <dgm:cxn modelId="{A44474F8-F14C-44FE-9B16-29910B1E30F4}" type="presParOf" srcId="{61B6A53E-24EC-4C34-847F-85B8100E45B5}" destId="{D78DF3B5-E006-4A14-9AEF-518274847A7A}" srcOrd="0" destOrd="0" presId="urn:microsoft.com/office/officeart/2005/8/layout/hierarchy3"/>
    <dgm:cxn modelId="{175987BE-BE98-4544-8C25-9FCA4EFB9D16}" type="presParOf" srcId="{D78DF3B5-E006-4A14-9AEF-518274847A7A}" destId="{CDD0E71D-702E-4362-BDCC-CF9AE9FCD35C}" srcOrd="0" destOrd="0" presId="urn:microsoft.com/office/officeart/2005/8/layout/hierarchy3"/>
    <dgm:cxn modelId="{B526E3DB-9A0B-491A-9F88-76E027D44B56}" type="presParOf" srcId="{CDD0E71D-702E-4362-BDCC-CF9AE9FCD35C}" destId="{56EF4997-20EF-430D-8217-528BA45195B4}" srcOrd="0" destOrd="0" presId="urn:microsoft.com/office/officeart/2005/8/layout/hierarchy3"/>
    <dgm:cxn modelId="{A0362551-B115-41EA-B6A8-6C5C6C240A68}" type="presParOf" srcId="{CDD0E71D-702E-4362-BDCC-CF9AE9FCD35C}" destId="{AFB16798-BAA1-4129-8815-4A93C22CDBCC}" srcOrd="1" destOrd="0" presId="urn:microsoft.com/office/officeart/2005/8/layout/hierarchy3"/>
    <dgm:cxn modelId="{31465FC2-89E2-4993-8E8C-E9865F108355}" type="presParOf" srcId="{D78DF3B5-E006-4A14-9AEF-518274847A7A}" destId="{C02C9124-FE5F-4F04-A934-FCC1F08A9FE7}" srcOrd="1" destOrd="0" presId="urn:microsoft.com/office/officeart/2005/8/layout/hierarchy3"/>
    <dgm:cxn modelId="{B8BB4A35-5803-4CD8-9BA7-843174BB92D2}" type="presParOf" srcId="{C02C9124-FE5F-4F04-A934-FCC1F08A9FE7}" destId="{04AB7BA5-66BE-4403-84F4-98FB35309AD3}" srcOrd="0" destOrd="0" presId="urn:microsoft.com/office/officeart/2005/8/layout/hierarchy3"/>
    <dgm:cxn modelId="{95912E04-EBCA-416C-B19A-27C3EFD241D3}" type="presParOf" srcId="{C02C9124-FE5F-4F04-A934-FCC1F08A9FE7}" destId="{73E85A3F-1860-4288-ADB0-A632CCE9649F}" srcOrd="1" destOrd="0" presId="urn:microsoft.com/office/officeart/2005/8/layout/hierarchy3"/>
    <dgm:cxn modelId="{81521ECE-3F05-4689-A553-7741A1F2E8D5}" type="presParOf" srcId="{C02C9124-FE5F-4F04-A934-FCC1F08A9FE7}" destId="{EA48588D-6F4F-49B3-9BD6-77C3A3FA1005}" srcOrd="2" destOrd="0" presId="urn:microsoft.com/office/officeart/2005/8/layout/hierarchy3"/>
    <dgm:cxn modelId="{C67D648B-CBEE-4A5A-A03A-BD8A98F11B0C}" type="presParOf" srcId="{C02C9124-FE5F-4F04-A934-FCC1F08A9FE7}" destId="{9E2787FD-86C1-4F32-A7E2-C2A124C7A872}" srcOrd="3" destOrd="0" presId="urn:microsoft.com/office/officeart/2005/8/layout/hierarchy3"/>
    <dgm:cxn modelId="{325B0A17-0B02-43A5-886F-5DBB4C279718}" type="presParOf" srcId="{C02C9124-FE5F-4F04-A934-FCC1F08A9FE7}" destId="{6606DBB7-13BA-4BF9-9C10-B1D276F25DC1}" srcOrd="4" destOrd="0" presId="urn:microsoft.com/office/officeart/2005/8/layout/hierarchy3"/>
    <dgm:cxn modelId="{E50DB8FD-24DE-49EA-A74E-F6127AF0184D}" type="presParOf" srcId="{C02C9124-FE5F-4F04-A934-FCC1F08A9FE7}" destId="{3B2C6B53-4E2E-4F01-A7DD-F3B7D7D1C827}" srcOrd="5" destOrd="0" presId="urn:microsoft.com/office/officeart/2005/8/layout/hierarchy3"/>
    <dgm:cxn modelId="{D624C783-F824-4713-8692-EF8BD8A922CC}" type="presParOf" srcId="{C02C9124-FE5F-4F04-A934-FCC1F08A9FE7}" destId="{E690F884-16D1-473D-B964-A1EF570B5079}" srcOrd="6" destOrd="0" presId="urn:microsoft.com/office/officeart/2005/8/layout/hierarchy3"/>
    <dgm:cxn modelId="{8743983F-D5CB-4B14-9369-8BB52F87CBC0}" type="presParOf" srcId="{C02C9124-FE5F-4F04-A934-FCC1F08A9FE7}" destId="{A5287835-0EED-4CE1-AFE7-8A1FF129FDA9}" srcOrd="7" destOrd="0" presId="urn:microsoft.com/office/officeart/2005/8/layout/hierarchy3"/>
    <dgm:cxn modelId="{D2D5FFB8-7A8B-41D9-83B8-E760594E615A}" type="presParOf" srcId="{C02C9124-FE5F-4F04-A934-FCC1F08A9FE7}" destId="{89E08A60-410D-4C26-91C9-5B12469A712A}" srcOrd="8" destOrd="0" presId="urn:microsoft.com/office/officeart/2005/8/layout/hierarchy3"/>
    <dgm:cxn modelId="{62CE2EC5-85A6-4261-90AA-4080E58C3F32}" type="presParOf" srcId="{C02C9124-FE5F-4F04-A934-FCC1F08A9FE7}" destId="{06763F5E-5009-43C2-BF47-464FBF1932A1}" srcOrd="9" destOrd="0" presId="urn:microsoft.com/office/officeart/2005/8/layout/hierarchy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97631D1-86C5-4148-BCDE-1F04D15B2F5F}" type="doc">
      <dgm:prSet loTypeId="urn:microsoft.com/office/officeart/2005/8/layout/equation2" loCatId="process" qsTypeId="urn:microsoft.com/office/officeart/2005/8/quickstyle/simple1" qsCatId="simple" csTypeId="urn:microsoft.com/office/officeart/2005/8/colors/accent0_2" csCatId="mainScheme" phldr="1"/>
      <dgm:spPr/>
      <dgm:t>
        <a:bodyPr/>
        <a:lstStyle/>
        <a:p>
          <a:endParaRPr lang="en-US"/>
        </a:p>
      </dgm:t>
    </dgm:pt>
    <dgm:pt modelId="{E801DC46-0AC4-49AB-B353-77C3DBEEECD4}">
      <dgm:prSet phldrT="[Texte]" custT="1"/>
      <dgm:spPr/>
      <dgm:t>
        <a:bodyPr/>
        <a:lstStyle/>
        <a:p>
          <a:r>
            <a:rPr lang="fr-FR" sz="1000" smtClean="0"/>
            <a:t>B grammars</a:t>
          </a:r>
          <a:endParaRPr lang="en-US" sz="1000"/>
        </a:p>
      </dgm:t>
    </dgm:pt>
    <dgm:pt modelId="{DB5F9102-77F6-4CC8-B53B-BD64205E3D1F}" type="parTrans" cxnId="{DD7ACF69-DAB8-4051-8B3D-D727DE35D1D7}">
      <dgm:prSet/>
      <dgm:spPr/>
      <dgm:t>
        <a:bodyPr/>
        <a:lstStyle/>
        <a:p>
          <a:endParaRPr lang="en-US" sz="1000"/>
        </a:p>
      </dgm:t>
    </dgm:pt>
    <dgm:pt modelId="{BF7540FB-7FC9-49F1-B206-F58B604B004F}" type="sibTrans" cxnId="{DD7ACF69-DAB8-4051-8B3D-D727DE35D1D7}">
      <dgm:prSet custT="1"/>
      <dgm:spPr/>
      <dgm:t>
        <a:bodyPr/>
        <a:lstStyle/>
        <a:p>
          <a:endParaRPr lang="en-US" sz="1000"/>
        </a:p>
      </dgm:t>
    </dgm:pt>
    <dgm:pt modelId="{C169B47B-C912-4CB5-BCC3-E4B2BC4ED4B2}">
      <dgm:prSet phldrT="[Texte]" custT="1"/>
      <dgm:spPr/>
      <dgm:t>
        <a:bodyPr/>
        <a:lstStyle/>
        <a:p>
          <a:r>
            <a:rPr lang="fr-FR" sz="1000" smtClean="0"/>
            <a:t>Generator </a:t>
          </a:r>
          <a:endParaRPr lang="en-US" sz="1000"/>
        </a:p>
      </dgm:t>
    </dgm:pt>
    <dgm:pt modelId="{1F2259DD-543A-4C9C-91E0-87AD97BB07F3}" type="parTrans" cxnId="{4B630E3F-DA5B-4F38-9E23-2AB3456AF855}">
      <dgm:prSet/>
      <dgm:spPr/>
      <dgm:t>
        <a:bodyPr/>
        <a:lstStyle/>
        <a:p>
          <a:endParaRPr lang="en-US" sz="1000"/>
        </a:p>
      </dgm:t>
    </dgm:pt>
    <dgm:pt modelId="{A80B41F6-BBBC-438F-9C84-935152C52109}" type="sibTrans" cxnId="{4B630E3F-DA5B-4F38-9E23-2AB3456AF855}">
      <dgm:prSet custT="1"/>
      <dgm:spPr/>
      <dgm:t>
        <a:bodyPr/>
        <a:lstStyle/>
        <a:p>
          <a:endParaRPr lang="en-US" sz="1000"/>
        </a:p>
      </dgm:t>
    </dgm:pt>
    <dgm:pt modelId="{97289E28-BA36-4833-9C05-B6193D4437DE}">
      <dgm:prSet phldrT="[Texte]" custT="1"/>
      <dgm:spPr/>
      <dgm:t>
        <a:bodyPr/>
        <a:lstStyle/>
        <a:p>
          <a:r>
            <a:rPr lang="fr-FR" sz="1000" smtClean="0"/>
            <a:t>B spec</a:t>
          </a:r>
          <a:endParaRPr lang="en-US" sz="1000"/>
        </a:p>
      </dgm:t>
    </dgm:pt>
    <dgm:pt modelId="{81C3A9B7-30C2-43DA-A403-EE277D3A094D}" type="parTrans" cxnId="{F00F86BD-763D-4004-BDCD-B00802FB68BA}">
      <dgm:prSet/>
      <dgm:spPr/>
      <dgm:t>
        <a:bodyPr/>
        <a:lstStyle/>
        <a:p>
          <a:endParaRPr lang="en-US" sz="1000"/>
        </a:p>
      </dgm:t>
    </dgm:pt>
    <dgm:pt modelId="{5F4EA2C2-D95E-45F7-851C-CE3DCAEFC26A}" type="sibTrans" cxnId="{F00F86BD-763D-4004-BDCD-B00802FB68BA}">
      <dgm:prSet custT="1"/>
      <dgm:spPr/>
      <dgm:t>
        <a:bodyPr/>
        <a:lstStyle/>
        <a:p>
          <a:endParaRPr lang="en-US" sz="1000"/>
        </a:p>
      </dgm:t>
    </dgm:pt>
    <dgm:pt modelId="{6B7245C6-60BB-4B3B-984E-6F3AED8216A5}">
      <dgm:prSet phldrT="[Texte]" custT="1"/>
      <dgm:spPr/>
      <dgm:t>
        <a:bodyPr/>
        <a:lstStyle/>
        <a:p>
          <a:r>
            <a:rPr lang="fr-FR" sz="1000" smtClean="0"/>
            <a:t>Code</a:t>
          </a:r>
        </a:p>
        <a:p>
          <a:r>
            <a:rPr lang="fr-FR" sz="1000" smtClean="0"/>
            <a:t>(Java/SQL/AspectJ)</a:t>
          </a:r>
          <a:endParaRPr lang="en-US" sz="1000"/>
        </a:p>
      </dgm:t>
    </dgm:pt>
    <dgm:pt modelId="{93F3C2D1-2A46-457E-B006-B32CCB7EC569}" type="parTrans" cxnId="{D335748F-9052-424B-A572-2062D27A4A1C}">
      <dgm:prSet/>
      <dgm:spPr/>
      <dgm:t>
        <a:bodyPr/>
        <a:lstStyle/>
        <a:p>
          <a:endParaRPr lang="en-US" sz="1000"/>
        </a:p>
      </dgm:t>
    </dgm:pt>
    <dgm:pt modelId="{120E450E-C1FC-4C8C-9CA9-C624A0333E8F}" type="sibTrans" cxnId="{D335748F-9052-424B-A572-2062D27A4A1C}">
      <dgm:prSet/>
      <dgm:spPr/>
      <dgm:t>
        <a:bodyPr/>
        <a:lstStyle/>
        <a:p>
          <a:endParaRPr lang="en-US" sz="1000"/>
        </a:p>
      </dgm:t>
    </dgm:pt>
    <dgm:pt modelId="{A25379A6-C17C-421A-A59D-83584D702C20}" type="pres">
      <dgm:prSet presAssocID="{897631D1-86C5-4148-BCDE-1F04D15B2F5F}" presName="Name0" presStyleCnt="0">
        <dgm:presLayoutVars>
          <dgm:dir/>
          <dgm:resizeHandles val="exact"/>
        </dgm:presLayoutVars>
      </dgm:prSet>
      <dgm:spPr/>
      <dgm:t>
        <a:bodyPr/>
        <a:lstStyle/>
        <a:p>
          <a:endParaRPr lang="en-US"/>
        </a:p>
      </dgm:t>
    </dgm:pt>
    <dgm:pt modelId="{0FDD1ECD-41BB-49A0-9B04-D33F632C8F5B}" type="pres">
      <dgm:prSet presAssocID="{897631D1-86C5-4148-BCDE-1F04D15B2F5F}" presName="vNodes" presStyleCnt="0"/>
      <dgm:spPr/>
    </dgm:pt>
    <dgm:pt modelId="{0735B3A2-1A74-495E-A06D-520973234955}" type="pres">
      <dgm:prSet presAssocID="{E801DC46-0AC4-49AB-B353-77C3DBEEECD4}" presName="node" presStyleLbl="node1" presStyleIdx="0" presStyleCnt="4" custScaleX="153100" custScaleY="103980">
        <dgm:presLayoutVars>
          <dgm:bulletEnabled val="1"/>
        </dgm:presLayoutVars>
      </dgm:prSet>
      <dgm:spPr/>
      <dgm:t>
        <a:bodyPr/>
        <a:lstStyle/>
        <a:p>
          <a:endParaRPr lang="en-US"/>
        </a:p>
      </dgm:t>
    </dgm:pt>
    <dgm:pt modelId="{CF592BFF-E1B8-4149-8D6D-9D6A359D6723}" type="pres">
      <dgm:prSet presAssocID="{BF7540FB-7FC9-49F1-B206-F58B604B004F}" presName="spacerT" presStyleCnt="0"/>
      <dgm:spPr/>
    </dgm:pt>
    <dgm:pt modelId="{F98CD5D8-55A0-441A-9C36-7A75CD0EA8AB}" type="pres">
      <dgm:prSet presAssocID="{BF7540FB-7FC9-49F1-B206-F58B604B004F}" presName="sibTrans" presStyleLbl="sibTrans2D1" presStyleIdx="0" presStyleCnt="3"/>
      <dgm:spPr>
        <a:prstGeom prst="downArrow">
          <a:avLst/>
        </a:prstGeom>
      </dgm:spPr>
      <dgm:t>
        <a:bodyPr/>
        <a:lstStyle/>
        <a:p>
          <a:endParaRPr lang="en-US"/>
        </a:p>
      </dgm:t>
    </dgm:pt>
    <dgm:pt modelId="{9B3FAED5-5877-4D36-BE70-FB44E16F94A0}" type="pres">
      <dgm:prSet presAssocID="{BF7540FB-7FC9-49F1-B206-F58B604B004F}" presName="spacerB" presStyleCnt="0"/>
      <dgm:spPr/>
    </dgm:pt>
    <dgm:pt modelId="{6F5CD72B-54E4-45BE-B010-E806DC0742BD}" type="pres">
      <dgm:prSet presAssocID="{C169B47B-C912-4CB5-BCC3-E4B2BC4ED4B2}" presName="node" presStyleLbl="node1" presStyleIdx="1" presStyleCnt="4" custScaleX="141344" custScaleY="105299">
        <dgm:presLayoutVars>
          <dgm:bulletEnabled val="1"/>
        </dgm:presLayoutVars>
      </dgm:prSet>
      <dgm:spPr/>
      <dgm:t>
        <a:bodyPr/>
        <a:lstStyle/>
        <a:p>
          <a:endParaRPr lang="en-US"/>
        </a:p>
      </dgm:t>
    </dgm:pt>
    <dgm:pt modelId="{3E768470-C076-440E-B16C-19C7074688B6}" type="pres">
      <dgm:prSet presAssocID="{A80B41F6-BBBC-438F-9C84-935152C52109}" presName="spacerT" presStyleCnt="0"/>
      <dgm:spPr/>
    </dgm:pt>
    <dgm:pt modelId="{8325C56E-3093-4D52-B557-124525422449}" type="pres">
      <dgm:prSet presAssocID="{A80B41F6-BBBC-438F-9C84-935152C52109}" presName="sibTrans" presStyleLbl="sibTrans2D1" presStyleIdx="1" presStyleCnt="3"/>
      <dgm:spPr>
        <a:prstGeom prst="upArrow">
          <a:avLst/>
        </a:prstGeom>
      </dgm:spPr>
      <dgm:t>
        <a:bodyPr/>
        <a:lstStyle/>
        <a:p>
          <a:endParaRPr lang="en-US"/>
        </a:p>
      </dgm:t>
    </dgm:pt>
    <dgm:pt modelId="{B1E739DB-F4B2-4628-8A02-67017147DBA2}" type="pres">
      <dgm:prSet presAssocID="{A80B41F6-BBBC-438F-9C84-935152C52109}" presName="spacerB" presStyleCnt="0"/>
      <dgm:spPr/>
    </dgm:pt>
    <dgm:pt modelId="{6921EEBE-AFF8-4732-B4F4-6A2530CB312F}" type="pres">
      <dgm:prSet presAssocID="{97289E28-BA36-4833-9C05-B6193D4437DE}" presName="node" presStyleLbl="node1" presStyleIdx="2" presStyleCnt="4" custScaleX="142029" custScaleY="102686">
        <dgm:presLayoutVars>
          <dgm:bulletEnabled val="1"/>
        </dgm:presLayoutVars>
      </dgm:prSet>
      <dgm:spPr/>
      <dgm:t>
        <a:bodyPr/>
        <a:lstStyle/>
        <a:p>
          <a:endParaRPr lang="en-US"/>
        </a:p>
      </dgm:t>
    </dgm:pt>
    <dgm:pt modelId="{FE81CAC9-7A81-4A1B-97D9-7A8BC325E8B8}" type="pres">
      <dgm:prSet presAssocID="{897631D1-86C5-4148-BCDE-1F04D15B2F5F}" presName="sibTransLast" presStyleLbl="sibTrans2D1" presStyleIdx="2" presStyleCnt="3"/>
      <dgm:spPr>
        <a:prstGeom prst="rightArrow">
          <a:avLst/>
        </a:prstGeom>
      </dgm:spPr>
      <dgm:t>
        <a:bodyPr/>
        <a:lstStyle/>
        <a:p>
          <a:endParaRPr lang="en-US"/>
        </a:p>
      </dgm:t>
    </dgm:pt>
    <dgm:pt modelId="{8C05AA6C-6877-4993-AD3E-4F076A760D60}" type="pres">
      <dgm:prSet presAssocID="{897631D1-86C5-4148-BCDE-1F04D15B2F5F}" presName="connectorText" presStyleLbl="sibTrans2D1" presStyleIdx="2" presStyleCnt="3"/>
      <dgm:spPr/>
      <dgm:t>
        <a:bodyPr/>
        <a:lstStyle/>
        <a:p>
          <a:endParaRPr lang="en-US"/>
        </a:p>
      </dgm:t>
    </dgm:pt>
    <dgm:pt modelId="{146A212A-31CA-4A69-94FA-83D2CCACE2F5}" type="pres">
      <dgm:prSet presAssocID="{897631D1-86C5-4148-BCDE-1F04D15B2F5F}" presName="lastNode" presStyleLbl="node1" presStyleIdx="3" presStyleCnt="4" custScaleX="143400">
        <dgm:presLayoutVars>
          <dgm:bulletEnabled val="1"/>
        </dgm:presLayoutVars>
      </dgm:prSet>
      <dgm:spPr/>
      <dgm:t>
        <a:bodyPr/>
        <a:lstStyle/>
        <a:p>
          <a:endParaRPr lang="en-US"/>
        </a:p>
      </dgm:t>
    </dgm:pt>
  </dgm:ptLst>
  <dgm:cxnLst>
    <dgm:cxn modelId="{A493A6D3-CA0C-4E75-B736-A412BF37F5A7}" type="presOf" srcId="{E801DC46-0AC4-49AB-B353-77C3DBEEECD4}" destId="{0735B3A2-1A74-495E-A06D-520973234955}" srcOrd="0" destOrd="0" presId="urn:microsoft.com/office/officeart/2005/8/layout/equation2"/>
    <dgm:cxn modelId="{3642A3DD-D3C5-46F6-BCD1-0615B456EA50}" type="presOf" srcId="{97289E28-BA36-4833-9C05-B6193D4437DE}" destId="{6921EEBE-AFF8-4732-B4F4-6A2530CB312F}" srcOrd="0" destOrd="0" presId="urn:microsoft.com/office/officeart/2005/8/layout/equation2"/>
    <dgm:cxn modelId="{D335748F-9052-424B-A572-2062D27A4A1C}" srcId="{897631D1-86C5-4148-BCDE-1F04D15B2F5F}" destId="{6B7245C6-60BB-4B3B-984E-6F3AED8216A5}" srcOrd="3" destOrd="0" parTransId="{93F3C2D1-2A46-457E-B006-B32CCB7EC569}" sibTransId="{120E450E-C1FC-4C8C-9CA9-C624A0333E8F}"/>
    <dgm:cxn modelId="{082402A9-7A6C-4BDA-990F-B0A8EAD6D37E}" type="presOf" srcId="{897631D1-86C5-4148-BCDE-1F04D15B2F5F}" destId="{A25379A6-C17C-421A-A59D-83584D702C20}" srcOrd="0" destOrd="0" presId="urn:microsoft.com/office/officeart/2005/8/layout/equation2"/>
    <dgm:cxn modelId="{F00F86BD-763D-4004-BDCD-B00802FB68BA}" srcId="{897631D1-86C5-4148-BCDE-1F04D15B2F5F}" destId="{97289E28-BA36-4833-9C05-B6193D4437DE}" srcOrd="2" destOrd="0" parTransId="{81C3A9B7-30C2-43DA-A403-EE277D3A094D}" sibTransId="{5F4EA2C2-D95E-45F7-851C-CE3DCAEFC26A}"/>
    <dgm:cxn modelId="{B6E667B7-F9E2-4F4C-8243-C0942FB21FE3}" type="presOf" srcId="{5F4EA2C2-D95E-45F7-851C-CE3DCAEFC26A}" destId="{FE81CAC9-7A81-4A1B-97D9-7A8BC325E8B8}" srcOrd="0" destOrd="0" presId="urn:microsoft.com/office/officeart/2005/8/layout/equation2"/>
    <dgm:cxn modelId="{EF424300-72F0-467C-BFFD-A607A946F305}" type="presOf" srcId="{A80B41F6-BBBC-438F-9C84-935152C52109}" destId="{8325C56E-3093-4D52-B557-124525422449}" srcOrd="0" destOrd="0" presId="urn:microsoft.com/office/officeart/2005/8/layout/equation2"/>
    <dgm:cxn modelId="{4D29C37C-18D8-4135-A995-913905E96F55}" type="presOf" srcId="{6B7245C6-60BB-4B3B-984E-6F3AED8216A5}" destId="{146A212A-31CA-4A69-94FA-83D2CCACE2F5}" srcOrd="0" destOrd="0" presId="urn:microsoft.com/office/officeart/2005/8/layout/equation2"/>
    <dgm:cxn modelId="{4B630E3F-DA5B-4F38-9E23-2AB3456AF855}" srcId="{897631D1-86C5-4148-BCDE-1F04D15B2F5F}" destId="{C169B47B-C912-4CB5-BCC3-E4B2BC4ED4B2}" srcOrd="1" destOrd="0" parTransId="{1F2259DD-543A-4C9C-91E0-87AD97BB07F3}" sibTransId="{A80B41F6-BBBC-438F-9C84-935152C52109}"/>
    <dgm:cxn modelId="{943B2836-3E83-43EF-8177-60BBCD5A2A9B}" type="presOf" srcId="{BF7540FB-7FC9-49F1-B206-F58B604B004F}" destId="{F98CD5D8-55A0-441A-9C36-7A75CD0EA8AB}" srcOrd="0" destOrd="0" presId="urn:microsoft.com/office/officeart/2005/8/layout/equation2"/>
    <dgm:cxn modelId="{DD7ACF69-DAB8-4051-8B3D-D727DE35D1D7}" srcId="{897631D1-86C5-4148-BCDE-1F04D15B2F5F}" destId="{E801DC46-0AC4-49AB-B353-77C3DBEEECD4}" srcOrd="0" destOrd="0" parTransId="{DB5F9102-77F6-4CC8-B53B-BD64205E3D1F}" sibTransId="{BF7540FB-7FC9-49F1-B206-F58B604B004F}"/>
    <dgm:cxn modelId="{EB83C09D-A55D-45B0-92F7-2816C5A0EF2F}" type="presOf" srcId="{5F4EA2C2-D95E-45F7-851C-CE3DCAEFC26A}" destId="{8C05AA6C-6877-4993-AD3E-4F076A760D60}" srcOrd="1" destOrd="0" presId="urn:microsoft.com/office/officeart/2005/8/layout/equation2"/>
    <dgm:cxn modelId="{B61D4560-18BB-4476-BD46-6DE2FB7A6A66}" type="presOf" srcId="{C169B47B-C912-4CB5-BCC3-E4B2BC4ED4B2}" destId="{6F5CD72B-54E4-45BE-B010-E806DC0742BD}" srcOrd="0" destOrd="0" presId="urn:microsoft.com/office/officeart/2005/8/layout/equation2"/>
    <dgm:cxn modelId="{A57AE265-47E7-4702-8B2B-B2C68A0CD5CC}" type="presParOf" srcId="{A25379A6-C17C-421A-A59D-83584D702C20}" destId="{0FDD1ECD-41BB-49A0-9B04-D33F632C8F5B}" srcOrd="0" destOrd="0" presId="urn:microsoft.com/office/officeart/2005/8/layout/equation2"/>
    <dgm:cxn modelId="{F1F727AF-918C-4824-B82E-C68B26AE9A6B}" type="presParOf" srcId="{0FDD1ECD-41BB-49A0-9B04-D33F632C8F5B}" destId="{0735B3A2-1A74-495E-A06D-520973234955}" srcOrd="0" destOrd="0" presId="urn:microsoft.com/office/officeart/2005/8/layout/equation2"/>
    <dgm:cxn modelId="{4701ED57-A99A-42B5-9908-5ED504C1AC2D}" type="presParOf" srcId="{0FDD1ECD-41BB-49A0-9B04-D33F632C8F5B}" destId="{CF592BFF-E1B8-4149-8D6D-9D6A359D6723}" srcOrd="1" destOrd="0" presId="urn:microsoft.com/office/officeart/2005/8/layout/equation2"/>
    <dgm:cxn modelId="{AED5C53D-1309-4977-813D-82D7CB2AE6FC}" type="presParOf" srcId="{0FDD1ECD-41BB-49A0-9B04-D33F632C8F5B}" destId="{F98CD5D8-55A0-441A-9C36-7A75CD0EA8AB}" srcOrd="2" destOrd="0" presId="urn:microsoft.com/office/officeart/2005/8/layout/equation2"/>
    <dgm:cxn modelId="{3592C3CF-2469-43C0-8969-C67C14FEE040}" type="presParOf" srcId="{0FDD1ECD-41BB-49A0-9B04-D33F632C8F5B}" destId="{9B3FAED5-5877-4D36-BE70-FB44E16F94A0}" srcOrd="3" destOrd="0" presId="urn:microsoft.com/office/officeart/2005/8/layout/equation2"/>
    <dgm:cxn modelId="{F1036C85-4882-42E9-961C-5E3B2481B0C3}" type="presParOf" srcId="{0FDD1ECD-41BB-49A0-9B04-D33F632C8F5B}" destId="{6F5CD72B-54E4-45BE-B010-E806DC0742BD}" srcOrd="4" destOrd="0" presId="urn:microsoft.com/office/officeart/2005/8/layout/equation2"/>
    <dgm:cxn modelId="{7D98E234-7F9B-4A2A-965B-E03725753876}" type="presParOf" srcId="{0FDD1ECD-41BB-49A0-9B04-D33F632C8F5B}" destId="{3E768470-C076-440E-B16C-19C7074688B6}" srcOrd="5" destOrd="0" presId="urn:microsoft.com/office/officeart/2005/8/layout/equation2"/>
    <dgm:cxn modelId="{5B811C9F-9957-45C7-86B9-F0098E7756B3}" type="presParOf" srcId="{0FDD1ECD-41BB-49A0-9B04-D33F632C8F5B}" destId="{8325C56E-3093-4D52-B557-124525422449}" srcOrd="6" destOrd="0" presId="urn:microsoft.com/office/officeart/2005/8/layout/equation2"/>
    <dgm:cxn modelId="{60719E69-AC81-4764-9287-E6A067650133}" type="presParOf" srcId="{0FDD1ECD-41BB-49A0-9B04-D33F632C8F5B}" destId="{B1E739DB-F4B2-4628-8A02-67017147DBA2}" srcOrd="7" destOrd="0" presId="urn:microsoft.com/office/officeart/2005/8/layout/equation2"/>
    <dgm:cxn modelId="{1C1AD693-AE76-4ED1-B3D2-F3B328793445}" type="presParOf" srcId="{0FDD1ECD-41BB-49A0-9B04-D33F632C8F5B}" destId="{6921EEBE-AFF8-4732-B4F4-6A2530CB312F}" srcOrd="8" destOrd="0" presId="urn:microsoft.com/office/officeart/2005/8/layout/equation2"/>
    <dgm:cxn modelId="{64A134EC-A539-4309-98B6-AC05FAD96FDE}" type="presParOf" srcId="{A25379A6-C17C-421A-A59D-83584D702C20}" destId="{FE81CAC9-7A81-4A1B-97D9-7A8BC325E8B8}" srcOrd="1" destOrd="0" presId="urn:microsoft.com/office/officeart/2005/8/layout/equation2"/>
    <dgm:cxn modelId="{F94FC410-AAD9-4339-A06F-4137AC1B8F85}" type="presParOf" srcId="{FE81CAC9-7A81-4A1B-97D9-7A8BC325E8B8}" destId="{8C05AA6C-6877-4993-AD3E-4F076A760D60}" srcOrd="0" destOrd="0" presId="urn:microsoft.com/office/officeart/2005/8/layout/equation2"/>
    <dgm:cxn modelId="{DB32E202-1652-44B0-A087-F0899A2A7C72}" type="presParOf" srcId="{A25379A6-C17C-421A-A59D-83584D702C20}" destId="{146A212A-31CA-4A69-94FA-83D2CCACE2F5}" srcOrd="2" destOrd="0" presId="urn:microsoft.com/office/officeart/2005/8/layout/equation2"/>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EAD914C-B470-40CA-8C45-BFBD8B12DC1A}">
      <dsp:nvSpPr>
        <dsp:cNvPr id="0" name=""/>
        <dsp:cNvSpPr/>
      </dsp:nvSpPr>
      <dsp:spPr>
        <a:xfrm rot="16200000">
          <a:off x="211460" y="-211460"/>
          <a:ext cx="1224136" cy="1647057"/>
        </a:xfrm>
        <a:prstGeom prst="round1Rect">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fr-FR" sz="2000" kern="1200" smtClean="0"/>
            <a:t>UML</a:t>
          </a:r>
        </a:p>
        <a:p>
          <a:pPr lvl="0" algn="ctr" defTabSz="889000">
            <a:lnSpc>
              <a:spcPct val="90000"/>
            </a:lnSpc>
            <a:spcBef>
              <a:spcPct val="0"/>
            </a:spcBef>
            <a:spcAft>
              <a:spcPct val="35000"/>
            </a:spcAft>
          </a:pPr>
          <a:r>
            <a:rPr lang="fr-FR" sz="2000" kern="1200" smtClean="0"/>
            <a:t> metamodel</a:t>
          </a:r>
          <a:endParaRPr lang="en-US" sz="2000" kern="1200"/>
        </a:p>
      </dsp:txBody>
      <dsp:txXfrm rot="16200000">
        <a:off x="364477" y="-364477"/>
        <a:ext cx="918102" cy="1647057"/>
      </dsp:txXfrm>
    </dsp:sp>
    <dsp:sp modelId="{C8DE1C41-BE77-4DBB-A7AF-1FF54E2256BF}">
      <dsp:nvSpPr>
        <dsp:cNvPr id="0" name=""/>
        <dsp:cNvSpPr/>
      </dsp:nvSpPr>
      <dsp:spPr>
        <a:xfrm>
          <a:off x="1647057" y="0"/>
          <a:ext cx="1647057" cy="1224136"/>
        </a:xfrm>
        <a:prstGeom prst="round1Rect">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fr-FR" sz="2000" kern="1200" smtClean="0"/>
            <a:t>B </a:t>
          </a:r>
        </a:p>
        <a:p>
          <a:pPr lvl="0" algn="ctr" defTabSz="889000">
            <a:lnSpc>
              <a:spcPct val="90000"/>
            </a:lnSpc>
            <a:spcBef>
              <a:spcPct val="0"/>
            </a:spcBef>
            <a:spcAft>
              <a:spcPct val="35000"/>
            </a:spcAft>
          </a:pPr>
          <a:r>
            <a:rPr lang="fr-FR" sz="2000" kern="1200" smtClean="0"/>
            <a:t>metamodel</a:t>
          </a:r>
          <a:endParaRPr lang="en-US" sz="2000" kern="1200"/>
        </a:p>
      </dsp:txBody>
      <dsp:txXfrm>
        <a:off x="1647057" y="0"/>
        <a:ext cx="1647057" cy="918102"/>
      </dsp:txXfrm>
    </dsp:sp>
    <dsp:sp modelId="{974BD66C-1F42-44CA-9726-4FA7C7F0AE5D}">
      <dsp:nvSpPr>
        <dsp:cNvPr id="0" name=""/>
        <dsp:cNvSpPr/>
      </dsp:nvSpPr>
      <dsp:spPr>
        <a:xfrm rot="10800000">
          <a:off x="0" y="1224136"/>
          <a:ext cx="1647057" cy="1224136"/>
        </a:xfrm>
        <a:prstGeom prst="round1Rect">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fr-FR" sz="2000" kern="1200" smtClean="0"/>
            <a:t>UML </a:t>
          </a:r>
        </a:p>
        <a:p>
          <a:pPr lvl="0" algn="ctr" defTabSz="889000">
            <a:lnSpc>
              <a:spcPct val="90000"/>
            </a:lnSpc>
            <a:spcBef>
              <a:spcPct val="0"/>
            </a:spcBef>
            <a:spcAft>
              <a:spcPct val="35000"/>
            </a:spcAft>
          </a:pPr>
          <a:r>
            <a:rPr lang="fr-FR" sz="2000" kern="1200" smtClean="0"/>
            <a:t>model</a:t>
          </a:r>
          <a:endParaRPr lang="en-US" sz="2000" kern="1200"/>
        </a:p>
      </dsp:txBody>
      <dsp:txXfrm rot="10800000">
        <a:off x="0" y="1530169"/>
        <a:ext cx="1647057" cy="918102"/>
      </dsp:txXfrm>
    </dsp:sp>
    <dsp:sp modelId="{6F9FDD49-63FD-46D5-A6BC-3FC25FA278F5}">
      <dsp:nvSpPr>
        <dsp:cNvPr id="0" name=""/>
        <dsp:cNvSpPr/>
      </dsp:nvSpPr>
      <dsp:spPr>
        <a:xfrm rot="5400000">
          <a:off x="1858517" y="1012675"/>
          <a:ext cx="1224136" cy="1647057"/>
        </a:xfrm>
        <a:prstGeom prst="round1Rect">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fr-FR" sz="2000" kern="1200" smtClean="0"/>
            <a:t>B</a:t>
          </a:r>
        </a:p>
        <a:p>
          <a:pPr lvl="0" algn="ctr" defTabSz="889000">
            <a:lnSpc>
              <a:spcPct val="90000"/>
            </a:lnSpc>
            <a:spcBef>
              <a:spcPct val="0"/>
            </a:spcBef>
            <a:spcAft>
              <a:spcPct val="35000"/>
            </a:spcAft>
          </a:pPr>
          <a:r>
            <a:rPr lang="fr-FR" sz="2000" kern="1200" smtClean="0"/>
            <a:t>model</a:t>
          </a:r>
          <a:endParaRPr lang="en-US" sz="2000" kern="1200"/>
        </a:p>
      </dsp:txBody>
      <dsp:txXfrm rot="5400000">
        <a:off x="2011534" y="1165692"/>
        <a:ext cx="918102" cy="1647057"/>
      </dsp:txXfrm>
    </dsp:sp>
    <dsp:sp modelId="{39F1DFA8-35BB-483A-AB51-9074FE5C68B5}">
      <dsp:nvSpPr>
        <dsp:cNvPr id="0" name=""/>
        <dsp:cNvSpPr/>
      </dsp:nvSpPr>
      <dsp:spPr>
        <a:xfrm>
          <a:off x="630756" y="944188"/>
          <a:ext cx="2032600" cy="559895"/>
        </a:xfrm>
        <a:prstGeom prst="roundRect">
          <a:avLst/>
        </a:prstGeom>
        <a:solidFill>
          <a:srgbClr val="0070C0"/>
        </a:solidFill>
        <a:ln w="9525"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1">
          <a:scrgbClr r="0" g="0" b="0"/>
        </a:lnRef>
        <a:fillRef idx="2">
          <a:scrgbClr r="0" g="0" b="0"/>
        </a:fillRef>
        <a:effectRef idx="1">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fr-FR" sz="2400" kern="1200" smtClean="0"/>
            <a:t>B4MSecure</a:t>
          </a:r>
          <a:endParaRPr lang="en-US" sz="2000" kern="1200"/>
        </a:p>
      </dsp:txBody>
      <dsp:txXfrm>
        <a:off x="630756" y="944188"/>
        <a:ext cx="2032600" cy="559895"/>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6EF4997-20EF-430D-8217-528BA45195B4}">
      <dsp:nvSpPr>
        <dsp:cNvPr id="0" name=""/>
        <dsp:cNvSpPr/>
      </dsp:nvSpPr>
      <dsp:spPr>
        <a:xfrm>
          <a:off x="249034" y="2797"/>
          <a:ext cx="1114258" cy="557129"/>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2865" tIns="41910" rIns="62865" bIns="41910" numCol="1" spcCol="1270" anchor="ctr" anchorCtr="0">
          <a:noAutofit/>
        </a:bodyPr>
        <a:lstStyle/>
        <a:p>
          <a:pPr lvl="0" algn="ctr" defTabSz="1466850">
            <a:lnSpc>
              <a:spcPct val="90000"/>
            </a:lnSpc>
            <a:spcBef>
              <a:spcPct val="0"/>
            </a:spcBef>
            <a:spcAft>
              <a:spcPct val="35000"/>
            </a:spcAft>
          </a:pPr>
          <a:r>
            <a:rPr lang="fr-FR" sz="3300" kern="1200" smtClean="0"/>
            <a:t>Tool</a:t>
          </a:r>
          <a:endParaRPr lang="en-US" sz="3300" kern="1200"/>
        </a:p>
      </dsp:txBody>
      <dsp:txXfrm>
        <a:off x="249034" y="2797"/>
        <a:ext cx="1114258" cy="557129"/>
      </dsp:txXfrm>
    </dsp:sp>
    <dsp:sp modelId="{04AB7BA5-66BE-4403-84F4-98FB35309AD3}">
      <dsp:nvSpPr>
        <dsp:cNvPr id="0" name=""/>
        <dsp:cNvSpPr/>
      </dsp:nvSpPr>
      <dsp:spPr>
        <a:xfrm>
          <a:off x="360460" y="559927"/>
          <a:ext cx="111425" cy="417847"/>
        </a:xfrm>
        <a:custGeom>
          <a:avLst/>
          <a:gdLst/>
          <a:ahLst/>
          <a:cxnLst/>
          <a:rect l="0" t="0" r="0" b="0"/>
          <a:pathLst>
            <a:path>
              <a:moveTo>
                <a:pt x="0" y="0"/>
              </a:moveTo>
              <a:lnTo>
                <a:pt x="0" y="417847"/>
              </a:lnTo>
              <a:lnTo>
                <a:pt x="111425" y="417847"/>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3E85A3F-1860-4288-ADB0-A632CCE9649F}">
      <dsp:nvSpPr>
        <dsp:cNvPr id="0" name=""/>
        <dsp:cNvSpPr/>
      </dsp:nvSpPr>
      <dsp:spPr>
        <a:xfrm>
          <a:off x="471886" y="699209"/>
          <a:ext cx="3227178" cy="557129"/>
        </a:xfrm>
        <a:prstGeom prst="roundRect">
          <a:avLst>
            <a:gd name="adj" fmla="val 10000"/>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fr-FR" sz="1400" kern="1200" smtClean="0">
              <a:solidFill>
                <a:srgbClr val="00B050"/>
              </a:solidFill>
            </a:rPr>
            <a:t>Translate UML class diagrams into the B functional specification</a:t>
          </a:r>
          <a:endParaRPr lang="en-US" sz="1400" kern="1200">
            <a:solidFill>
              <a:srgbClr val="00B050"/>
            </a:solidFill>
          </a:endParaRPr>
        </a:p>
      </dsp:txBody>
      <dsp:txXfrm>
        <a:off x="471886" y="699209"/>
        <a:ext cx="3227178" cy="557129"/>
      </dsp:txXfrm>
    </dsp:sp>
    <dsp:sp modelId="{6606DBB7-13BA-4BF9-9C10-B1D276F25DC1}">
      <dsp:nvSpPr>
        <dsp:cNvPr id="0" name=""/>
        <dsp:cNvSpPr/>
      </dsp:nvSpPr>
      <dsp:spPr>
        <a:xfrm>
          <a:off x="360460" y="559927"/>
          <a:ext cx="111425" cy="1114258"/>
        </a:xfrm>
        <a:custGeom>
          <a:avLst/>
          <a:gdLst/>
          <a:ahLst/>
          <a:cxnLst/>
          <a:rect l="0" t="0" r="0" b="0"/>
          <a:pathLst>
            <a:path>
              <a:moveTo>
                <a:pt x="0" y="0"/>
              </a:moveTo>
              <a:lnTo>
                <a:pt x="0" y="1114258"/>
              </a:lnTo>
              <a:lnTo>
                <a:pt x="111425" y="1114258"/>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2C6B53-4E2E-4F01-A7DD-F3B7D7D1C827}">
      <dsp:nvSpPr>
        <dsp:cNvPr id="0" name=""/>
        <dsp:cNvSpPr/>
      </dsp:nvSpPr>
      <dsp:spPr>
        <a:xfrm>
          <a:off x="471886" y="1395621"/>
          <a:ext cx="3209635" cy="557129"/>
        </a:xfrm>
        <a:prstGeom prst="roundRect">
          <a:avLst>
            <a:gd name="adj" fmla="val 10000"/>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fr-FR" sz="1400" kern="1200" smtClean="0">
              <a:solidFill>
                <a:srgbClr val="0070C0"/>
              </a:solidFill>
            </a:rPr>
            <a:t>Translate SecureUML diagrams into the B static security specification</a:t>
          </a:r>
          <a:endParaRPr lang="en-US" sz="1400" kern="1200">
            <a:solidFill>
              <a:srgbClr val="0070C0"/>
            </a:solidFill>
          </a:endParaRPr>
        </a:p>
      </dsp:txBody>
      <dsp:txXfrm>
        <a:off x="471886" y="1395621"/>
        <a:ext cx="3209635" cy="557129"/>
      </dsp:txXfrm>
    </dsp:sp>
    <dsp:sp modelId="{E690F884-16D1-473D-B964-A1EF570B5079}">
      <dsp:nvSpPr>
        <dsp:cNvPr id="0" name=""/>
        <dsp:cNvSpPr/>
      </dsp:nvSpPr>
      <dsp:spPr>
        <a:xfrm>
          <a:off x="360460" y="559927"/>
          <a:ext cx="111425" cy="1810670"/>
        </a:xfrm>
        <a:custGeom>
          <a:avLst/>
          <a:gdLst/>
          <a:ahLst/>
          <a:cxnLst/>
          <a:rect l="0" t="0" r="0" b="0"/>
          <a:pathLst>
            <a:path>
              <a:moveTo>
                <a:pt x="0" y="0"/>
              </a:moveTo>
              <a:lnTo>
                <a:pt x="0" y="1810670"/>
              </a:lnTo>
              <a:lnTo>
                <a:pt x="111425" y="1810670"/>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287835-0EED-4CE1-AFE7-8A1FF129FDA9}">
      <dsp:nvSpPr>
        <dsp:cNvPr id="0" name=""/>
        <dsp:cNvSpPr/>
      </dsp:nvSpPr>
      <dsp:spPr>
        <a:xfrm>
          <a:off x="471886" y="2092033"/>
          <a:ext cx="3201416" cy="557129"/>
        </a:xfrm>
        <a:prstGeom prst="roundRect">
          <a:avLst>
            <a:gd name="adj" fmla="val 10000"/>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fr-FR" sz="1400" kern="1200" smtClean="0">
              <a:solidFill>
                <a:srgbClr val="C00000"/>
              </a:solidFill>
            </a:rPr>
            <a:t>Translate UML activity diagrams into the B dynamic security specification</a:t>
          </a:r>
          <a:endParaRPr lang="en-US" sz="1400" kern="1200">
            <a:solidFill>
              <a:srgbClr val="C00000"/>
            </a:solidFill>
          </a:endParaRPr>
        </a:p>
      </dsp:txBody>
      <dsp:txXfrm>
        <a:off x="471886" y="2092033"/>
        <a:ext cx="3201416" cy="557129"/>
      </dsp:txXfrm>
    </dsp:sp>
    <dsp:sp modelId="{89E08A60-410D-4C26-91C9-5B12469A712A}">
      <dsp:nvSpPr>
        <dsp:cNvPr id="0" name=""/>
        <dsp:cNvSpPr/>
      </dsp:nvSpPr>
      <dsp:spPr>
        <a:xfrm>
          <a:off x="360460" y="559927"/>
          <a:ext cx="111425" cy="2507082"/>
        </a:xfrm>
        <a:custGeom>
          <a:avLst/>
          <a:gdLst/>
          <a:ahLst/>
          <a:cxnLst/>
          <a:rect l="0" t="0" r="0" b="0"/>
          <a:pathLst>
            <a:path>
              <a:moveTo>
                <a:pt x="0" y="0"/>
              </a:moveTo>
              <a:lnTo>
                <a:pt x="0" y="2507082"/>
              </a:lnTo>
              <a:lnTo>
                <a:pt x="111425" y="2507082"/>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6763F5E-5009-43C2-BF47-464FBF1932A1}">
      <dsp:nvSpPr>
        <dsp:cNvPr id="0" name=""/>
        <dsp:cNvSpPr/>
      </dsp:nvSpPr>
      <dsp:spPr>
        <a:xfrm>
          <a:off x="471886" y="2788444"/>
          <a:ext cx="3224566" cy="557129"/>
        </a:xfrm>
        <a:prstGeom prst="roundRect">
          <a:avLst>
            <a:gd name="adj" fmla="val 10000"/>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fr-FR" sz="1400" kern="1200" smtClean="0">
              <a:solidFill>
                <a:srgbClr val="C00000"/>
              </a:solidFill>
            </a:rPr>
            <a:t>Generate the access control filter</a:t>
          </a:r>
          <a:endParaRPr lang="en-US" sz="1400" kern="1200">
            <a:solidFill>
              <a:srgbClr val="C00000"/>
            </a:solidFill>
          </a:endParaRPr>
        </a:p>
      </dsp:txBody>
      <dsp:txXfrm>
        <a:off x="471886" y="2788444"/>
        <a:ext cx="3224566" cy="557129"/>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F477653-733C-46A9-963F-FEDFCF90103F}">
      <dsp:nvSpPr>
        <dsp:cNvPr id="0" name=""/>
        <dsp:cNvSpPr/>
      </dsp:nvSpPr>
      <dsp:spPr>
        <a:xfrm>
          <a:off x="1184" y="1344621"/>
          <a:ext cx="1174243" cy="587121"/>
        </a:xfrm>
        <a:prstGeom prst="roundRect">
          <a:avLst>
            <a:gd name="adj" fmla="val 10000"/>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smtClean="0">
              <a:latin typeface="+mj-lt"/>
              <a:ea typeface="Tahoma" pitchFamily="34" charset="0"/>
              <a:cs typeface="Times New Roman" pitchFamily="18" charset="0"/>
            </a:rPr>
            <a:t>Abstract B functional spec</a:t>
          </a:r>
          <a:endParaRPr lang="en-US" sz="1000" kern="1200">
            <a:latin typeface="+mj-lt"/>
            <a:ea typeface="Tahoma" pitchFamily="34" charset="0"/>
            <a:cs typeface="Times New Roman" pitchFamily="18" charset="0"/>
          </a:endParaRPr>
        </a:p>
      </dsp:txBody>
      <dsp:txXfrm>
        <a:off x="1184" y="1344621"/>
        <a:ext cx="1174243" cy="587121"/>
      </dsp:txXfrm>
    </dsp:sp>
    <dsp:sp modelId="{12E8A444-99DB-47C8-95E6-AE40D2809128}">
      <dsp:nvSpPr>
        <dsp:cNvPr id="0" name=""/>
        <dsp:cNvSpPr/>
      </dsp:nvSpPr>
      <dsp:spPr>
        <a:xfrm rot="18289469">
          <a:off x="999030" y="1284458"/>
          <a:ext cx="822494" cy="32255"/>
        </a:xfrm>
        <a:custGeom>
          <a:avLst/>
          <a:gdLst/>
          <a:ahLst/>
          <a:cxnLst/>
          <a:rect l="0" t="0" r="0" b="0"/>
          <a:pathLst>
            <a:path>
              <a:moveTo>
                <a:pt x="0" y="16127"/>
              </a:moveTo>
              <a:lnTo>
                <a:pt x="822494" y="16127"/>
              </a:lnTo>
            </a:path>
          </a:pathLst>
        </a:custGeom>
        <a:noFill/>
        <a:ln w="25400" cap="flat" cmpd="sng" algn="ctr">
          <a:solidFill>
            <a:schemeClr val="tx1"/>
          </a:solidFill>
          <a:prstDash val="solid"/>
          <a:headEnd type="none" w="med" len="med"/>
          <a:tailEnd type="none"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en-US" sz="1000" kern="1200">
            <a:solidFill>
              <a:schemeClr val="tx1"/>
            </a:solidFill>
            <a:latin typeface="+mj-lt"/>
            <a:ea typeface="Tahoma" pitchFamily="34" charset="0"/>
            <a:cs typeface="Times New Roman" pitchFamily="18" charset="0"/>
          </a:endParaRPr>
        </a:p>
      </dsp:txBody>
      <dsp:txXfrm rot="18289469">
        <a:off x="1389715" y="1280024"/>
        <a:ext cx="41124" cy="41124"/>
      </dsp:txXfrm>
    </dsp:sp>
    <dsp:sp modelId="{F0466C89-04B0-4130-AEC3-F751602EE981}">
      <dsp:nvSpPr>
        <dsp:cNvPr id="0" name=""/>
        <dsp:cNvSpPr/>
      </dsp:nvSpPr>
      <dsp:spPr>
        <a:xfrm>
          <a:off x="1645126" y="669430"/>
          <a:ext cx="1174243" cy="587121"/>
        </a:xfrm>
        <a:prstGeom prst="roundRect">
          <a:avLst>
            <a:gd name="adj" fmla="val 10000"/>
          </a:avLst>
        </a:prstGeom>
        <a:solidFill>
          <a:schemeClr val="lt1"/>
        </a:solidFill>
        <a:ln w="25400" cap="flat" cmpd="sng" algn="ctr">
          <a:solidFill>
            <a:schemeClr val="tx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smtClean="0">
              <a:solidFill>
                <a:schemeClr val="tx1"/>
              </a:solidFill>
              <a:latin typeface="+mj-lt"/>
              <a:ea typeface="Tahoma" pitchFamily="34" charset="0"/>
              <a:cs typeface="Times New Roman" pitchFamily="18" charset="0"/>
            </a:rPr>
            <a:t>Data </a:t>
          </a:r>
          <a:endParaRPr lang="en-US" sz="1000" kern="1200">
            <a:solidFill>
              <a:schemeClr val="tx1"/>
            </a:solidFill>
            <a:latin typeface="+mj-lt"/>
            <a:ea typeface="Tahoma" pitchFamily="34" charset="0"/>
            <a:cs typeface="Times New Roman" pitchFamily="18" charset="0"/>
          </a:endParaRPr>
        </a:p>
      </dsp:txBody>
      <dsp:txXfrm>
        <a:off x="1645126" y="669430"/>
        <a:ext cx="1174243" cy="587121"/>
      </dsp:txXfrm>
    </dsp:sp>
    <dsp:sp modelId="{E0494706-BDA4-4FCB-8595-75EABA3CB4F0}">
      <dsp:nvSpPr>
        <dsp:cNvPr id="0" name=""/>
        <dsp:cNvSpPr/>
      </dsp:nvSpPr>
      <dsp:spPr>
        <a:xfrm rot="19457599">
          <a:off x="2765001" y="778066"/>
          <a:ext cx="578434" cy="32255"/>
        </a:xfrm>
        <a:custGeom>
          <a:avLst/>
          <a:gdLst/>
          <a:ahLst/>
          <a:cxnLst/>
          <a:rect l="0" t="0" r="0" b="0"/>
          <a:pathLst>
            <a:path>
              <a:moveTo>
                <a:pt x="0" y="16127"/>
              </a:moveTo>
              <a:lnTo>
                <a:pt x="578434" y="16127"/>
              </a:lnTo>
            </a:path>
          </a:pathLst>
        </a:custGeom>
        <a:noFill/>
        <a:ln w="25400" cap="flat" cmpd="sng" algn="ctr">
          <a:solidFill>
            <a:schemeClr val="tx1"/>
          </a:solidFill>
          <a:prstDash val="solid"/>
          <a:headEnd type="none" w="med" len="med"/>
          <a:tailEnd type="arrow"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en-US" sz="1000" kern="1200">
            <a:latin typeface="+mj-lt"/>
            <a:ea typeface="Tahoma" pitchFamily="34" charset="0"/>
            <a:cs typeface="Times New Roman" pitchFamily="18" charset="0"/>
          </a:endParaRPr>
        </a:p>
      </dsp:txBody>
      <dsp:txXfrm rot="19457599">
        <a:off x="3039757" y="779733"/>
        <a:ext cx="28921" cy="28921"/>
      </dsp:txXfrm>
    </dsp:sp>
    <dsp:sp modelId="{3E4CBBA0-BE61-40BB-B482-3E03D93DC7F9}">
      <dsp:nvSpPr>
        <dsp:cNvPr id="0" name=""/>
        <dsp:cNvSpPr/>
      </dsp:nvSpPr>
      <dsp:spPr>
        <a:xfrm>
          <a:off x="3289067" y="331835"/>
          <a:ext cx="1174243" cy="587121"/>
        </a:xfrm>
        <a:prstGeom prst="roundRect">
          <a:avLst>
            <a:gd name="adj" fmla="val 10000"/>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smtClean="0">
              <a:solidFill>
                <a:schemeClr val="tx1"/>
              </a:solidFill>
              <a:latin typeface="+mj-lt"/>
              <a:ea typeface="Tahoma" pitchFamily="34" charset="0"/>
              <a:cs typeface="Times New Roman" pitchFamily="18" charset="0"/>
            </a:rPr>
            <a:t>SQL table</a:t>
          </a:r>
          <a:endParaRPr lang="en-US" sz="1000" kern="1200">
            <a:solidFill>
              <a:schemeClr val="tx1"/>
            </a:solidFill>
            <a:latin typeface="+mj-lt"/>
            <a:ea typeface="Tahoma" pitchFamily="34" charset="0"/>
            <a:cs typeface="Times New Roman" pitchFamily="18" charset="0"/>
          </a:endParaRPr>
        </a:p>
      </dsp:txBody>
      <dsp:txXfrm>
        <a:off x="3289067" y="331835"/>
        <a:ext cx="1174243" cy="587121"/>
      </dsp:txXfrm>
    </dsp:sp>
    <dsp:sp modelId="{B91EF4AF-11FE-477E-852F-4BE0C064F7E9}">
      <dsp:nvSpPr>
        <dsp:cNvPr id="0" name=""/>
        <dsp:cNvSpPr/>
      </dsp:nvSpPr>
      <dsp:spPr>
        <a:xfrm rot="2142401">
          <a:off x="2765001" y="1115661"/>
          <a:ext cx="578434" cy="32255"/>
        </a:xfrm>
        <a:custGeom>
          <a:avLst/>
          <a:gdLst/>
          <a:ahLst/>
          <a:cxnLst/>
          <a:rect l="0" t="0" r="0" b="0"/>
          <a:pathLst>
            <a:path>
              <a:moveTo>
                <a:pt x="0" y="16127"/>
              </a:moveTo>
              <a:lnTo>
                <a:pt x="578434" y="16127"/>
              </a:lnTo>
            </a:path>
          </a:pathLst>
        </a:custGeom>
        <a:noFill/>
        <a:ln w="25400" cap="flat" cmpd="sng" algn="ctr">
          <a:solidFill>
            <a:schemeClr val="tx1"/>
          </a:solidFill>
          <a:prstDash val="solid"/>
          <a:headEnd type="none" w="med" len="med"/>
          <a:tailEnd type="arrow"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en-US" sz="1000" kern="1200">
            <a:latin typeface="+mj-lt"/>
            <a:ea typeface="Tahoma" pitchFamily="34" charset="0"/>
            <a:cs typeface="Times New Roman" pitchFamily="18" charset="0"/>
          </a:endParaRPr>
        </a:p>
      </dsp:txBody>
      <dsp:txXfrm rot="2142401">
        <a:off x="3039757" y="1117328"/>
        <a:ext cx="28921" cy="28921"/>
      </dsp:txXfrm>
    </dsp:sp>
    <dsp:sp modelId="{EEC94F44-E48D-4A37-AFF3-1095E7AFD81C}">
      <dsp:nvSpPr>
        <dsp:cNvPr id="0" name=""/>
        <dsp:cNvSpPr/>
      </dsp:nvSpPr>
      <dsp:spPr>
        <a:xfrm>
          <a:off x="3289067" y="1007025"/>
          <a:ext cx="1174243" cy="587121"/>
        </a:xfrm>
        <a:prstGeom prst="roundRect">
          <a:avLst>
            <a:gd name="adj" fmla="val 10000"/>
          </a:avLst>
        </a:prstGeom>
        <a:solidFill>
          <a:schemeClr val="l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smtClean="0">
              <a:solidFill>
                <a:schemeClr val="tx1"/>
              </a:solidFill>
              <a:latin typeface="+mj-lt"/>
              <a:ea typeface="Tahoma" pitchFamily="34" charset="0"/>
              <a:cs typeface="Times New Roman" pitchFamily="18" charset="0"/>
            </a:rPr>
            <a:t>Java class</a:t>
          </a:r>
          <a:endParaRPr lang="en-US" sz="1000" kern="1200">
            <a:solidFill>
              <a:schemeClr val="tx1"/>
            </a:solidFill>
            <a:latin typeface="+mj-lt"/>
            <a:ea typeface="Tahoma" pitchFamily="34" charset="0"/>
            <a:cs typeface="Times New Roman" pitchFamily="18" charset="0"/>
          </a:endParaRPr>
        </a:p>
      </dsp:txBody>
      <dsp:txXfrm>
        <a:off x="3289067" y="1007025"/>
        <a:ext cx="1174243" cy="587121"/>
      </dsp:txXfrm>
    </dsp:sp>
    <dsp:sp modelId="{1FF41E16-26FA-45A8-A31C-B2615BEF408C}">
      <dsp:nvSpPr>
        <dsp:cNvPr id="0" name=""/>
        <dsp:cNvSpPr/>
      </dsp:nvSpPr>
      <dsp:spPr>
        <a:xfrm rot="3310531">
          <a:off x="999030" y="1959649"/>
          <a:ext cx="822494" cy="32255"/>
        </a:xfrm>
        <a:custGeom>
          <a:avLst/>
          <a:gdLst/>
          <a:ahLst/>
          <a:cxnLst/>
          <a:rect l="0" t="0" r="0" b="0"/>
          <a:pathLst>
            <a:path>
              <a:moveTo>
                <a:pt x="0" y="16127"/>
              </a:moveTo>
              <a:lnTo>
                <a:pt x="822494" y="16127"/>
              </a:lnTo>
            </a:path>
          </a:pathLst>
        </a:custGeom>
        <a:noFill/>
        <a:ln w="25400" cap="flat" cmpd="sng" algn="ctr">
          <a:solidFill>
            <a:scrgbClr r="0" g="0" b="0"/>
          </a:solidFill>
          <a:prstDash val="solid"/>
          <a:headEnd type="none" w="med" len="med"/>
          <a:tailEnd type="none"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en-US" sz="1000" kern="1200">
            <a:latin typeface="+mj-lt"/>
            <a:ea typeface="Tahoma" pitchFamily="34" charset="0"/>
            <a:cs typeface="Times New Roman" pitchFamily="18" charset="0"/>
          </a:endParaRPr>
        </a:p>
      </dsp:txBody>
      <dsp:txXfrm rot="3310531">
        <a:off x="1389715" y="1955214"/>
        <a:ext cx="41124" cy="41124"/>
      </dsp:txXfrm>
    </dsp:sp>
    <dsp:sp modelId="{3884A0AB-F20B-49FE-B4C9-F7B6E4B81227}">
      <dsp:nvSpPr>
        <dsp:cNvPr id="0" name=""/>
        <dsp:cNvSpPr/>
      </dsp:nvSpPr>
      <dsp:spPr>
        <a:xfrm>
          <a:off x="1645126" y="2019811"/>
          <a:ext cx="1174243" cy="587121"/>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smtClean="0">
              <a:latin typeface="+mj-lt"/>
              <a:ea typeface="Tahoma" pitchFamily="34" charset="0"/>
              <a:cs typeface="Times New Roman" pitchFamily="18" charset="0"/>
            </a:rPr>
            <a:t>Operation </a:t>
          </a:r>
          <a:endParaRPr lang="en-US" sz="1000" kern="1200">
            <a:latin typeface="+mj-lt"/>
            <a:ea typeface="Tahoma" pitchFamily="34" charset="0"/>
            <a:cs typeface="Times New Roman" pitchFamily="18" charset="0"/>
          </a:endParaRPr>
        </a:p>
      </dsp:txBody>
      <dsp:txXfrm>
        <a:off x="1645126" y="2019811"/>
        <a:ext cx="1174243" cy="587121"/>
      </dsp:txXfrm>
    </dsp:sp>
    <dsp:sp modelId="{8C96BC92-7E23-42AE-9701-CE0E27EF4B87}">
      <dsp:nvSpPr>
        <dsp:cNvPr id="0" name=""/>
        <dsp:cNvSpPr/>
      </dsp:nvSpPr>
      <dsp:spPr>
        <a:xfrm rot="19457599">
          <a:off x="2765001" y="2128446"/>
          <a:ext cx="578434" cy="32255"/>
        </a:xfrm>
        <a:custGeom>
          <a:avLst/>
          <a:gdLst/>
          <a:ahLst/>
          <a:cxnLst/>
          <a:rect l="0" t="0" r="0" b="0"/>
          <a:pathLst>
            <a:path>
              <a:moveTo>
                <a:pt x="0" y="16127"/>
              </a:moveTo>
              <a:lnTo>
                <a:pt x="578434" y="16127"/>
              </a:lnTo>
            </a:path>
          </a:pathLst>
        </a:custGeom>
        <a:noFill/>
        <a:ln w="25400" cap="flat" cmpd="sng" algn="ctr">
          <a:solidFill>
            <a:scrgbClr r="0" g="0" b="0"/>
          </a:solidFill>
          <a:prstDash val="solid"/>
          <a:headEnd type="none" w="med" len="med"/>
          <a:tailEnd type="arrow"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en-US" sz="1000" kern="1200">
            <a:latin typeface="+mj-lt"/>
            <a:ea typeface="Tahoma" pitchFamily="34" charset="0"/>
            <a:cs typeface="Times New Roman" pitchFamily="18" charset="0"/>
          </a:endParaRPr>
        </a:p>
      </dsp:txBody>
      <dsp:txXfrm rot="19457599">
        <a:off x="3039757" y="2130113"/>
        <a:ext cx="28921" cy="28921"/>
      </dsp:txXfrm>
    </dsp:sp>
    <dsp:sp modelId="{7CE19C82-3C29-4A55-8173-E5825C2CDAE8}">
      <dsp:nvSpPr>
        <dsp:cNvPr id="0" name=""/>
        <dsp:cNvSpPr/>
      </dsp:nvSpPr>
      <dsp:spPr>
        <a:xfrm>
          <a:off x="3289067" y="1682216"/>
          <a:ext cx="1174243" cy="587121"/>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smtClean="0">
              <a:latin typeface="+mj-lt"/>
              <a:ea typeface="Tahoma" pitchFamily="34" charset="0"/>
              <a:cs typeface="Times New Roman" pitchFamily="18" charset="0"/>
            </a:rPr>
            <a:t>SQL stored procedure</a:t>
          </a:r>
          <a:endParaRPr lang="en-US" sz="1000" kern="1200">
            <a:latin typeface="+mj-lt"/>
            <a:ea typeface="Tahoma" pitchFamily="34" charset="0"/>
            <a:cs typeface="Times New Roman" pitchFamily="18" charset="0"/>
          </a:endParaRPr>
        </a:p>
      </dsp:txBody>
      <dsp:txXfrm>
        <a:off x="3289067" y="1682216"/>
        <a:ext cx="1174243" cy="587121"/>
      </dsp:txXfrm>
    </dsp:sp>
    <dsp:sp modelId="{FB180C64-E3A7-49A0-A331-A393630F425C}">
      <dsp:nvSpPr>
        <dsp:cNvPr id="0" name=""/>
        <dsp:cNvSpPr/>
      </dsp:nvSpPr>
      <dsp:spPr>
        <a:xfrm rot="2142401">
          <a:off x="2765001" y="2466041"/>
          <a:ext cx="578434" cy="32255"/>
        </a:xfrm>
        <a:custGeom>
          <a:avLst/>
          <a:gdLst/>
          <a:ahLst/>
          <a:cxnLst/>
          <a:rect l="0" t="0" r="0" b="0"/>
          <a:pathLst>
            <a:path>
              <a:moveTo>
                <a:pt x="0" y="16127"/>
              </a:moveTo>
              <a:lnTo>
                <a:pt x="578434" y="16127"/>
              </a:lnTo>
            </a:path>
          </a:pathLst>
        </a:custGeom>
        <a:noFill/>
        <a:ln w="25400" cap="flat" cmpd="sng" algn="ctr">
          <a:solidFill>
            <a:scrgbClr r="0" g="0" b="0"/>
          </a:solidFill>
          <a:prstDash val="solid"/>
          <a:headEnd type="none" w="med" len="med"/>
          <a:tailEnd type="arrow"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latin typeface="+mj-lt"/>
            <a:ea typeface="Tahoma" pitchFamily="34" charset="0"/>
            <a:cs typeface="Times New Roman" pitchFamily="18" charset="0"/>
          </a:endParaRPr>
        </a:p>
      </dsp:txBody>
      <dsp:txXfrm rot="2142401">
        <a:off x="3039757" y="2467708"/>
        <a:ext cx="28921" cy="28921"/>
      </dsp:txXfrm>
    </dsp:sp>
    <dsp:sp modelId="{C6D8CFCD-79EB-4452-9771-93E70DB876A3}">
      <dsp:nvSpPr>
        <dsp:cNvPr id="0" name=""/>
        <dsp:cNvSpPr/>
      </dsp:nvSpPr>
      <dsp:spPr>
        <a:xfrm>
          <a:off x="3289067" y="2357406"/>
          <a:ext cx="1174243" cy="587121"/>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smtClean="0">
              <a:latin typeface="+mj-lt"/>
              <a:ea typeface="Tahoma" pitchFamily="34" charset="0"/>
              <a:cs typeface="Times New Roman" pitchFamily="18" charset="0"/>
            </a:rPr>
            <a:t>Java method</a:t>
          </a:r>
          <a:endParaRPr lang="en-US" sz="1000" kern="1200">
            <a:latin typeface="+mj-lt"/>
            <a:ea typeface="Tahoma" pitchFamily="34" charset="0"/>
            <a:cs typeface="Times New Roman" pitchFamily="18" charset="0"/>
          </a:endParaRPr>
        </a:p>
      </dsp:txBody>
      <dsp:txXfrm>
        <a:off x="3289067" y="2357406"/>
        <a:ext cx="1174243" cy="587121"/>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813FFDC-EF62-4EC3-B64B-657E4E81E76A}">
      <dsp:nvSpPr>
        <dsp:cNvPr id="0" name=""/>
        <dsp:cNvSpPr/>
      </dsp:nvSpPr>
      <dsp:spPr>
        <a:xfrm>
          <a:off x="1922" y="782"/>
          <a:ext cx="6476875" cy="639686"/>
        </a:xfrm>
        <a:prstGeom prst="roundRect">
          <a:avLst>
            <a:gd name="adj" fmla="val 10000"/>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fr-FR" sz="2000" kern="1200" smtClean="0"/>
            <a:t>B static security specification</a:t>
          </a:r>
          <a:endParaRPr lang="en-US" sz="2000" kern="1200"/>
        </a:p>
      </dsp:txBody>
      <dsp:txXfrm>
        <a:off x="1922" y="782"/>
        <a:ext cx="6476875" cy="639686"/>
      </dsp:txXfrm>
    </dsp:sp>
    <dsp:sp modelId="{460E2974-2ECF-42BC-84B9-35F0F116433C}">
      <dsp:nvSpPr>
        <dsp:cNvPr id="0" name=""/>
        <dsp:cNvSpPr/>
      </dsp:nvSpPr>
      <dsp:spPr>
        <a:xfrm>
          <a:off x="8244" y="723136"/>
          <a:ext cx="2057268" cy="639686"/>
        </a:xfrm>
        <a:prstGeom prst="roundRect">
          <a:avLst>
            <a:gd name="adj" fmla="val 10000"/>
          </a:avLst>
        </a:prstGeom>
        <a:solidFill>
          <a:schemeClr val="bg2"/>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fr-FR" sz="1600" kern="1200" smtClean="0"/>
            <a:t>Java class</a:t>
          </a:r>
          <a:endParaRPr lang="en-US" sz="1600" kern="1200"/>
        </a:p>
      </dsp:txBody>
      <dsp:txXfrm>
        <a:off x="8244" y="723136"/>
        <a:ext cx="2057268" cy="639686"/>
      </dsp:txXfrm>
    </dsp:sp>
    <dsp:sp modelId="{620E7445-D335-4A8D-9BD6-186CD1A7B5B2}">
      <dsp:nvSpPr>
        <dsp:cNvPr id="0" name=""/>
        <dsp:cNvSpPr/>
      </dsp:nvSpPr>
      <dsp:spPr>
        <a:xfrm>
          <a:off x="8326" y="1445489"/>
          <a:ext cx="1007477" cy="639686"/>
        </a:xfrm>
        <a:prstGeom prst="roundRect">
          <a:avLst>
            <a:gd name="adj" fmla="val 10000"/>
          </a:avLst>
        </a:prstGeom>
        <a:solidFill>
          <a:schemeClr val="bg2"/>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smtClean="0"/>
            <a:t>Check static security rule</a:t>
          </a:r>
          <a:endParaRPr lang="en-US" sz="1200" kern="1200"/>
        </a:p>
      </dsp:txBody>
      <dsp:txXfrm>
        <a:off x="8326" y="1445489"/>
        <a:ext cx="1007477" cy="639686"/>
      </dsp:txXfrm>
    </dsp:sp>
    <dsp:sp modelId="{E8438BC2-2F1F-439D-A0DF-D811B2B402A5}">
      <dsp:nvSpPr>
        <dsp:cNvPr id="0" name=""/>
        <dsp:cNvSpPr/>
      </dsp:nvSpPr>
      <dsp:spPr>
        <a:xfrm>
          <a:off x="1057953" y="1445489"/>
          <a:ext cx="1007477" cy="639686"/>
        </a:xfrm>
        <a:prstGeom prst="roundRect">
          <a:avLst>
            <a:gd name="adj" fmla="val 10000"/>
          </a:avLst>
        </a:prstGeom>
        <a:solidFill>
          <a:schemeClr val="bg2"/>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smtClean="0"/>
            <a:t>Connect to database</a:t>
          </a:r>
          <a:endParaRPr lang="en-US" sz="1200" kern="1200"/>
        </a:p>
      </dsp:txBody>
      <dsp:txXfrm>
        <a:off x="1057953" y="1445489"/>
        <a:ext cx="1007477" cy="639686"/>
      </dsp:txXfrm>
    </dsp:sp>
    <dsp:sp modelId="{D3556C84-2641-4450-AE65-E67A0D8B2B9A}">
      <dsp:nvSpPr>
        <dsp:cNvPr id="0" name=""/>
        <dsp:cNvSpPr/>
      </dsp:nvSpPr>
      <dsp:spPr>
        <a:xfrm>
          <a:off x="2158302" y="723136"/>
          <a:ext cx="4322417" cy="639686"/>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fr-FR" sz="1600" kern="1200" smtClean="0"/>
            <a:t>Database security</a:t>
          </a:r>
          <a:endParaRPr lang="en-US" sz="1600" kern="1200"/>
        </a:p>
      </dsp:txBody>
      <dsp:txXfrm>
        <a:off x="2158302" y="723136"/>
        <a:ext cx="4322417" cy="639686"/>
      </dsp:txXfrm>
    </dsp:sp>
    <dsp:sp modelId="{9AAB067E-EEBF-429F-9F3D-440BFFE900BF}">
      <dsp:nvSpPr>
        <dsp:cNvPr id="0" name=""/>
        <dsp:cNvSpPr/>
      </dsp:nvSpPr>
      <dsp:spPr>
        <a:xfrm>
          <a:off x="2166808" y="1445489"/>
          <a:ext cx="732760" cy="639686"/>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smtClean="0"/>
            <a:t>Users </a:t>
          </a:r>
          <a:endParaRPr lang="en-US" sz="1200" kern="1200"/>
        </a:p>
      </dsp:txBody>
      <dsp:txXfrm>
        <a:off x="2166808" y="1445489"/>
        <a:ext cx="732760" cy="639686"/>
      </dsp:txXfrm>
    </dsp:sp>
    <dsp:sp modelId="{3AE0A4A1-BD54-48ED-B4E0-DA076F516B63}">
      <dsp:nvSpPr>
        <dsp:cNvPr id="0" name=""/>
        <dsp:cNvSpPr/>
      </dsp:nvSpPr>
      <dsp:spPr>
        <a:xfrm>
          <a:off x="2941718" y="1445489"/>
          <a:ext cx="620573" cy="639686"/>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smtClean="0"/>
            <a:t>Roles </a:t>
          </a:r>
          <a:endParaRPr lang="en-US" sz="1200" kern="1200"/>
        </a:p>
      </dsp:txBody>
      <dsp:txXfrm>
        <a:off x="2941718" y="1445489"/>
        <a:ext cx="620573" cy="639686"/>
      </dsp:txXfrm>
    </dsp:sp>
    <dsp:sp modelId="{B6DE34F9-9174-4A4B-826E-5CD6603DB0CE}">
      <dsp:nvSpPr>
        <dsp:cNvPr id="0" name=""/>
        <dsp:cNvSpPr/>
      </dsp:nvSpPr>
      <dsp:spPr>
        <a:xfrm>
          <a:off x="3599491" y="1445489"/>
          <a:ext cx="1322146" cy="639686"/>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smtClean="0"/>
            <a:t>User assignments</a:t>
          </a:r>
          <a:endParaRPr lang="en-US" sz="1200" kern="1200"/>
        </a:p>
      </dsp:txBody>
      <dsp:txXfrm>
        <a:off x="3599491" y="1445489"/>
        <a:ext cx="1322146" cy="639686"/>
      </dsp:txXfrm>
    </dsp:sp>
    <dsp:sp modelId="{EB5657E1-0FDE-487C-B3E9-5AF20DB9AE2E}">
      <dsp:nvSpPr>
        <dsp:cNvPr id="0" name=""/>
        <dsp:cNvSpPr/>
      </dsp:nvSpPr>
      <dsp:spPr>
        <a:xfrm>
          <a:off x="3636400" y="2167843"/>
          <a:ext cx="576498" cy="639686"/>
        </a:xfrm>
        <a:prstGeom prst="roundRect">
          <a:avLst>
            <a:gd name="adj" fmla="val 10000"/>
          </a:avLst>
        </a:prstGeom>
        <a:solidFill>
          <a:schemeClr val="lt1"/>
        </a:solidFill>
        <a:ln w="25400" cap="flat" cmpd="sng" algn="ctr">
          <a:solidFill>
            <a:schemeClr val="dk1"/>
          </a:solidFill>
          <a:prstDash val="solid"/>
        </a:ln>
        <a:effectLst/>
        <a:scene3d>
          <a:camera prst="orthographicFront"/>
          <a:lightRig rig="flat" dir="t"/>
        </a:scene3d>
        <a:sp3d/>
      </dsp:spPr>
      <dsp:style>
        <a:lnRef idx="2">
          <a:schemeClr val="dk1"/>
        </a:lnRef>
        <a:fillRef idx="1">
          <a:schemeClr val="lt1"/>
        </a:fillRef>
        <a:effectRef idx="0">
          <a:schemeClr val="dk1"/>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fr-FR" sz="1000" kern="1200" smtClean="0"/>
            <a:t>User </a:t>
          </a:r>
          <a:endParaRPr lang="en-US" sz="1000" kern="1200"/>
        </a:p>
      </dsp:txBody>
      <dsp:txXfrm>
        <a:off x="3636400" y="2167843"/>
        <a:ext cx="576498" cy="639686"/>
      </dsp:txXfrm>
    </dsp:sp>
    <dsp:sp modelId="{C768E802-8FFE-4443-AD4A-40C7078370F8}">
      <dsp:nvSpPr>
        <dsp:cNvPr id="0" name=""/>
        <dsp:cNvSpPr/>
      </dsp:nvSpPr>
      <dsp:spPr>
        <a:xfrm>
          <a:off x="4356486" y="2167843"/>
          <a:ext cx="561625" cy="639686"/>
        </a:xfrm>
        <a:prstGeom prst="roundRect">
          <a:avLst>
            <a:gd name="adj" fmla="val 10000"/>
          </a:avLst>
        </a:prstGeom>
        <a:solidFill>
          <a:schemeClr val="lt1"/>
        </a:solidFill>
        <a:ln w="25400" cap="flat" cmpd="sng" algn="ctr">
          <a:solidFill>
            <a:schemeClr val="dk1"/>
          </a:solidFill>
          <a:prstDash val="solid"/>
        </a:ln>
        <a:effectLst/>
        <a:scene3d>
          <a:camera prst="orthographicFront"/>
          <a:lightRig rig="flat" dir="t"/>
        </a:scene3d>
        <a:sp3d/>
      </dsp:spPr>
      <dsp:style>
        <a:lnRef idx="2">
          <a:schemeClr val="dk1"/>
        </a:lnRef>
        <a:fillRef idx="1">
          <a:schemeClr val="lt1"/>
        </a:fillRef>
        <a:effectRef idx="0">
          <a:schemeClr val="dk1"/>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fr-FR" sz="1000" kern="1200" smtClean="0"/>
            <a:t>Role </a:t>
          </a:r>
          <a:endParaRPr lang="en-US" sz="1000" kern="1200"/>
        </a:p>
      </dsp:txBody>
      <dsp:txXfrm>
        <a:off x="4356486" y="2167843"/>
        <a:ext cx="561625" cy="639686"/>
      </dsp:txXfrm>
    </dsp:sp>
    <dsp:sp modelId="{92CBCD0C-2B6A-44FA-AA71-6EB891D36206}">
      <dsp:nvSpPr>
        <dsp:cNvPr id="0" name=""/>
        <dsp:cNvSpPr/>
      </dsp:nvSpPr>
      <dsp:spPr>
        <a:xfrm>
          <a:off x="4993731" y="1448544"/>
          <a:ext cx="1486988" cy="639686"/>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smtClean="0"/>
            <a:t>Permissions</a:t>
          </a:r>
          <a:endParaRPr lang="en-US" sz="1200" kern="1200"/>
        </a:p>
      </dsp:txBody>
      <dsp:txXfrm>
        <a:off x="4993731" y="1448544"/>
        <a:ext cx="1486988" cy="639686"/>
      </dsp:txXfrm>
    </dsp:sp>
    <dsp:sp modelId="{5306C943-B39B-43C4-A373-2264EF20C1D2}">
      <dsp:nvSpPr>
        <dsp:cNvPr id="0" name=""/>
        <dsp:cNvSpPr/>
      </dsp:nvSpPr>
      <dsp:spPr>
        <a:xfrm>
          <a:off x="5915585" y="2167843"/>
          <a:ext cx="529130" cy="639686"/>
        </a:xfrm>
        <a:prstGeom prst="roundRect">
          <a:avLst>
            <a:gd name="adj" fmla="val 10000"/>
          </a:avLst>
        </a:prstGeom>
        <a:solidFill>
          <a:schemeClr val="lt1"/>
        </a:solidFill>
        <a:ln w="25400" cap="flat" cmpd="sng" algn="ctr">
          <a:solidFill>
            <a:schemeClr val="dk1"/>
          </a:solidFill>
          <a:prstDash val="solid"/>
        </a:ln>
        <a:effectLst/>
        <a:scene3d>
          <a:camera prst="orthographicFront"/>
          <a:lightRig rig="flat" dir="t"/>
        </a:scene3d>
        <a:sp3d/>
      </dsp:spPr>
      <dsp:style>
        <a:lnRef idx="2">
          <a:schemeClr val="dk1"/>
        </a:lnRef>
        <a:fillRef idx="1">
          <a:schemeClr val="lt1"/>
        </a:fillRef>
        <a:effectRef idx="0">
          <a:schemeClr val="dk1"/>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fr-FR" sz="1000" kern="1200" smtClean="0"/>
            <a:t>Role </a:t>
          </a:r>
          <a:endParaRPr lang="en-US" sz="1000" kern="1200"/>
        </a:p>
      </dsp:txBody>
      <dsp:txXfrm>
        <a:off x="5915585" y="2167843"/>
        <a:ext cx="529130" cy="639686"/>
      </dsp:txXfrm>
    </dsp:sp>
    <dsp:sp modelId="{84239150-FA45-404D-9BD7-54D2E8990A7A}">
      <dsp:nvSpPr>
        <dsp:cNvPr id="0" name=""/>
        <dsp:cNvSpPr/>
      </dsp:nvSpPr>
      <dsp:spPr>
        <a:xfrm>
          <a:off x="5040561" y="2167843"/>
          <a:ext cx="726859" cy="639686"/>
        </a:xfrm>
        <a:prstGeom prst="roundRect">
          <a:avLst>
            <a:gd name="adj" fmla="val 10000"/>
          </a:avLst>
        </a:prstGeom>
        <a:solidFill>
          <a:schemeClr val="lt1"/>
        </a:solidFill>
        <a:ln w="25400" cap="flat" cmpd="sng" algn="ctr">
          <a:solidFill>
            <a:schemeClr val="dk1"/>
          </a:solidFill>
          <a:prstDash val="solid"/>
        </a:ln>
        <a:effectLst/>
        <a:scene3d>
          <a:camera prst="orthographicFront"/>
          <a:lightRig rig="flat" dir="t"/>
        </a:scene3d>
        <a:sp3d/>
      </dsp:spPr>
      <dsp:style>
        <a:lnRef idx="2">
          <a:schemeClr val="dk1"/>
        </a:lnRef>
        <a:fillRef idx="1">
          <a:schemeClr val="lt1"/>
        </a:fillRef>
        <a:effectRef idx="0">
          <a:schemeClr val="dk1"/>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fr-FR" sz="1000" kern="1200" smtClean="0"/>
            <a:t>Stored procedure</a:t>
          </a:r>
          <a:endParaRPr lang="en-US" sz="1000" kern="1200"/>
        </a:p>
      </dsp:txBody>
      <dsp:txXfrm>
        <a:off x="5040561" y="2167843"/>
        <a:ext cx="726859" cy="639686"/>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813FFDC-EF62-4EC3-B64B-657E4E81E76A}">
      <dsp:nvSpPr>
        <dsp:cNvPr id="0" name=""/>
        <dsp:cNvSpPr/>
      </dsp:nvSpPr>
      <dsp:spPr>
        <a:xfrm>
          <a:off x="1922" y="782"/>
          <a:ext cx="6476875" cy="639686"/>
        </a:xfrm>
        <a:prstGeom prst="roundRect">
          <a:avLst>
            <a:gd name="adj" fmla="val 10000"/>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fr-FR" sz="2000" kern="1200" smtClean="0"/>
            <a:t>B static security specification</a:t>
          </a:r>
          <a:endParaRPr lang="en-US" sz="2000" kern="1200"/>
        </a:p>
      </dsp:txBody>
      <dsp:txXfrm>
        <a:off x="1922" y="782"/>
        <a:ext cx="6476875" cy="639686"/>
      </dsp:txXfrm>
    </dsp:sp>
    <dsp:sp modelId="{460E2974-2ECF-42BC-84B9-35F0F116433C}">
      <dsp:nvSpPr>
        <dsp:cNvPr id="0" name=""/>
        <dsp:cNvSpPr/>
      </dsp:nvSpPr>
      <dsp:spPr>
        <a:xfrm>
          <a:off x="8244" y="723136"/>
          <a:ext cx="2057268" cy="639686"/>
        </a:xfrm>
        <a:prstGeom prst="roundRect">
          <a:avLst>
            <a:gd name="adj" fmla="val 10000"/>
          </a:avLst>
        </a:prstGeom>
        <a:solidFill>
          <a:schemeClr val="bg2"/>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fr-FR" sz="1600" kern="1200" smtClean="0"/>
            <a:t>Java class</a:t>
          </a:r>
          <a:endParaRPr lang="en-US" sz="1600" kern="1200"/>
        </a:p>
      </dsp:txBody>
      <dsp:txXfrm>
        <a:off x="8244" y="723136"/>
        <a:ext cx="2057268" cy="639686"/>
      </dsp:txXfrm>
    </dsp:sp>
    <dsp:sp modelId="{620E7445-D335-4A8D-9BD6-186CD1A7B5B2}">
      <dsp:nvSpPr>
        <dsp:cNvPr id="0" name=""/>
        <dsp:cNvSpPr/>
      </dsp:nvSpPr>
      <dsp:spPr>
        <a:xfrm>
          <a:off x="8326" y="1445489"/>
          <a:ext cx="1007477" cy="639686"/>
        </a:xfrm>
        <a:prstGeom prst="roundRect">
          <a:avLst>
            <a:gd name="adj" fmla="val 10000"/>
          </a:avLst>
        </a:prstGeom>
        <a:solidFill>
          <a:schemeClr val="bg2"/>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smtClean="0"/>
            <a:t>Check static security rule</a:t>
          </a:r>
          <a:endParaRPr lang="en-US" sz="1200" kern="1200"/>
        </a:p>
      </dsp:txBody>
      <dsp:txXfrm>
        <a:off x="8326" y="1445489"/>
        <a:ext cx="1007477" cy="639686"/>
      </dsp:txXfrm>
    </dsp:sp>
    <dsp:sp modelId="{E8438BC2-2F1F-439D-A0DF-D811B2B402A5}">
      <dsp:nvSpPr>
        <dsp:cNvPr id="0" name=""/>
        <dsp:cNvSpPr/>
      </dsp:nvSpPr>
      <dsp:spPr>
        <a:xfrm>
          <a:off x="1057953" y="1445489"/>
          <a:ext cx="1007477" cy="639686"/>
        </a:xfrm>
        <a:prstGeom prst="roundRect">
          <a:avLst>
            <a:gd name="adj" fmla="val 10000"/>
          </a:avLst>
        </a:prstGeom>
        <a:solidFill>
          <a:schemeClr val="bg2"/>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smtClean="0"/>
            <a:t>Connect to database</a:t>
          </a:r>
          <a:endParaRPr lang="en-US" sz="1200" kern="1200"/>
        </a:p>
      </dsp:txBody>
      <dsp:txXfrm>
        <a:off x="1057953" y="1445489"/>
        <a:ext cx="1007477" cy="639686"/>
      </dsp:txXfrm>
    </dsp:sp>
    <dsp:sp modelId="{D3556C84-2641-4450-AE65-E67A0D8B2B9A}">
      <dsp:nvSpPr>
        <dsp:cNvPr id="0" name=""/>
        <dsp:cNvSpPr/>
      </dsp:nvSpPr>
      <dsp:spPr>
        <a:xfrm>
          <a:off x="2158302" y="723136"/>
          <a:ext cx="4322417" cy="639686"/>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fr-FR" sz="1600" kern="1200" smtClean="0"/>
            <a:t>Database security</a:t>
          </a:r>
          <a:endParaRPr lang="en-US" sz="1600" kern="1200"/>
        </a:p>
      </dsp:txBody>
      <dsp:txXfrm>
        <a:off x="2158302" y="723136"/>
        <a:ext cx="4322417" cy="639686"/>
      </dsp:txXfrm>
    </dsp:sp>
    <dsp:sp modelId="{9AAB067E-EEBF-429F-9F3D-440BFFE900BF}">
      <dsp:nvSpPr>
        <dsp:cNvPr id="0" name=""/>
        <dsp:cNvSpPr/>
      </dsp:nvSpPr>
      <dsp:spPr>
        <a:xfrm>
          <a:off x="2166808" y="1445489"/>
          <a:ext cx="732760" cy="639686"/>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smtClean="0"/>
            <a:t>Users </a:t>
          </a:r>
          <a:endParaRPr lang="en-US" sz="1200" kern="1200"/>
        </a:p>
      </dsp:txBody>
      <dsp:txXfrm>
        <a:off x="2166808" y="1445489"/>
        <a:ext cx="732760" cy="639686"/>
      </dsp:txXfrm>
    </dsp:sp>
    <dsp:sp modelId="{3AE0A4A1-BD54-48ED-B4E0-DA076F516B63}">
      <dsp:nvSpPr>
        <dsp:cNvPr id="0" name=""/>
        <dsp:cNvSpPr/>
      </dsp:nvSpPr>
      <dsp:spPr>
        <a:xfrm>
          <a:off x="2941718" y="1445489"/>
          <a:ext cx="620573" cy="639686"/>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smtClean="0"/>
            <a:t>Roles </a:t>
          </a:r>
          <a:endParaRPr lang="en-US" sz="1200" kern="1200"/>
        </a:p>
      </dsp:txBody>
      <dsp:txXfrm>
        <a:off x="2941718" y="1445489"/>
        <a:ext cx="620573" cy="639686"/>
      </dsp:txXfrm>
    </dsp:sp>
    <dsp:sp modelId="{B6DE34F9-9174-4A4B-826E-5CD6603DB0CE}">
      <dsp:nvSpPr>
        <dsp:cNvPr id="0" name=""/>
        <dsp:cNvSpPr/>
      </dsp:nvSpPr>
      <dsp:spPr>
        <a:xfrm>
          <a:off x="3599491" y="1445489"/>
          <a:ext cx="1322146" cy="639686"/>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smtClean="0"/>
            <a:t>User assignments</a:t>
          </a:r>
          <a:endParaRPr lang="en-US" sz="1200" kern="1200"/>
        </a:p>
      </dsp:txBody>
      <dsp:txXfrm>
        <a:off x="3599491" y="1445489"/>
        <a:ext cx="1322146" cy="639686"/>
      </dsp:txXfrm>
    </dsp:sp>
    <dsp:sp modelId="{EB5657E1-0FDE-487C-B3E9-5AF20DB9AE2E}">
      <dsp:nvSpPr>
        <dsp:cNvPr id="0" name=""/>
        <dsp:cNvSpPr/>
      </dsp:nvSpPr>
      <dsp:spPr>
        <a:xfrm>
          <a:off x="3636400" y="2167843"/>
          <a:ext cx="576498" cy="639686"/>
        </a:xfrm>
        <a:prstGeom prst="roundRect">
          <a:avLst>
            <a:gd name="adj" fmla="val 10000"/>
          </a:avLst>
        </a:prstGeom>
        <a:solidFill>
          <a:schemeClr val="lt1"/>
        </a:solidFill>
        <a:ln w="25400" cap="flat" cmpd="sng" algn="ctr">
          <a:solidFill>
            <a:schemeClr val="dk1"/>
          </a:solidFill>
          <a:prstDash val="solid"/>
        </a:ln>
        <a:effectLst/>
        <a:scene3d>
          <a:camera prst="orthographicFront"/>
          <a:lightRig rig="flat" dir="t"/>
        </a:scene3d>
        <a:sp3d/>
      </dsp:spPr>
      <dsp:style>
        <a:lnRef idx="2">
          <a:schemeClr val="dk1"/>
        </a:lnRef>
        <a:fillRef idx="1">
          <a:schemeClr val="lt1"/>
        </a:fillRef>
        <a:effectRef idx="0">
          <a:schemeClr val="dk1"/>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fr-FR" sz="1000" kern="1200" smtClean="0"/>
            <a:t>User </a:t>
          </a:r>
          <a:endParaRPr lang="en-US" sz="1000" kern="1200"/>
        </a:p>
      </dsp:txBody>
      <dsp:txXfrm>
        <a:off x="3636400" y="2167843"/>
        <a:ext cx="576498" cy="639686"/>
      </dsp:txXfrm>
    </dsp:sp>
    <dsp:sp modelId="{C768E802-8FFE-4443-AD4A-40C7078370F8}">
      <dsp:nvSpPr>
        <dsp:cNvPr id="0" name=""/>
        <dsp:cNvSpPr/>
      </dsp:nvSpPr>
      <dsp:spPr>
        <a:xfrm>
          <a:off x="4356486" y="2167843"/>
          <a:ext cx="561625" cy="639686"/>
        </a:xfrm>
        <a:prstGeom prst="roundRect">
          <a:avLst>
            <a:gd name="adj" fmla="val 10000"/>
          </a:avLst>
        </a:prstGeom>
        <a:solidFill>
          <a:schemeClr val="lt1"/>
        </a:solidFill>
        <a:ln w="25400" cap="flat" cmpd="sng" algn="ctr">
          <a:solidFill>
            <a:schemeClr val="dk1"/>
          </a:solidFill>
          <a:prstDash val="solid"/>
        </a:ln>
        <a:effectLst/>
        <a:scene3d>
          <a:camera prst="orthographicFront"/>
          <a:lightRig rig="flat" dir="t"/>
        </a:scene3d>
        <a:sp3d/>
      </dsp:spPr>
      <dsp:style>
        <a:lnRef idx="2">
          <a:schemeClr val="dk1"/>
        </a:lnRef>
        <a:fillRef idx="1">
          <a:schemeClr val="lt1"/>
        </a:fillRef>
        <a:effectRef idx="0">
          <a:schemeClr val="dk1"/>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fr-FR" sz="1000" kern="1200" smtClean="0"/>
            <a:t>Role </a:t>
          </a:r>
          <a:endParaRPr lang="en-US" sz="1000" kern="1200"/>
        </a:p>
      </dsp:txBody>
      <dsp:txXfrm>
        <a:off x="4356486" y="2167843"/>
        <a:ext cx="561625" cy="639686"/>
      </dsp:txXfrm>
    </dsp:sp>
    <dsp:sp modelId="{92CBCD0C-2B6A-44FA-AA71-6EB891D36206}">
      <dsp:nvSpPr>
        <dsp:cNvPr id="0" name=""/>
        <dsp:cNvSpPr/>
      </dsp:nvSpPr>
      <dsp:spPr>
        <a:xfrm>
          <a:off x="4993731" y="1448544"/>
          <a:ext cx="1486988" cy="639686"/>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smtClean="0"/>
            <a:t>Permissions</a:t>
          </a:r>
          <a:endParaRPr lang="en-US" sz="1200" kern="1200"/>
        </a:p>
      </dsp:txBody>
      <dsp:txXfrm>
        <a:off x="4993731" y="1448544"/>
        <a:ext cx="1486988" cy="639686"/>
      </dsp:txXfrm>
    </dsp:sp>
    <dsp:sp modelId="{5306C943-B39B-43C4-A373-2264EF20C1D2}">
      <dsp:nvSpPr>
        <dsp:cNvPr id="0" name=""/>
        <dsp:cNvSpPr/>
      </dsp:nvSpPr>
      <dsp:spPr>
        <a:xfrm>
          <a:off x="5915585" y="2167843"/>
          <a:ext cx="529130" cy="639686"/>
        </a:xfrm>
        <a:prstGeom prst="roundRect">
          <a:avLst>
            <a:gd name="adj" fmla="val 10000"/>
          </a:avLst>
        </a:prstGeom>
        <a:solidFill>
          <a:schemeClr val="lt1"/>
        </a:solidFill>
        <a:ln w="25400" cap="flat" cmpd="sng" algn="ctr">
          <a:solidFill>
            <a:schemeClr val="dk1"/>
          </a:solidFill>
          <a:prstDash val="solid"/>
        </a:ln>
        <a:effectLst/>
        <a:scene3d>
          <a:camera prst="orthographicFront"/>
          <a:lightRig rig="flat" dir="t"/>
        </a:scene3d>
        <a:sp3d/>
      </dsp:spPr>
      <dsp:style>
        <a:lnRef idx="2">
          <a:schemeClr val="dk1"/>
        </a:lnRef>
        <a:fillRef idx="1">
          <a:schemeClr val="lt1"/>
        </a:fillRef>
        <a:effectRef idx="0">
          <a:schemeClr val="dk1"/>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fr-FR" sz="1000" kern="1200" smtClean="0"/>
            <a:t>Role </a:t>
          </a:r>
          <a:endParaRPr lang="en-US" sz="1000" kern="1200"/>
        </a:p>
      </dsp:txBody>
      <dsp:txXfrm>
        <a:off x="5915585" y="2167843"/>
        <a:ext cx="529130" cy="639686"/>
      </dsp:txXfrm>
    </dsp:sp>
    <dsp:sp modelId="{84239150-FA45-404D-9BD7-54D2E8990A7A}">
      <dsp:nvSpPr>
        <dsp:cNvPr id="0" name=""/>
        <dsp:cNvSpPr/>
      </dsp:nvSpPr>
      <dsp:spPr>
        <a:xfrm>
          <a:off x="5040561" y="2167843"/>
          <a:ext cx="726859" cy="639686"/>
        </a:xfrm>
        <a:prstGeom prst="roundRect">
          <a:avLst>
            <a:gd name="adj" fmla="val 10000"/>
          </a:avLst>
        </a:prstGeom>
        <a:solidFill>
          <a:schemeClr val="lt1"/>
        </a:solidFill>
        <a:ln w="25400" cap="flat" cmpd="sng" algn="ctr">
          <a:solidFill>
            <a:schemeClr val="dk1"/>
          </a:solidFill>
          <a:prstDash val="solid"/>
        </a:ln>
        <a:effectLst/>
        <a:scene3d>
          <a:camera prst="orthographicFront"/>
          <a:lightRig rig="flat" dir="t"/>
        </a:scene3d>
        <a:sp3d/>
      </dsp:spPr>
      <dsp:style>
        <a:lnRef idx="2">
          <a:schemeClr val="dk1"/>
        </a:lnRef>
        <a:fillRef idx="1">
          <a:schemeClr val="lt1"/>
        </a:fillRef>
        <a:effectRef idx="0">
          <a:schemeClr val="dk1"/>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fr-FR" sz="1000" kern="1200" smtClean="0"/>
            <a:t>Stored procedure</a:t>
          </a:r>
          <a:endParaRPr lang="en-US" sz="1000" kern="1200"/>
        </a:p>
      </dsp:txBody>
      <dsp:txXfrm>
        <a:off x="5040561" y="2167843"/>
        <a:ext cx="726859" cy="639686"/>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F477653-733C-46A9-963F-FEDFCF90103F}">
      <dsp:nvSpPr>
        <dsp:cNvPr id="0" name=""/>
        <dsp:cNvSpPr/>
      </dsp:nvSpPr>
      <dsp:spPr>
        <a:xfrm>
          <a:off x="2782" y="1397438"/>
          <a:ext cx="1249240" cy="624620"/>
        </a:xfrm>
        <a:prstGeom prst="roundRect">
          <a:avLst>
            <a:gd name="adj" fmla="val 10000"/>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smtClean="0"/>
            <a:t>B dynamic specification</a:t>
          </a:r>
          <a:endParaRPr lang="en-US" sz="1000" kern="1200"/>
        </a:p>
      </dsp:txBody>
      <dsp:txXfrm>
        <a:off x="2782" y="1397438"/>
        <a:ext cx="1249240" cy="624620"/>
      </dsp:txXfrm>
    </dsp:sp>
    <dsp:sp modelId="{12E8A444-99DB-47C8-95E6-AE40D2809128}">
      <dsp:nvSpPr>
        <dsp:cNvPr id="0" name=""/>
        <dsp:cNvSpPr/>
      </dsp:nvSpPr>
      <dsp:spPr>
        <a:xfrm rot="18770822">
          <a:off x="1134470" y="1422011"/>
          <a:ext cx="734800" cy="36738"/>
        </a:xfrm>
        <a:custGeom>
          <a:avLst/>
          <a:gdLst/>
          <a:ahLst/>
          <a:cxnLst/>
          <a:rect l="0" t="0" r="0" b="0"/>
          <a:pathLst>
            <a:path>
              <a:moveTo>
                <a:pt x="0" y="18369"/>
              </a:moveTo>
              <a:lnTo>
                <a:pt x="734800" y="18369"/>
              </a:lnTo>
            </a:path>
          </a:pathLst>
        </a:custGeom>
        <a:noFill/>
        <a:ln w="25400" cap="flat" cmpd="sng" algn="ctr">
          <a:solidFill>
            <a:schemeClr val="tx1"/>
          </a:solidFill>
          <a:prstDash val="solid"/>
          <a:headEnd type="none" w="med" len="med"/>
          <a:tailEnd type="none"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en-US" sz="1000" kern="1200"/>
        </a:p>
      </dsp:txBody>
      <dsp:txXfrm rot="18770822">
        <a:off x="1483500" y="1422010"/>
        <a:ext cx="36740" cy="36740"/>
      </dsp:txXfrm>
    </dsp:sp>
    <dsp:sp modelId="{F0466C89-04B0-4130-AEC3-F751602EE981}">
      <dsp:nvSpPr>
        <dsp:cNvPr id="0" name=""/>
        <dsp:cNvSpPr/>
      </dsp:nvSpPr>
      <dsp:spPr>
        <a:xfrm>
          <a:off x="1751718" y="858703"/>
          <a:ext cx="1249240" cy="624620"/>
        </a:xfrm>
        <a:prstGeom prst="roundRect">
          <a:avLst>
            <a:gd name="adj" fmla="val 10000"/>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smtClean="0">
              <a:solidFill>
                <a:schemeClr val="tx1"/>
              </a:solidFill>
            </a:rPr>
            <a:t>Log </a:t>
          </a:r>
          <a:endParaRPr lang="en-US" sz="1000" kern="1200">
            <a:solidFill>
              <a:schemeClr val="tx1"/>
            </a:solidFill>
          </a:endParaRPr>
        </a:p>
      </dsp:txBody>
      <dsp:txXfrm>
        <a:off x="1751718" y="858703"/>
        <a:ext cx="1249240" cy="624620"/>
      </dsp:txXfrm>
    </dsp:sp>
    <dsp:sp modelId="{E0494706-BDA4-4FCB-8595-75EABA3CB4F0}">
      <dsp:nvSpPr>
        <dsp:cNvPr id="0" name=""/>
        <dsp:cNvSpPr/>
      </dsp:nvSpPr>
      <dsp:spPr>
        <a:xfrm rot="19457599">
          <a:off x="2943118" y="973065"/>
          <a:ext cx="615377" cy="36738"/>
        </a:xfrm>
        <a:custGeom>
          <a:avLst/>
          <a:gdLst/>
          <a:ahLst/>
          <a:cxnLst/>
          <a:rect l="0" t="0" r="0" b="0"/>
          <a:pathLst>
            <a:path>
              <a:moveTo>
                <a:pt x="0" y="18369"/>
              </a:moveTo>
              <a:lnTo>
                <a:pt x="615377" y="18369"/>
              </a:lnTo>
            </a:path>
          </a:pathLst>
        </a:custGeom>
        <a:noFill/>
        <a:ln w="25400" cap="flat" cmpd="sng" algn="ctr">
          <a:solidFill>
            <a:schemeClr val="tx1"/>
          </a:solidFill>
          <a:prstDash val="solid"/>
          <a:headEnd type="none" w="med" len="med"/>
          <a:tailEnd type="arrow"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en-US" sz="1000" kern="1200"/>
        </a:p>
      </dsp:txBody>
      <dsp:txXfrm rot="19457599">
        <a:off x="3235422" y="976050"/>
        <a:ext cx="30768" cy="30768"/>
      </dsp:txXfrm>
    </dsp:sp>
    <dsp:sp modelId="{3E4CBBA0-BE61-40BB-B482-3E03D93DC7F9}">
      <dsp:nvSpPr>
        <dsp:cNvPr id="0" name=""/>
        <dsp:cNvSpPr/>
      </dsp:nvSpPr>
      <dsp:spPr>
        <a:xfrm>
          <a:off x="3500655" y="499546"/>
          <a:ext cx="1249240" cy="624620"/>
        </a:xfrm>
        <a:prstGeom prst="roundRect">
          <a:avLst>
            <a:gd name="adj" fmla="val 10000"/>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smtClean="0">
              <a:solidFill>
                <a:schemeClr val="tx1"/>
              </a:solidFill>
            </a:rPr>
            <a:t>Log table</a:t>
          </a:r>
          <a:endParaRPr lang="en-US" sz="1000" kern="1200">
            <a:solidFill>
              <a:schemeClr val="tx1"/>
            </a:solidFill>
          </a:endParaRPr>
        </a:p>
      </dsp:txBody>
      <dsp:txXfrm>
        <a:off x="3500655" y="499546"/>
        <a:ext cx="1249240" cy="624620"/>
      </dsp:txXfrm>
    </dsp:sp>
    <dsp:sp modelId="{B91EF4AF-11FE-477E-852F-4BE0C064F7E9}">
      <dsp:nvSpPr>
        <dsp:cNvPr id="0" name=""/>
        <dsp:cNvSpPr/>
      </dsp:nvSpPr>
      <dsp:spPr>
        <a:xfrm rot="2142401">
          <a:off x="2943118" y="1332222"/>
          <a:ext cx="615377" cy="36738"/>
        </a:xfrm>
        <a:custGeom>
          <a:avLst/>
          <a:gdLst/>
          <a:ahLst/>
          <a:cxnLst/>
          <a:rect l="0" t="0" r="0" b="0"/>
          <a:pathLst>
            <a:path>
              <a:moveTo>
                <a:pt x="0" y="18369"/>
              </a:moveTo>
              <a:lnTo>
                <a:pt x="615377" y="18369"/>
              </a:lnTo>
            </a:path>
          </a:pathLst>
        </a:custGeom>
        <a:noFill/>
        <a:ln w="25400" cap="flat" cmpd="sng" algn="ctr">
          <a:solidFill>
            <a:schemeClr val="tx1"/>
          </a:solidFill>
          <a:prstDash val="solid"/>
          <a:headEnd type="none" w="med" len="med"/>
          <a:tailEnd type="arrow"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en-US" sz="1000" kern="1200"/>
        </a:p>
      </dsp:txBody>
      <dsp:txXfrm rot="2142401">
        <a:off x="3235422" y="1335207"/>
        <a:ext cx="30768" cy="30768"/>
      </dsp:txXfrm>
    </dsp:sp>
    <dsp:sp modelId="{EEC94F44-E48D-4A37-AFF3-1095E7AFD81C}">
      <dsp:nvSpPr>
        <dsp:cNvPr id="0" name=""/>
        <dsp:cNvSpPr/>
      </dsp:nvSpPr>
      <dsp:spPr>
        <a:xfrm>
          <a:off x="3500655" y="1217859"/>
          <a:ext cx="1249240" cy="624620"/>
        </a:xfrm>
        <a:prstGeom prst="roundRect">
          <a:avLst>
            <a:gd name="adj" fmla="val 10000"/>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smtClean="0">
              <a:solidFill>
                <a:schemeClr val="tx1"/>
              </a:solidFill>
            </a:rPr>
            <a:t>Java class</a:t>
          </a:r>
          <a:endParaRPr lang="en-US" sz="1000" kern="1200">
            <a:solidFill>
              <a:schemeClr val="tx1"/>
            </a:solidFill>
          </a:endParaRPr>
        </a:p>
      </dsp:txBody>
      <dsp:txXfrm>
        <a:off x="3500655" y="1217859"/>
        <a:ext cx="1249240" cy="624620"/>
      </dsp:txXfrm>
    </dsp:sp>
    <dsp:sp modelId="{1FF41E16-26FA-45A8-A31C-B2615BEF408C}">
      <dsp:nvSpPr>
        <dsp:cNvPr id="0" name=""/>
        <dsp:cNvSpPr/>
      </dsp:nvSpPr>
      <dsp:spPr>
        <a:xfrm rot="2829178">
          <a:off x="1134470" y="1960746"/>
          <a:ext cx="734800" cy="36738"/>
        </a:xfrm>
        <a:custGeom>
          <a:avLst/>
          <a:gdLst/>
          <a:ahLst/>
          <a:cxnLst/>
          <a:rect l="0" t="0" r="0" b="0"/>
          <a:pathLst>
            <a:path>
              <a:moveTo>
                <a:pt x="0" y="18369"/>
              </a:moveTo>
              <a:lnTo>
                <a:pt x="734800" y="18369"/>
              </a:lnTo>
            </a:path>
          </a:pathLst>
        </a:custGeom>
        <a:noFill/>
        <a:ln w="25400" cap="flat" cmpd="sng" algn="ctr">
          <a:solidFill>
            <a:scrgbClr r="0" g="0" b="0"/>
          </a:solidFill>
          <a:prstDash val="solid"/>
          <a:headEnd type="none" w="med" len="med"/>
          <a:tailEnd type="none"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en-US" sz="1000" kern="1200"/>
        </a:p>
      </dsp:txBody>
      <dsp:txXfrm rot="2829178">
        <a:off x="1483500" y="1960745"/>
        <a:ext cx="36740" cy="36740"/>
      </dsp:txXfrm>
    </dsp:sp>
    <dsp:sp modelId="{3884A0AB-F20B-49FE-B4C9-F7B6E4B81227}">
      <dsp:nvSpPr>
        <dsp:cNvPr id="0" name=""/>
        <dsp:cNvSpPr/>
      </dsp:nvSpPr>
      <dsp:spPr>
        <a:xfrm>
          <a:off x="1751718" y="1936173"/>
          <a:ext cx="1249240" cy="624620"/>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smtClean="0"/>
            <a:t>Dynamic security check</a:t>
          </a:r>
          <a:endParaRPr lang="en-US" sz="1000" kern="1200"/>
        </a:p>
      </dsp:txBody>
      <dsp:txXfrm>
        <a:off x="1751718" y="1936173"/>
        <a:ext cx="1249240" cy="624620"/>
      </dsp:txXfrm>
    </dsp:sp>
    <dsp:sp modelId="{FB180C64-E3A7-49A0-A331-A393630F425C}">
      <dsp:nvSpPr>
        <dsp:cNvPr id="0" name=""/>
        <dsp:cNvSpPr/>
      </dsp:nvSpPr>
      <dsp:spPr>
        <a:xfrm>
          <a:off x="3000959" y="2230114"/>
          <a:ext cx="499696" cy="36738"/>
        </a:xfrm>
        <a:custGeom>
          <a:avLst/>
          <a:gdLst/>
          <a:ahLst/>
          <a:cxnLst/>
          <a:rect l="0" t="0" r="0" b="0"/>
          <a:pathLst>
            <a:path>
              <a:moveTo>
                <a:pt x="0" y="18369"/>
              </a:moveTo>
              <a:lnTo>
                <a:pt x="499696" y="18369"/>
              </a:lnTo>
            </a:path>
          </a:pathLst>
        </a:custGeom>
        <a:noFill/>
        <a:ln w="25400" cap="flat" cmpd="sng" algn="ctr">
          <a:solidFill>
            <a:scrgbClr r="0" g="0" b="0"/>
          </a:solidFill>
          <a:prstDash val="solid"/>
          <a:headEnd type="none" w="med" len="med"/>
          <a:tailEnd type="arrow"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238314" y="2235990"/>
        <a:ext cx="24984" cy="24984"/>
      </dsp:txXfrm>
    </dsp:sp>
    <dsp:sp modelId="{C6D8CFCD-79EB-4452-9771-93E70DB876A3}">
      <dsp:nvSpPr>
        <dsp:cNvPr id="0" name=""/>
        <dsp:cNvSpPr/>
      </dsp:nvSpPr>
      <dsp:spPr>
        <a:xfrm>
          <a:off x="3500655" y="1936173"/>
          <a:ext cx="1249240" cy="624620"/>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fr-FR" sz="1000" kern="1200" smtClean="0"/>
            <a:t>Java method</a:t>
          </a:r>
          <a:endParaRPr lang="en-US" sz="1000" kern="1200"/>
        </a:p>
      </dsp:txBody>
      <dsp:txXfrm>
        <a:off x="3500655" y="1936173"/>
        <a:ext cx="1249240" cy="624620"/>
      </dsp:txXfrm>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BCE3CBE-2F67-4A43-B1E1-D4DC697CF729}">
      <dsp:nvSpPr>
        <dsp:cNvPr id="0" name=""/>
        <dsp:cNvSpPr/>
      </dsp:nvSpPr>
      <dsp:spPr>
        <a:xfrm>
          <a:off x="25" y="27782"/>
          <a:ext cx="2409974" cy="713345"/>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w="9525" cap="flat" cmpd="sng" algn="ctr">
          <a:solidFill>
            <a:schemeClr val="dk1">
              <a:shade val="8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fr-FR" sz="1800" b="1" kern="1200" smtClean="0"/>
            <a:t>Pointcut</a:t>
          </a:r>
          <a:endParaRPr lang="en-US" sz="1800" b="1" kern="1200"/>
        </a:p>
      </dsp:txBody>
      <dsp:txXfrm>
        <a:off x="25" y="27782"/>
        <a:ext cx="2409974" cy="713345"/>
      </dsp:txXfrm>
    </dsp:sp>
    <dsp:sp modelId="{708EC4F5-AC44-4B62-AD1D-A5A29CCB8607}">
      <dsp:nvSpPr>
        <dsp:cNvPr id="0" name=""/>
        <dsp:cNvSpPr/>
      </dsp:nvSpPr>
      <dsp:spPr>
        <a:xfrm>
          <a:off x="25" y="741128"/>
          <a:ext cx="2409974" cy="815264"/>
        </a:xfrm>
        <a:prstGeom prst="rect">
          <a:avLst/>
        </a:prstGeom>
        <a:solidFill>
          <a:schemeClr val="lt1">
            <a:alpha val="90000"/>
            <a:tint val="40000"/>
            <a:hueOff val="0"/>
            <a:satOff val="0"/>
            <a:lumOff val="0"/>
            <a:alphaOff val="0"/>
          </a:schemeClr>
        </a:solidFill>
        <a:ln w="9525" cap="flat" cmpd="sng" algn="ctr">
          <a:solidFill>
            <a:schemeClr val="dk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fr-FR" sz="1400" kern="1200" smtClean="0"/>
            <a:t>The protected </a:t>
          </a:r>
          <a:r>
            <a:rPr lang="fr-FR" sz="1400" kern="1200" smtClean="0"/>
            <a:t>method</a:t>
          </a:r>
          <a:endParaRPr lang="en-US" sz="1400" kern="1200"/>
        </a:p>
      </dsp:txBody>
      <dsp:txXfrm>
        <a:off x="25" y="741128"/>
        <a:ext cx="2409974" cy="815264"/>
      </dsp:txXfrm>
    </dsp:sp>
    <dsp:sp modelId="{F7968F75-0AF8-4C9A-8231-A742A7ACBEDC}">
      <dsp:nvSpPr>
        <dsp:cNvPr id="0" name=""/>
        <dsp:cNvSpPr/>
      </dsp:nvSpPr>
      <dsp:spPr>
        <a:xfrm>
          <a:off x="2747396" y="27782"/>
          <a:ext cx="2409974" cy="713345"/>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w="9525" cap="flat" cmpd="sng" algn="ctr">
          <a:solidFill>
            <a:schemeClr val="dk1">
              <a:shade val="8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fr-FR" sz="1800" b="1" kern="1200" smtClean="0"/>
            <a:t>Advice</a:t>
          </a:r>
        </a:p>
        <a:p>
          <a:pPr lvl="0" algn="ctr" defTabSz="800100">
            <a:lnSpc>
              <a:spcPct val="90000"/>
            </a:lnSpc>
            <a:spcBef>
              <a:spcPct val="0"/>
            </a:spcBef>
            <a:spcAft>
              <a:spcPct val="35000"/>
            </a:spcAft>
          </a:pPr>
          <a:r>
            <a:rPr lang="fr-FR" sz="1800" kern="1200" smtClean="0"/>
            <a:t>(</a:t>
          </a:r>
          <a:r>
            <a:rPr lang="fr-FR" sz="1800" i="1" kern="1200" smtClean="0"/>
            <a:t>around)</a:t>
          </a:r>
          <a:endParaRPr lang="en-US" sz="1800" kern="1200"/>
        </a:p>
      </dsp:txBody>
      <dsp:txXfrm>
        <a:off x="2747396" y="27782"/>
        <a:ext cx="2409974" cy="713345"/>
      </dsp:txXfrm>
    </dsp:sp>
    <dsp:sp modelId="{D2B5E308-25AE-46F8-BBC8-2C3A30AE4BBE}">
      <dsp:nvSpPr>
        <dsp:cNvPr id="0" name=""/>
        <dsp:cNvSpPr/>
      </dsp:nvSpPr>
      <dsp:spPr>
        <a:xfrm>
          <a:off x="2747396" y="741128"/>
          <a:ext cx="2409974" cy="815264"/>
        </a:xfrm>
        <a:prstGeom prst="rect">
          <a:avLst/>
        </a:prstGeom>
        <a:solidFill>
          <a:schemeClr val="lt1">
            <a:alpha val="90000"/>
            <a:tint val="40000"/>
            <a:hueOff val="0"/>
            <a:satOff val="0"/>
            <a:lumOff val="0"/>
            <a:alphaOff val="0"/>
          </a:schemeClr>
        </a:solidFill>
        <a:ln w="9525" cap="flat" cmpd="sng" algn="ctr">
          <a:solidFill>
            <a:schemeClr val="dk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fr-FR" sz="1400" kern="1200" smtClean="0"/>
            <a:t>Call the security checks</a:t>
          </a:r>
          <a:endParaRPr lang="en-US" sz="1400" kern="1200"/>
        </a:p>
        <a:p>
          <a:pPr marL="114300" lvl="1" indent="-114300" algn="l" defTabSz="622300">
            <a:lnSpc>
              <a:spcPct val="90000"/>
            </a:lnSpc>
            <a:spcBef>
              <a:spcPct val="0"/>
            </a:spcBef>
            <a:spcAft>
              <a:spcPct val="15000"/>
            </a:spcAft>
            <a:buChar char="••"/>
          </a:pPr>
          <a:r>
            <a:rPr lang="fr-FR" sz="1400" kern="1200" smtClean="0"/>
            <a:t>Execute the actual method</a:t>
          </a:r>
          <a:endParaRPr lang="en-US" sz="1400" kern="1200"/>
        </a:p>
        <a:p>
          <a:pPr marL="114300" lvl="1" indent="-114300" algn="l" defTabSz="622300">
            <a:lnSpc>
              <a:spcPct val="90000"/>
            </a:lnSpc>
            <a:spcBef>
              <a:spcPct val="0"/>
            </a:spcBef>
            <a:spcAft>
              <a:spcPct val="15000"/>
            </a:spcAft>
            <a:buChar char="••"/>
          </a:pPr>
          <a:r>
            <a:rPr lang="fr-FR" sz="1400" kern="1200" smtClean="0"/>
            <a:t>Call the log</a:t>
          </a:r>
          <a:endParaRPr lang="en-US" sz="1400" kern="1200"/>
        </a:p>
      </dsp:txBody>
      <dsp:txXfrm>
        <a:off x="2747396" y="741128"/>
        <a:ext cx="2409974" cy="815264"/>
      </dsp:txXfrm>
    </dsp:sp>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6EF4997-20EF-430D-8217-528BA45195B4}">
      <dsp:nvSpPr>
        <dsp:cNvPr id="0" name=""/>
        <dsp:cNvSpPr/>
      </dsp:nvSpPr>
      <dsp:spPr>
        <a:xfrm>
          <a:off x="653746" y="1516"/>
          <a:ext cx="992377" cy="496188"/>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245" tIns="36830" rIns="55245" bIns="36830" numCol="1" spcCol="1270" anchor="ctr" anchorCtr="0">
          <a:noAutofit/>
        </a:bodyPr>
        <a:lstStyle/>
        <a:p>
          <a:pPr lvl="0" algn="ctr" defTabSz="1289050">
            <a:lnSpc>
              <a:spcPct val="90000"/>
            </a:lnSpc>
            <a:spcBef>
              <a:spcPct val="0"/>
            </a:spcBef>
            <a:spcAft>
              <a:spcPct val="35000"/>
            </a:spcAft>
          </a:pPr>
          <a:r>
            <a:rPr lang="fr-FR" sz="2900" kern="1200" smtClean="0"/>
            <a:t>Tool</a:t>
          </a:r>
          <a:endParaRPr lang="en-US" sz="2900" kern="1200"/>
        </a:p>
      </dsp:txBody>
      <dsp:txXfrm>
        <a:off x="653746" y="1516"/>
        <a:ext cx="992377" cy="496188"/>
      </dsp:txXfrm>
    </dsp:sp>
    <dsp:sp modelId="{04AB7BA5-66BE-4403-84F4-98FB35309AD3}">
      <dsp:nvSpPr>
        <dsp:cNvPr id="0" name=""/>
        <dsp:cNvSpPr/>
      </dsp:nvSpPr>
      <dsp:spPr>
        <a:xfrm>
          <a:off x="752984" y="497704"/>
          <a:ext cx="99237" cy="372141"/>
        </a:xfrm>
        <a:custGeom>
          <a:avLst/>
          <a:gdLst/>
          <a:ahLst/>
          <a:cxnLst/>
          <a:rect l="0" t="0" r="0" b="0"/>
          <a:pathLst>
            <a:path>
              <a:moveTo>
                <a:pt x="0" y="0"/>
              </a:moveTo>
              <a:lnTo>
                <a:pt x="0" y="372141"/>
              </a:lnTo>
              <a:lnTo>
                <a:pt x="99237" y="372141"/>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3E85A3F-1860-4288-ADB0-A632CCE9649F}">
      <dsp:nvSpPr>
        <dsp:cNvPr id="0" name=""/>
        <dsp:cNvSpPr/>
      </dsp:nvSpPr>
      <dsp:spPr>
        <a:xfrm>
          <a:off x="852222" y="621751"/>
          <a:ext cx="2874178" cy="496188"/>
        </a:xfrm>
        <a:prstGeom prst="roundRect">
          <a:avLst>
            <a:gd name="adj" fmla="val 10000"/>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fr-FR" sz="1400" kern="1200" smtClean="0"/>
            <a:t>Generate a SQL table from a B structure</a:t>
          </a:r>
          <a:endParaRPr lang="en-US" sz="1400" kern="1200"/>
        </a:p>
      </dsp:txBody>
      <dsp:txXfrm>
        <a:off x="852222" y="621751"/>
        <a:ext cx="2874178" cy="496188"/>
      </dsp:txXfrm>
    </dsp:sp>
    <dsp:sp modelId="{EA48588D-6F4F-49B3-9BD6-77C3A3FA1005}">
      <dsp:nvSpPr>
        <dsp:cNvPr id="0" name=""/>
        <dsp:cNvSpPr/>
      </dsp:nvSpPr>
      <dsp:spPr>
        <a:xfrm>
          <a:off x="752984" y="497704"/>
          <a:ext cx="99237" cy="992377"/>
        </a:xfrm>
        <a:custGeom>
          <a:avLst/>
          <a:gdLst/>
          <a:ahLst/>
          <a:cxnLst/>
          <a:rect l="0" t="0" r="0" b="0"/>
          <a:pathLst>
            <a:path>
              <a:moveTo>
                <a:pt x="0" y="0"/>
              </a:moveTo>
              <a:lnTo>
                <a:pt x="0" y="992377"/>
              </a:lnTo>
              <a:lnTo>
                <a:pt x="99237" y="992377"/>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E2787FD-86C1-4F32-A7E2-C2A124C7A872}">
      <dsp:nvSpPr>
        <dsp:cNvPr id="0" name=""/>
        <dsp:cNvSpPr/>
      </dsp:nvSpPr>
      <dsp:spPr>
        <a:xfrm>
          <a:off x="852222" y="1241987"/>
          <a:ext cx="2874178" cy="496188"/>
        </a:xfrm>
        <a:prstGeom prst="roundRect">
          <a:avLst>
            <a:gd name="adj" fmla="val 10000"/>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fr-FR" sz="1400" kern="1200" smtClean="0"/>
            <a:t>Generate a SQL stored procedure from a B operation</a:t>
          </a:r>
          <a:endParaRPr lang="en-US" sz="1400" kern="1200"/>
        </a:p>
      </dsp:txBody>
      <dsp:txXfrm>
        <a:off x="852222" y="1241987"/>
        <a:ext cx="2874178" cy="496188"/>
      </dsp:txXfrm>
    </dsp:sp>
    <dsp:sp modelId="{6606DBB7-13BA-4BF9-9C10-B1D276F25DC1}">
      <dsp:nvSpPr>
        <dsp:cNvPr id="0" name=""/>
        <dsp:cNvSpPr/>
      </dsp:nvSpPr>
      <dsp:spPr>
        <a:xfrm>
          <a:off x="752984" y="497704"/>
          <a:ext cx="99237" cy="1612613"/>
        </a:xfrm>
        <a:custGeom>
          <a:avLst/>
          <a:gdLst/>
          <a:ahLst/>
          <a:cxnLst/>
          <a:rect l="0" t="0" r="0" b="0"/>
          <a:pathLst>
            <a:path>
              <a:moveTo>
                <a:pt x="0" y="0"/>
              </a:moveTo>
              <a:lnTo>
                <a:pt x="0" y="1612613"/>
              </a:lnTo>
              <a:lnTo>
                <a:pt x="99237" y="1612613"/>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2C6B53-4E2E-4F01-A7DD-F3B7D7D1C827}">
      <dsp:nvSpPr>
        <dsp:cNvPr id="0" name=""/>
        <dsp:cNvSpPr/>
      </dsp:nvSpPr>
      <dsp:spPr>
        <a:xfrm>
          <a:off x="852222" y="1862223"/>
          <a:ext cx="2858554" cy="496188"/>
        </a:xfrm>
        <a:prstGeom prst="roundRect">
          <a:avLst>
            <a:gd name="adj" fmla="val 10000"/>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fr-FR" sz="1400" kern="1200" smtClean="0"/>
            <a:t>Generate a Java method from a B operation</a:t>
          </a:r>
          <a:endParaRPr lang="en-US" sz="1400" kern="1200"/>
        </a:p>
      </dsp:txBody>
      <dsp:txXfrm>
        <a:off x="852222" y="1862223"/>
        <a:ext cx="2858554" cy="496188"/>
      </dsp:txXfrm>
    </dsp:sp>
    <dsp:sp modelId="{E690F884-16D1-473D-B964-A1EF570B5079}">
      <dsp:nvSpPr>
        <dsp:cNvPr id="0" name=""/>
        <dsp:cNvSpPr/>
      </dsp:nvSpPr>
      <dsp:spPr>
        <a:xfrm>
          <a:off x="752984" y="497704"/>
          <a:ext cx="99237" cy="2232848"/>
        </a:xfrm>
        <a:custGeom>
          <a:avLst/>
          <a:gdLst/>
          <a:ahLst/>
          <a:cxnLst/>
          <a:rect l="0" t="0" r="0" b="0"/>
          <a:pathLst>
            <a:path>
              <a:moveTo>
                <a:pt x="0" y="0"/>
              </a:moveTo>
              <a:lnTo>
                <a:pt x="0" y="2232848"/>
              </a:lnTo>
              <a:lnTo>
                <a:pt x="99237" y="2232848"/>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287835-0EED-4CE1-AFE7-8A1FF129FDA9}">
      <dsp:nvSpPr>
        <dsp:cNvPr id="0" name=""/>
        <dsp:cNvSpPr/>
      </dsp:nvSpPr>
      <dsp:spPr>
        <a:xfrm>
          <a:off x="852222" y="2482459"/>
          <a:ext cx="2851234" cy="496188"/>
        </a:xfrm>
        <a:prstGeom prst="roundRect">
          <a:avLst>
            <a:gd name="adj" fmla="val 10000"/>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fr-FR" sz="1400" kern="1200" smtClean="0"/>
            <a:t>Generate the database security from the static specification </a:t>
          </a:r>
          <a:endParaRPr lang="en-US" sz="1400" kern="1200"/>
        </a:p>
      </dsp:txBody>
      <dsp:txXfrm>
        <a:off x="852222" y="2482459"/>
        <a:ext cx="2851234" cy="496188"/>
      </dsp:txXfrm>
    </dsp:sp>
    <dsp:sp modelId="{89E08A60-410D-4C26-91C9-5B12469A712A}">
      <dsp:nvSpPr>
        <dsp:cNvPr id="0" name=""/>
        <dsp:cNvSpPr/>
      </dsp:nvSpPr>
      <dsp:spPr>
        <a:xfrm>
          <a:off x="752984" y="497704"/>
          <a:ext cx="99237" cy="2853084"/>
        </a:xfrm>
        <a:custGeom>
          <a:avLst/>
          <a:gdLst/>
          <a:ahLst/>
          <a:cxnLst/>
          <a:rect l="0" t="0" r="0" b="0"/>
          <a:pathLst>
            <a:path>
              <a:moveTo>
                <a:pt x="0" y="0"/>
              </a:moveTo>
              <a:lnTo>
                <a:pt x="0" y="2853084"/>
              </a:lnTo>
              <a:lnTo>
                <a:pt x="99237" y="2853084"/>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6763F5E-5009-43C2-BF47-464FBF1932A1}">
      <dsp:nvSpPr>
        <dsp:cNvPr id="0" name=""/>
        <dsp:cNvSpPr/>
      </dsp:nvSpPr>
      <dsp:spPr>
        <a:xfrm>
          <a:off x="852222" y="3102695"/>
          <a:ext cx="2871852" cy="496188"/>
        </a:xfrm>
        <a:prstGeom prst="roundRect">
          <a:avLst>
            <a:gd name="adj" fmla="val 10000"/>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i="0" kern="1200" smtClean="0"/>
            <a:t>Generate an </a:t>
          </a:r>
          <a:r>
            <a:rPr lang="en-US" sz="1400" i="1" kern="1200" smtClean="0"/>
            <a:t>AspectJ </a:t>
          </a:r>
          <a:r>
            <a:rPr lang="en-US" sz="1400" i="0" kern="1200" smtClean="0"/>
            <a:t>class from the AC filter </a:t>
          </a:r>
          <a:endParaRPr lang="en-US" sz="1400" kern="1200"/>
        </a:p>
      </dsp:txBody>
      <dsp:txXfrm>
        <a:off x="852222" y="3102695"/>
        <a:ext cx="2871852" cy="496188"/>
      </dsp:txXfrm>
    </dsp:sp>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735B3A2-1A74-495E-A06D-520973234955}">
      <dsp:nvSpPr>
        <dsp:cNvPr id="0" name=""/>
        <dsp:cNvSpPr/>
      </dsp:nvSpPr>
      <dsp:spPr>
        <a:xfrm>
          <a:off x="396044" y="1223"/>
          <a:ext cx="974122" cy="661588"/>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fr-FR" sz="1000" kern="1200" smtClean="0"/>
            <a:t>B grammars</a:t>
          </a:r>
          <a:endParaRPr lang="en-US" sz="1000" kern="1200"/>
        </a:p>
      </dsp:txBody>
      <dsp:txXfrm>
        <a:off x="396044" y="1223"/>
        <a:ext cx="974122" cy="661588"/>
      </dsp:txXfrm>
    </dsp:sp>
    <dsp:sp modelId="{F98CD5D8-55A0-441A-9C36-7A75CD0EA8AB}">
      <dsp:nvSpPr>
        <dsp:cNvPr id="0" name=""/>
        <dsp:cNvSpPr/>
      </dsp:nvSpPr>
      <dsp:spPr>
        <a:xfrm>
          <a:off x="698588" y="714477"/>
          <a:ext cx="369034" cy="369034"/>
        </a:xfrm>
        <a:prstGeom prst="downArrow">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698588" y="714477"/>
        <a:ext cx="369034" cy="369034"/>
      </dsp:txXfrm>
    </dsp:sp>
    <dsp:sp modelId="{6F5CD72B-54E4-45BE-B010-E806DC0742BD}">
      <dsp:nvSpPr>
        <dsp:cNvPr id="0" name=""/>
        <dsp:cNvSpPr/>
      </dsp:nvSpPr>
      <dsp:spPr>
        <a:xfrm>
          <a:off x="433443" y="1135176"/>
          <a:ext cx="899323" cy="669981"/>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fr-FR" sz="1000" kern="1200" smtClean="0"/>
            <a:t>Generator </a:t>
          </a:r>
          <a:endParaRPr lang="en-US" sz="1000" kern="1200"/>
        </a:p>
      </dsp:txBody>
      <dsp:txXfrm>
        <a:off x="433443" y="1135176"/>
        <a:ext cx="899323" cy="669981"/>
      </dsp:txXfrm>
    </dsp:sp>
    <dsp:sp modelId="{8325C56E-3093-4D52-B557-124525422449}">
      <dsp:nvSpPr>
        <dsp:cNvPr id="0" name=""/>
        <dsp:cNvSpPr/>
      </dsp:nvSpPr>
      <dsp:spPr>
        <a:xfrm>
          <a:off x="698588" y="1856822"/>
          <a:ext cx="369034" cy="369034"/>
        </a:xfrm>
        <a:prstGeom prst="upArrow">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698588" y="1856822"/>
        <a:ext cx="369034" cy="369034"/>
      </dsp:txXfrm>
    </dsp:sp>
    <dsp:sp modelId="{6921EEBE-AFF8-4732-B4F4-6A2530CB312F}">
      <dsp:nvSpPr>
        <dsp:cNvPr id="0" name=""/>
        <dsp:cNvSpPr/>
      </dsp:nvSpPr>
      <dsp:spPr>
        <a:xfrm>
          <a:off x="431264" y="2277520"/>
          <a:ext cx="903681" cy="653355"/>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fr-FR" sz="1000" kern="1200" smtClean="0"/>
            <a:t>B spec</a:t>
          </a:r>
          <a:endParaRPr lang="en-US" sz="1000" kern="1200"/>
        </a:p>
      </dsp:txBody>
      <dsp:txXfrm>
        <a:off x="431264" y="2277520"/>
        <a:ext cx="903681" cy="653355"/>
      </dsp:txXfrm>
    </dsp:sp>
    <dsp:sp modelId="{FE81CAC9-7A81-4A1B-97D9-7A8BC325E8B8}">
      <dsp:nvSpPr>
        <dsp:cNvPr id="0" name=""/>
        <dsp:cNvSpPr/>
      </dsp:nvSpPr>
      <dsp:spPr>
        <a:xfrm>
          <a:off x="1465606" y="1347704"/>
          <a:ext cx="202332" cy="236690"/>
        </a:xfrm>
        <a:prstGeom prst="rightArrow">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1465606" y="1347704"/>
        <a:ext cx="202332" cy="236690"/>
      </dsp:txXfrm>
    </dsp:sp>
    <dsp:sp modelId="{146A212A-31CA-4A69-94FA-83D2CCACE2F5}">
      <dsp:nvSpPr>
        <dsp:cNvPr id="0" name=""/>
        <dsp:cNvSpPr/>
      </dsp:nvSpPr>
      <dsp:spPr>
        <a:xfrm>
          <a:off x="1751926" y="829784"/>
          <a:ext cx="1824809" cy="1272531"/>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fr-FR" sz="1000" kern="1200" smtClean="0"/>
            <a:t>Code</a:t>
          </a:r>
        </a:p>
        <a:p>
          <a:pPr lvl="0" algn="ctr" defTabSz="444500">
            <a:lnSpc>
              <a:spcPct val="90000"/>
            </a:lnSpc>
            <a:spcBef>
              <a:spcPct val="0"/>
            </a:spcBef>
            <a:spcAft>
              <a:spcPct val="35000"/>
            </a:spcAft>
          </a:pPr>
          <a:r>
            <a:rPr lang="fr-FR" sz="1000" kern="1200" smtClean="0"/>
            <a:t>(Java/SQL/AspectJ)</a:t>
          </a:r>
          <a:endParaRPr lang="en-US" sz="1000" kern="1200"/>
        </a:p>
      </dsp:txBody>
      <dsp:txXfrm>
        <a:off x="1751926" y="829784"/>
        <a:ext cx="1824809" cy="1272531"/>
      </dsp:txXfrm>
    </dsp:sp>
  </dsp:spTree>
</dsp:drawing>
</file>

<file path=ppt/diagrams/layout1.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9FA6316-5F06-4FFB-838E-B1095CB51CD8}" type="datetimeFigureOut">
              <a:rPr lang="en-US" smtClean="0"/>
              <a:pPr/>
              <a:t>1/7/2017</a:t>
            </a:fld>
            <a:endParaRPr lang="en-US"/>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22CC2D-7216-45B4-8176-EB20FCEEBFA2}" type="slidenum">
              <a:rPr lang="en-US" smtClean="0"/>
              <a:pPr/>
              <a:t>‹N°›</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3886BC-D6FA-432E-8229-C900A3CC2B28}" type="datetimeFigureOut">
              <a:rPr lang="fr-FR" smtClean="0"/>
              <a:pPr/>
              <a:t>07/01/2017</a:t>
            </a:fld>
            <a:endParaRPr lang="fr-FR" dirty="0"/>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161DF1-DA3B-4BE7-996B-D3A5EFCFD604}" type="slidenum">
              <a:rPr lang="fr-FR" smtClean="0"/>
              <a:pPr/>
              <a:t>‹N°›</a:t>
            </a:fld>
            <a:endParaRPr lang="fr-FR" dirty="0"/>
          </a:p>
        </p:txBody>
      </p:sp>
    </p:spTree>
    <p:extLst>
      <p:ext uri="{BB962C8B-B14F-4D97-AF65-F5344CB8AC3E}">
        <p14:creationId xmlns:p14="http://schemas.microsoft.com/office/powerpoint/2010/main" xmlns="" val="992468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228600" indent="-228600">
              <a:buFont typeface="+mj-lt"/>
              <a:buAutoNum type="arabicPeriod"/>
            </a:pPr>
            <a:r>
              <a:rPr lang="fr-FR" smtClean="0"/>
              <a:t>First of all, I would like to thank all the members of the jury for being</a:t>
            </a:r>
            <a:r>
              <a:rPr lang="fr-FR" baseline="0" smtClean="0"/>
              <a:t> here, in my pdh defense today.</a:t>
            </a:r>
          </a:p>
          <a:p>
            <a:pPr marL="228600" indent="-228600">
              <a:buFont typeface="+mj-lt"/>
              <a:buAutoNum type="arabicPeriod"/>
            </a:pPr>
            <a:endParaRPr lang="fr-FR" baseline="0" smtClean="0"/>
          </a:p>
          <a:p>
            <a:pPr marL="228600" indent="-228600">
              <a:buFont typeface="+mj-lt"/>
              <a:buAutoNum type="arabicPeriod"/>
            </a:pPr>
            <a:r>
              <a:rPr lang="fr-FR" baseline="0" smtClean="0"/>
              <a:t>My thesis is about a MDE approach to build secure Iss.</a:t>
            </a:r>
          </a:p>
          <a:p>
            <a:pPr marL="228600" indent="-228600">
              <a:buFont typeface="+mj-lt"/>
              <a:buAutoNum type="arabicPeriod"/>
            </a:pPr>
            <a:endParaRPr lang="fr-FR" baseline="0" smtClean="0"/>
          </a:p>
          <a:p>
            <a:pPr marL="228600" indent="-228600">
              <a:buFont typeface="+mj-lt"/>
              <a:buAutoNum type="arabicPeriod"/>
            </a:pPr>
            <a:r>
              <a:rPr lang="fr-FR" baseline="0" smtClean="0"/>
              <a:t>It is supervised by Mss. Amel Mammar and Mrs. Regine Laleau</a:t>
            </a:r>
            <a:endParaRPr lang="en-US" dirty="0"/>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1</a:t>
            </a:fld>
            <a:endParaRPr lang="fr-F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sz="1200" i="0" kern="1200" smtClean="0">
                <a:solidFill>
                  <a:schemeClr val="tx1"/>
                </a:solidFill>
                <a:latin typeface="+mn-lt"/>
                <a:ea typeface="+mn-ea"/>
                <a:cs typeface="+mn-cs"/>
              </a:rPr>
              <a:t>Our approach covers the whole development life-cycle of secure systems:</a:t>
            </a:r>
          </a:p>
          <a:p>
            <a:r>
              <a:rPr lang="en-US" sz="1200" i="0" kern="1200" smtClean="0">
                <a:solidFill>
                  <a:schemeClr val="tx1"/>
                </a:solidFill>
                <a:latin typeface="+mn-lt"/>
                <a:ea typeface="+mn-ea"/>
                <a:cs typeface="+mn-cs"/>
              </a:rPr>
              <a:t> </a:t>
            </a:r>
          </a:p>
          <a:p>
            <a:pPr marL="228600" indent="-228600">
              <a:buAutoNum type="arabicPeriod"/>
            </a:pPr>
            <a:r>
              <a:rPr lang="en-US" sz="1200" i="0" kern="1200" smtClean="0">
                <a:solidFill>
                  <a:schemeClr val="tx1"/>
                </a:solidFill>
                <a:latin typeface="+mn-lt"/>
                <a:ea typeface="+mn-ea"/>
                <a:cs typeface="+mn-cs"/>
              </a:rPr>
              <a:t>it starts by graphically modeling the functional and security requirements.</a:t>
            </a:r>
          </a:p>
          <a:p>
            <a:pPr marL="228600" indent="-228600">
              <a:buAutoNum type="arabicPeriod"/>
            </a:pPr>
            <a:r>
              <a:rPr lang="en-US" sz="1200" i="0" kern="1200" smtClean="0">
                <a:solidFill>
                  <a:schemeClr val="tx1"/>
                </a:solidFill>
                <a:latin typeface="+mn-lt"/>
                <a:ea typeface="+mn-ea"/>
                <a:cs typeface="+mn-cs"/>
              </a:rPr>
              <a:t>the graphical models are then translated into formal specifications that are successively validated and verified.</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10</a:t>
            </a:fld>
            <a:endParaRPr lang="fr-F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sz="1200" i="0" kern="1200" smtClean="0">
                <a:solidFill>
                  <a:schemeClr val="tx1"/>
                </a:solidFill>
                <a:latin typeface="+mn-lt"/>
                <a:ea typeface="+mn-ea"/>
                <a:cs typeface="+mn-cs"/>
              </a:rPr>
              <a:t>Our approach covers the whole development life-cycle of secure systems:</a:t>
            </a:r>
          </a:p>
          <a:p>
            <a:r>
              <a:rPr lang="en-US" sz="1200" i="0" kern="1200" smtClean="0">
                <a:solidFill>
                  <a:schemeClr val="tx1"/>
                </a:solidFill>
                <a:latin typeface="+mn-lt"/>
                <a:ea typeface="+mn-ea"/>
                <a:cs typeface="+mn-cs"/>
              </a:rPr>
              <a:t> </a:t>
            </a:r>
          </a:p>
          <a:p>
            <a:pPr marL="228600" indent="-228600">
              <a:buAutoNum type="arabicPeriod"/>
            </a:pPr>
            <a:r>
              <a:rPr lang="en-US" sz="1200" i="0" kern="1200" smtClean="0">
                <a:solidFill>
                  <a:schemeClr val="tx1"/>
                </a:solidFill>
                <a:latin typeface="+mn-lt"/>
                <a:ea typeface="+mn-ea"/>
                <a:cs typeface="+mn-cs"/>
              </a:rPr>
              <a:t>it starts by graphically modeling the functional and security requirements.</a:t>
            </a:r>
          </a:p>
          <a:p>
            <a:pPr marL="228600" indent="-228600">
              <a:buAutoNum type="arabicPeriod"/>
            </a:pPr>
            <a:r>
              <a:rPr lang="en-US" sz="1200" i="0" kern="1200" smtClean="0">
                <a:solidFill>
                  <a:schemeClr val="tx1"/>
                </a:solidFill>
                <a:latin typeface="+mn-lt"/>
                <a:ea typeface="+mn-ea"/>
                <a:cs typeface="+mn-cs"/>
              </a:rPr>
              <a:t>the graphical models are then translated into formal specifications that are successively validated and verified.</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11</a:t>
            </a:fld>
            <a:endParaRPr lang="fr-F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dirty="0" smtClean="0"/>
              <a:t>For the rest of</a:t>
            </a:r>
            <a:r>
              <a:rPr lang="en-US" baseline="0" dirty="0" smtClean="0"/>
              <a:t> </a:t>
            </a:r>
            <a:r>
              <a:rPr lang="en-US" baseline="0" smtClean="0"/>
              <a:t>my presentation, I’m going to present…</a:t>
            </a:r>
            <a:endParaRPr lang="en-US" dirty="0"/>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12</a:t>
            </a:fld>
            <a:endParaRPr lang="fr-F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mtClean="0"/>
              <a:t>Regarding</a:t>
            </a:r>
            <a:r>
              <a:rPr lang="fr-FR" baseline="0" smtClean="0"/>
              <a:t> the state of the arts, i’m going to summarize 2 main topics related to our work</a:t>
            </a: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13</a:t>
            </a:fld>
            <a:endParaRPr lang="fr-F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lnSpcReduction="10000"/>
          </a:bodyPr>
          <a:lstStyle/>
          <a:p>
            <a:r>
              <a:rPr lang="fr-FR" smtClean="0"/>
              <a:t>For specifying</a:t>
            </a:r>
            <a:r>
              <a:rPr lang="fr-FR" baseline="0" smtClean="0"/>
              <a:t> security requirements of a system, we studied several approaches existing in the littérature:</a:t>
            </a:r>
          </a:p>
          <a:p>
            <a:pPr marL="228600" indent="-228600">
              <a:buAutoNum type="arabicPeriod"/>
            </a:pPr>
            <a:r>
              <a:rPr lang="fr-FR" baseline="0" smtClean="0"/>
              <a:t>The first one uses UML and OCL (Object Constraint Language) to express security constraints together with UML models. This technique is expressive. But it is lack of tools supporting the automatic analysis UML models and constraints. Moreover, the validation can only executed at snapshots of the systems.</a:t>
            </a:r>
          </a:p>
          <a:p>
            <a:pPr marL="228600" indent="-228600">
              <a:buAutoNum type="arabicPeriod"/>
            </a:pPr>
            <a:r>
              <a:rPr lang="fr-FR" baseline="0" smtClean="0"/>
              <a:t>The second approach investigates the use of Alloy for specifying security policies. </a:t>
            </a:r>
            <a:r>
              <a:rPr lang="en-US" sz="1200" i="0" kern="1200" smtClean="0">
                <a:solidFill>
                  <a:schemeClr val="tx1"/>
                </a:solidFill>
                <a:latin typeface="+mn-lt"/>
                <a:ea typeface="+mn-ea"/>
                <a:cs typeface="+mn-cs"/>
              </a:rPr>
              <a:t>Models written in Alloy can be automatically analyzed using the Alloy Analyzer. </a:t>
            </a:r>
          </a:p>
          <a:p>
            <a:pPr marL="685800" lvl="1" indent="-228600">
              <a:buFont typeface="Arial" pitchFamily="34" charset="0"/>
              <a:buChar char="•"/>
            </a:pPr>
            <a:r>
              <a:rPr lang="en-US" sz="1200" i="0" kern="1200" smtClean="0">
                <a:solidFill>
                  <a:schemeClr val="tx1"/>
                </a:solidFill>
                <a:latin typeface="+mn-lt"/>
                <a:ea typeface="+mn-ea"/>
                <a:cs typeface="+mn-cs"/>
              </a:rPr>
              <a:t>However, the discussed solutions mainly focus on the static aspect of security. Dynamic access control policies are partially covered in some proposals.</a:t>
            </a:r>
          </a:p>
          <a:p>
            <a:pPr marL="685800" lvl="1" indent="-228600">
              <a:buFont typeface="Arial" pitchFamily="34" charset="0"/>
              <a:buChar char="•"/>
            </a:pPr>
            <a:r>
              <a:rPr lang="en-US" sz="1200" i="0" kern="1200" smtClean="0">
                <a:solidFill>
                  <a:schemeClr val="tx1"/>
                </a:solidFill>
                <a:latin typeface="+mn-lt"/>
                <a:ea typeface="+mn-ea"/>
                <a:cs typeface="+mn-cs"/>
              </a:rPr>
              <a:t>Moreover, since the verification techniques of Alloy are based on model-checking, it is not efficient for analyzing large models. The explosion of the system state space is the main issue of the model-checking techniques that has to be tackled.</a:t>
            </a:r>
          </a:p>
          <a:p>
            <a:pPr marL="228600" lvl="0" indent="-228600">
              <a:buFont typeface="+mj-lt"/>
              <a:buAutoNum type="arabicPeriod"/>
            </a:pPr>
            <a:r>
              <a:rPr lang="en-US" sz="1200" i="0" kern="1200" smtClean="0">
                <a:solidFill>
                  <a:schemeClr val="tx1"/>
                </a:solidFill>
                <a:latin typeface="+mn-lt"/>
                <a:ea typeface="+mn-ea"/>
                <a:cs typeface="+mn-cs"/>
              </a:rPr>
              <a:t>The other formal techniques reviewed are based on the Z notation. Z has been mostly used to write precise application specifications.</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One of the major drawback in using Z is the lack of tools supporting the analysis of the formalized model.</a:t>
            </a:r>
          </a:p>
          <a:p>
            <a:pPr marL="228600" lvl="0" indent="-228600">
              <a:buFont typeface="+mj-lt"/>
              <a:buAutoNum type="arabicPeriod"/>
            </a:pPr>
            <a:r>
              <a:rPr lang="en-US" sz="1200" i="0" kern="1200" smtClean="0">
                <a:solidFill>
                  <a:schemeClr val="tx1"/>
                </a:solidFill>
                <a:latin typeface="+mn-lt"/>
                <a:ea typeface="+mn-ea"/>
                <a:cs typeface="+mn-cs"/>
              </a:rPr>
              <a:t>The work of Milhau et al. [11] based on the B method covers various types of access control requirements, including static and dynamic rules. These requirements also involve the functional aspect of the application.</a:t>
            </a:r>
          </a:p>
          <a:p>
            <a:pPr marL="685800" lvl="1" indent="-228600">
              <a:buFont typeface="Arial" pitchFamily="34" charset="0"/>
              <a:buChar char="•"/>
            </a:pPr>
            <a:r>
              <a:rPr lang="en-US" sz="1200" i="0" kern="1200" smtClean="0">
                <a:solidFill>
                  <a:schemeClr val="tx1"/>
                </a:solidFill>
                <a:latin typeface="+mn-lt"/>
                <a:ea typeface="+mn-ea"/>
                <a:cs typeface="+mn-cs"/>
              </a:rPr>
              <a:t> Nonetheless, the use of  ASTD only for visualizing security requirements may be too complicated. We believe that the visual representations of a system should be easily understandable/readable to disburden the communications among participants, i.e. the designer, the developer, and the end-user.</a:t>
            </a:r>
          </a:p>
          <a:p>
            <a:pPr marL="685800" lvl="1" indent="-228600">
              <a:buFont typeface="Arial" pitchFamily="34" charset="0"/>
              <a:buChar char="•"/>
            </a:pPr>
            <a:r>
              <a:rPr lang="en-US" sz="1200" i="0" kern="1200" smtClean="0">
                <a:solidFill>
                  <a:schemeClr val="tx1"/>
                </a:solidFill>
                <a:latin typeface="+mn-lt"/>
                <a:ea typeface="+mn-ea"/>
                <a:cs typeface="+mn-cs"/>
              </a:rPr>
              <a:t>In our approach, we propose to model both functional and security requirements using UML-based models, and then translate</a:t>
            </a:r>
            <a:r>
              <a:rPr lang="en-US" sz="1200" i="0" kern="1200" baseline="0" smtClean="0">
                <a:solidFill>
                  <a:schemeClr val="tx1"/>
                </a:solidFill>
                <a:latin typeface="+mn-lt"/>
                <a:ea typeface="+mn-ea"/>
                <a:cs typeface="+mn-cs"/>
              </a:rPr>
              <a:t> them into B specifications.</a:t>
            </a: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14</a:t>
            </a:fld>
            <a:endParaRPr lang="fr-F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92500"/>
          </a:bodyPr>
          <a:lstStyle/>
          <a:p>
            <a:r>
              <a:rPr lang="fr-FR" smtClean="0"/>
              <a:t>Regarding the security enforcement, we studied three main techniques:</a:t>
            </a:r>
          </a:p>
          <a:p>
            <a:pPr marL="228600" indent="-228600">
              <a:buFont typeface="+mj-lt"/>
              <a:buAutoNum type="arabicPeriod"/>
            </a:pPr>
            <a:r>
              <a:rPr lang="en-US" sz="1200" i="0" kern="1200" smtClean="0">
                <a:solidFill>
                  <a:schemeClr val="tx1"/>
                </a:solidFill>
                <a:latin typeface="+mn-lt"/>
                <a:ea typeface="+mn-ea"/>
                <a:cs typeface="+mn-cs"/>
              </a:rPr>
              <a:t>Sun Microsystems has released a security framework and library called JAAS which enhances the Java platform with access control capabilities</a:t>
            </a:r>
          </a:p>
          <a:p>
            <a:pPr marL="685800" lvl="1" indent="-228600">
              <a:buFont typeface="Arial" pitchFamily="34" charset="0"/>
              <a:buChar char="•"/>
            </a:pPr>
            <a:r>
              <a:rPr lang="en-US" sz="1200" i="0" kern="1200" smtClean="0">
                <a:solidFill>
                  <a:schemeClr val="tx1"/>
                </a:solidFill>
                <a:latin typeface="+mn-lt"/>
                <a:ea typeface="+mn-ea"/>
                <a:cs typeface="+mn-cs"/>
              </a:rPr>
              <a:t>In JAAS, the authentication is used to check who is running the system (called </a:t>
            </a:r>
            <a:r>
              <a:rPr lang="en-US" sz="1200" i="1" kern="1200" smtClean="0">
                <a:solidFill>
                  <a:schemeClr val="tx1"/>
                </a:solidFill>
                <a:latin typeface="+mn-lt"/>
                <a:ea typeface="+mn-ea"/>
                <a:cs typeface="+mn-cs"/>
              </a:rPr>
              <a:t>subject</a:t>
            </a:r>
            <a:r>
              <a:rPr lang="en-US" sz="1200" i="0" kern="1200" smtClean="0">
                <a:solidFill>
                  <a:schemeClr val="tx1"/>
                </a:solidFill>
                <a:latin typeface="+mn-lt"/>
                <a:ea typeface="+mn-ea"/>
                <a:cs typeface="+mn-cs"/>
              </a:rPr>
              <a:t>). Both users and computing services can represent subjects. Once authentication has been verified, JAAS provides an authorization check based on privileges (principles) associated with the authenticated subject. JAAS also allows enforcing access controls upon roles/groups just as they are with any principle.</a:t>
            </a:r>
          </a:p>
          <a:p>
            <a:pPr marL="685800" lvl="1" indent="-228600">
              <a:buFont typeface="Arial" pitchFamily="34" charset="0"/>
              <a:buChar char="•"/>
            </a:pPr>
            <a:r>
              <a:rPr lang="en-US" sz="1200" i="0" kern="1200" smtClean="0">
                <a:solidFill>
                  <a:schemeClr val="tx1"/>
                </a:solidFill>
                <a:latin typeface="+mn-lt"/>
                <a:ea typeface="+mn-ea"/>
                <a:cs typeface="+mn-cs"/>
              </a:rPr>
              <a:t>Although the goal of JAAS is to isolate the user authentication module from the application code and treat it independently, the developer still needs to write code within the functional program in order to use methods of JAAS. As a result, the final program is tangled and scattered, thus it is difficult to maintain.</a:t>
            </a:r>
          </a:p>
          <a:p>
            <a:pPr marL="228600" lvl="0" indent="-228600">
              <a:buFont typeface="+mj-lt"/>
              <a:buAutoNum type="arabicPeriod"/>
            </a:pPr>
            <a:r>
              <a:rPr lang="en-US" sz="1200" i="0" kern="1200" smtClean="0">
                <a:solidFill>
                  <a:schemeClr val="tx1"/>
                </a:solidFill>
                <a:latin typeface="+mn-lt"/>
                <a:ea typeface="+mn-ea"/>
                <a:cs typeface="+mn-cs"/>
              </a:rPr>
              <a:t>Another notable approach is to apply annotations in Java programs for security enforcement.</a:t>
            </a:r>
          </a:p>
          <a:p>
            <a:pPr marL="685800" lvl="1" indent="-228600">
              <a:buFont typeface="Arial" pitchFamily="34" charset="0"/>
              <a:buChar char="•"/>
            </a:pPr>
            <a:r>
              <a:rPr lang="en-US" sz="1200" i="0" kern="1200" smtClean="0">
                <a:solidFill>
                  <a:schemeClr val="tx1"/>
                </a:solidFill>
                <a:latin typeface="+mn-lt"/>
                <a:ea typeface="+mn-ea"/>
                <a:cs typeface="+mn-cs"/>
              </a:rPr>
              <a:t>In particular, protected elements, such as classes, interfaces, and methods in the Java source code, are annotated with roles. Only the users who have at least one of the roles annotated on a method</a:t>
            </a:r>
            <a:r>
              <a:rPr lang="en-US" sz="1200" i="0" kern="1200" baseline="0" smtClean="0">
                <a:solidFill>
                  <a:schemeClr val="tx1"/>
                </a:solidFill>
                <a:latin typeface="+mn-lt"/>
                <a:ea typeface="+mn-ea"/>
                <a:cs typeface="+mn-cs"/>
              </a:rPr>
              <a:t> </a:t>
            </a:r>
            <a:r>
              <a:rPr lang="en-US" sz="1200" i="0" kern="1200" smtClean="0">
                <a:solidFill>
                  <a:schemeClr val="tx1"/>
                </a:solidFill>
                <a:latin typeface="+mn-lt"/>
                <a:ea typeface="+mn-ea"/>
                <a:cs typeface="+mn-cs"/>
              </a:rPr>
              <a:t>are permitted to access that method.</a:t>
            </a:r>
          </a:p>
          <a:p>
            <a:pPr marL="685800" lvl="1" indent="-228600">
              <a:buFont typeface="Arial" pitchFamily="34" charset="0"/>
              <a:buChar char="•"/>
            </a:pPr>
            <a:r>
              <a:rPr lang="en-US" sz="1200" i="0" kern="1200" smtClean="0">
                <a:solidFill>
                  <a:schemeClr val="tx1"/>
                </a:solidFill>
                <a:latin typeface="+mn-lt"/>
                <a:ea typeface="+mn-ea"/>
                <a:cs typeface="+mn-cs"/>
              </a:rPr>
              <a:t>The enforcement of RBAC policies is performed dynamically by inserting runtime checks to verify that the current user has the adequate roles when the annotated method is called.</a:t>
            </a:r>
          </a:p>
          <a:p>
            <a:pPr marL="685800" lvl="1" indent="-228600">
              <a:buFont typeface="Arial" pitchFamily="34" charset="0"/>
              <a:buChar char="•"/>
            </a:pPr>
            <a:r>
              <a:rPr lang="en-US" sz="1200" i="0" kern="1200" smtClean="0">
                <a:solidFill>
                  <a:schemeClr val="tx1"/>
                </a:solidFill>
                <a:latin typeface="+mn-lt"/>
                <a:ea typeface="+mn-ea"/>
                <a:cs typeface="+mn-cs"/>
              </a:rPr>
              <a:t>However, annotations are placed on protected elements in all over the program. It is remarkably difficult to know where a specific annotation should go, especially in large programs.</a:t>
            </a:r>
          </a:p>
          <a:p>
            <a:pPr marL="228600" lvl="0" indent="-228600">
              <a:buFont typeface="+mj-lt"/>
              <a:buAutoNum type="arabicPeriod"/>
            </a:pPr>
            <a:r>
              <a:rPr lang="en-US" sz="1200" i="0" kern="1200" smtClean="0">
                <a:solidFill>
                  <a:schemeClr val="tx1"/>
                </a:solidFill>
                <a:latin typeface="+mn-lt"/>
                <a:ea typeface="+mn-ea"/>
                <a:cs typeface="+mn-cs"/>
              </a:rPr>
              <a:t>The problem about scattered and tangled code of the above approaches can be overcome by using AOP. Indeed, this paradigm allows to express separately multiple concerns and automatically merge them together into working systems.</a:t>
            </a:r>
          </a:p>
          <a:p>
            <a:pPr marL="685800" lvl="1" indent="-228600">
              <a:buFont typeface="Arial" pitchFamily="34" charset="0"/>
              <a:buChar char="•"/>
            </a:pPr>
            <a:r>
              <a:rPr lang="en-US" sz="1200" i="0" kern="1200" smtClean="0">
                <a:solidFill>
                  <a:schemeClr val="tx1"/>
                </a:solidFill>
                <a:latin typeface="+mn-lt"/>
                <a:ea typeface="+mn-ea"/>
                <a:cs typeface="+mn-cs"/>
              </a:rPr>
              <a:t>To our best knowledge, none of the studies based on AOP consider dynamic security requirements (e.g. history-based and order-based constraints).</a:t>
            </a:r>
          </a:p>
          <a:p>
            <a:pPr marL="685800" lvl="1" indent="-228600">
              <a:buFont typeface="Arial" pitchFamily="34" charset="0"/>
              <a:buChar char="•"/>
            </a:pPr>
            <a:r>
              <a:rPr lang="en-US" sz="1200" i="0" kern="1200" smtClean="0">
                <a:solidFill>
                  <a:schemeClr val="tx1"/>
                </a:solidFill>
                <a:latin typeface="+mn-lt"/>
                <a:ea typeface="+mn-ea"/>
                <a:cs typeface="+mn-cs"/>
              </a:rPr>
              <a:t>In this thesis, we propose a security enforcement approach that includes both static and dynamic security properties of an information system. The proposed aspect checks the permission of authenticated users as well as history-based and orderbased conditions associated to each method called by the users. Moreover, the security program is generated from a proved formal specification.</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endParaRPr lang="en-US" sz="1200" i="0" kern="1200" smtClean="0">
              <a:solidFill>
                <a:schemeClr val="tx1"/>
              </a:solidFill>
              <a:latin typeface="+mn-lt"/>
              <a:ea typeface="+mn-ea"/>
              <a:cs typeface="+mn-cs"/>
            </a:endParaRPr>
          </a:p>
          <a:p>
            <a:pPr marL="228600" indent="-228600">
              <a:buFont typeface="Arial" pitchFamily="34" charset="0"/>
              <a:buNone/>
            </a:pP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15</a:t>
            </a:fld>
            <a:endParaRPr lang="fr-F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mtClean="0"/>
              <a:t>In the following, i’m going to present the modeling of functional/static/dynamic security</a:t>
            </a:r>
            <a:r>
              <a:rPr lang="fr-FR" baseline="0" smtClean="0"/>
              <a:t> requirements, using UML diagrams.</a:t>
            </a:r>
          </a:p>
          <a:p>
            <a:endParaRPr lang="fr-FR" baseline="0" smtClean="0"/>
          </a:p>
          <a:p>
            <a:r>
              <a:rPr lang="fr-FR" baseline="0" smtClean="0"/>
              <a:t>And the translations of these models into B</a:t>
            </a: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16</a:t>
            </a:fld>
            <a:endParaRPr lang="fr-F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mtClean="0"/>
              <a:t>In our approach, we use:</a:t>
            </a:r>
          </a:p>
          <a:p>
            <a:pPr>
              <a:buFontTx/>
              <a:buChar char="-"/>
            </a:pPr>
            <a:r>
              <a:rPr lang="fr-FR" baseline="0" smtClean="0"/>
              <a:t>Class diagram to express functional requirements</a:t>
            </a:r>
          </a:p>
          <a:p>
            <a:pPr>
              <a:buFontTx/>
              <a:buChar char="-"/>
            </a:pPr>
            <a:r>
              <a:rPr lang="fr-FR" baseline="0" smtClean="0"/>
              <a:t>secureUML to model static access control policies</a:t>
            </a:r>
          </a:p>
          <a:p>
            <a:pPr>
              <a:buFontTx/>
              <a:buChar char="-"/>
            </a:pPr>
            <a:r>
              <a:rPr lang="fr-FR" baseline="0" smtClean="0"/>
              <a:t> AD to model dynamic security rule</a:t>
            </a:r>
          </a:p>
          <a:p>
            <a:pPr>
              <a:buFontTx/>
              <a:buChar char="-"/>
            </a:pPr>
            <a:endParaRPr lang="fr-FR" baseline="0" smtClean="0"/>
          </a:p>
          <a:p>
            <a:pPr>
              <a:buFontTx/>
              <a:buNone/>
            </a:pPr>
            <a:r>
              <a:rPr lang="fr-FR" baseline="0" smtClean="0"/>
              <a:t>These models are then translated into B machines.</a:t>
            </a:r>
          </a:p>
          <a:p>
            <a:pPr>
              <a:buFontTx/>
              <a:buNone/>
            </a:pPr>
            <a:endParaRPr lang="fr-FR" baseline="0" smtClean="0"/>
          </a:p>
          <a:p>
            <a:pPr>
              <a:buFontTx/>
              <a:buNone/>
            </a:pPr>
            <a:r>
              <a:rPr lang="fr-FR" baseline="0" smtClean="0"/>
              <a:t>As in the figure shows, the functional and static/dynamic security parts are treated separately and then they are linked together in a filter.</a:t>
            </a:r>
          </a:p>
          <a:p>
            <a:pPr>
              <a:buFontTx/>
              <a:buNone/>
            </a:pPr>
            <a:endParaRPr lang="fr-FR" baseline="0" smtClean="0"/>
          </a:p>
          <a:p>
            <a:pPr>
              <a:buFontTx/>
              <a:buNone/>
            </a:pPr>
            <a:r>
              <a:rPr lang="fr-FR" baseline="0" smtClean="0"/>
              <a:t>I will detail these translations in the next slides.</a:t>
            </a: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17</a:t>
            </a:fld>
            <a:endParaRPr lang="fr-F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mtClean="0"/>
              <a:t>It’s able</a:t>
            </a:r>
            <a:r>
              <a:rPr lang="fr-FR" baseline="0" smtClean="0"/>
              <a:t> to express:</a:t>
            </a:r>
            <a:endParaRPr lang="fr-FR" smtClean="0"/>
          </a:p>
          <a:p>
            <a:pPr marL="0" marR="0" indent="0" algn="l" defTabSz="914400" rtl="0" eaLnBrk="1" fontAlgn="auto" latinLnBrk="0" hangingPunct="1">
              <a:lnSpc>
                <a:spcPct val="100000"/>
              </a:lnSpc>
              <a:spcBef>
                <a:spcPts val="0"/>
              </a:spcBef>
              <a:spcAft>
                <a:spcPts val="0"/>
              </a:spcAft>
              <a:buClrTx/>
              <a:buSzTx/>
              <a:buFontTx/>
              <a:buNone/>
              <a:tabLst/>
              <a:defRPr/>
            </a:pPr>
            <a:r>
              <a:rPr lang="fr-FR" smtClean="0"/>
              <a:t>- </a:t>
            </a:r>
            <a:r>
              <a:rPr lang="fr-FR" sz="1200" smtClean="0">
                <a:latin typeface="GillSans"/>
              </a:rPr>
              <a:t>Which system’s states </a:t>
            </a:r>
            <a:r>
              <a:rPr lang="fr-FR" sz="1200" smtClean="0">
                <a:solidFill>
                  <a:srgbClr val="FF0000"/>
                </a:solidFill>
                <a:latin typeface="GillSans"/>
              </a:rPr>
              <a:t>in the past </a:t>
            </a:r>
            <a:r>
              <a:rPr lang="fr-FR" sz="1200" smtClean="0">
                <a:latin typeface="GillSans"/>
              </a:rPr>
              <a:t>must be taken into account at the requested moment?</a:t>
            </a:r>
            <a:endParaRPr lang="en-US" sz="1200" smtClean="0">
              <a:latin typeface="GillSans"/>
            </a:endParaRPr>
          </a:p>
          <a:p>
            <a:pPr marL="0" marR="0" indent="0" algn="l" defTabSz="914400" rtl="0" eaLnBrk="1" fontAlgn="auto" latinLnBrk="0" hangingPunct="1">
              <a:lnSpc>
                <a:spcPct val="100000"/>
              </a:lnSpc>
              <a:spcBef>
                <a:spcPts val="0"/>
              </a:spcBef>
              <a:spcAft>
                <a:spcPts val="0"/>
              </a:spcAft>
              <a:buClrTx/>
              <a:buSzTx/>
              <a:buFontTx/>
              <a:buNone/>
              <a:tabLst/>
              <a:defRPr/>
            </a:pPr>
            <a:r>
              <a:rPr lang="fr-FR" smtClean="0"/>
              <a:t>- </a:t>
            </a:r>
            <a:r>
              <a:rPr lang="fr-FR" sz="1200" smtClean="0">
                <a:latin typeface="GillSans"/>
              </a:rPr>
              <a:t>What is </a:t>
            </a:r>
            <a:r>
              <a:rPr lang="fr-FR" sz="1200" smtClean="0">
                <a:solidFill>
                  <a:srgbClr val="FF0000"/>
                </a:solidFill>
                <a:latin typeface="GillSans"/>
              </a:rPr>
              <a:t>the order </a:t>
            </a:r>
            <a:r>
              <a:rPr lang="fr-FR" sz="1200" smtClean="0">
                <a:latin typeface="GillSans"/>
              </a:rPr>
              <a:t>of these history states?</a:t>
            </a:r>
            <a:endParaRPr lang="en-US" sz="1200" smtClean="0">
              <a:latin typeface="GillSans"/>
            </a:endParaRPr>
          </a:p>
          <a:p>
            <a:pPr marL="0" marR="0" indent="0" algn="l" defTabSz="914400" rtl="0" eaLnBrk="1" fontAlgn="auto" latinLnBrk="0" hangingPunct="1">
              <a:lnSpc>
                <a:spcPct val="100000"/>
              </a:lnSpc>
              <a:spcBef>
                <a:spcPts val="0"/>
              </a:spcBef>
              <a:spcAft>
                <a:spcPts val="0"/>
              </a:spcAft>
              <a:buClrTx/>
              <a:buSzTx/>
              <a:buFontTx/>
              <a:buNone/>
              <a:tabLst/>
              <a:defRPr/>
            </a:pPr>
            <a:r>
              <a:rPr lang="fr-FR" smtClean="0"/>
              <a:t>- </a:t>
            </a:r>
            <a:r>
              <a:rPr lang="fr-FR" sz="1200" smtClean="0">
                <a:solidFill>
                  <a:srgbClr val="FF0000"/>
                </a:solidFill>
                <a:latin typeface="GillSans"/>
              </a:rPr>
              <a:t>Who</a:t>
            </a:r>
            <a:r>
              <a:rPr lang="fr-FR" sz="1200" smtClean="0">
                <a:latin typeface="GillSans"/>
              </a:rPr>
              <a:t> is allowed or forbidden to access?</a:t>
            </a:r>
            <a:endParaRPr lang="en-US" sz="1200" smtClean="0">
              <a:latin typeface="GillSans"/>
            </a:endParaRPr>
          </a:p>
          <a:p>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30</a:t>
            </a:fld>
            <a:endParaRPr lang="fr-F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mtClean="0"/>
              <a:t>Because this kind</a:t>
            </a:r>
            <a:r>
              <a:rPr lang="fr-FR" baseline="0" smtClean="0"/>
              <a:t> of requirements relates to the history of the system, thus we define a log spec for each action.</a:t>
            </a:r>
          </a:p>
          <a:p>
            <a:r>
              <a:rPr lang="fr-FR" baseline="0" smtClean="0"/>
              <a:t>It includes: </a:t>
            </a: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33</a:t>
            </a:fld>
            <a:endParaRPr lang="fr-F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228600" indent="-228600">
              <a:buAutoNum type="arabicPeriod"/>
            </a:pPr>
            <a:r>
              <a:rPr lang="fr-FR" smtClean="0"/>
              <a:t>My thesis work is in the context of developing trustworthy ISs.</a:t>
            </a:r>
          </a:p>
          <a:p>
            <a:pPr marL="685800" lvl="1" indent="-228600">
              <a:buFont typeface="Arial" pitchFamily="34" charset="0"/>
              <a:buChar char="•"/>
            </a:pPr>
            <a:r>
              <a:rPr lang="fr-FR" smtClean="0"/>
              <a:t>We all know that Iss are now everywhere around us</a:t>
            </a:r>
          </a:p>
          <a:p>
            <a:pPr marL="685800" lvl="1" indent="-228600">
              <a:buFont typeface="Arial" pitchFamily="34" charset="0"/>
              <a:buChar char="•"/>
            </a:pPr>
            <a:r>
              <a:rPr lang="fr-FR" smtClean="0"/>
              <a:t>Organizations</a:t>
            </a:r>
            <a:r>
              <a:rPr lang="fr-FR" baseline="0" smtClean="0"/>
              <a:t> use them to collect, exchange, and distribute information,</a:t>
            </a:r>
          </a:p>
          <a:p>
            <a:pPr marL="685800" lvl="1" indent="-228600">
              <a:buFont typeface="Arial" pitchFamily="34" charset="0"/>
              <a:buChar char="•"/>
            </a:pPr>
            <a:r>
              <a:rPr lang="fr-FR" baseline="0" smtClean="0"/>
              <a:t>Even sensitive information</a:t>
            </a:r>
          </a:p>
          <a:p>
            <a:pPr marL="228600" lvl="0" indent="-228600">
              <a:buFont typeface="+mj-lt"/>
              <a:buAutoNum type="arabicPeriod"/>
            </a:pPr>
            <a:r>
              <a:rPr lang="fr-FR" baseline="0" smtClean="0"/>
              <a:t>Therefore, protecting the sensitive data from unauthorized people is very important.</a:t>
            </a:r>
          </a:p>
          <a:p>
            <a:pPr marL="228600" lvl="0" indent="-228600">
              <a:buFont typeface="+mj-lt"/>
              <a:buAutoNum type="arabicPeriod"/>
            </a:pPr>
            <a:r>
              <a:rPr lang="fr-FR" baseline="0" smtClean="0"/>
              <a:t>However, developers are reluctant to take into account non-functional requirements at the beginning of the development process.</a:t>
            </a:r>
          </a:p>
          <a:p>
            <a:pPr marL="685800" lvl="1" indent="-228600">
              <a:buFont typeface="Arial" pitchFamily="34" charset="0"/>
              <a:buChar char="•"/>
            </a:pPr>
            <a:r>
              <a:rPr lang="fr-FR" baseline="0" smtClean="0"/>
              <a:t>In fact, this kind of requirements are often considered at the end of software development</a:t>
            </a:r>
          </a:p>
          <a:p>
            <a:pPr marL="685800" lvl="1" indent="-228600">
              <a:buFont typeface="Arial" pitchFamily="34" charset="0"/>
              <a:buChar char="•"/>
            </a:pPr>
            <a:r>
              <a:rPr lang="fr-FR" baseline="0" smtClean="0"/>
              <a:t>Because:</a:t>
            </a:r>
          </a:p>
          <a:p>
            <a:pPr marL="1143000" lvl="2" indent="-228600">
              <a:buFont typeface="Arial" pitchFamily="34" charset="0"/>
              <a:buChar char="•"/>
            </a:pPr>
            <a:r>
              <a:rPr lang="fr-FR" baseline="0" smtClean="0"/>
              <a:t>They want to build the app ASAP</a:t>
            </a:r>
          </a:p>
          <a:p>
            <a:pPr marL="1143000" lvl="2" indent="-228600">
              <a:buFont typeface="Arial" pitchFamily="34" charset="0"/>
              <a:buChar char="•"/>
            </a:pPr>
            <a:r>
              <a:rPr lang="fr-FR" baseline="0" smtClean="0"/>
              <a:t>They are not security experts and </a:t>
            </a:r>
          </a:p>
          <a:p>
            <a:pPr marL="1143000" lvl="2" indent="-228600">
              <a:buFont typeface="Arial" pitchFamily="34" charset="0"/>
              <a:buChar char="•"/>
            </a:pPr>
            <a:r>
              <a:rPr lang="fr-FR" baseline="0" smtClean="0"/>
              <a:t>Security requirements are very complicated</a:t>
            </a:r>
          </a:p>
          <a:p>
            <a:pPr marL="1143000" lvl="2" indent="-228600">
              <a:buFont typeface="Arial" pitchFamily="34" charset="0"/>
              <a:buChar char="•"/>
            </a:pPr>
            <a:r>
              <a:rPr lang="fr-FR" baseline="0" smtClean="0"/>
              <a:t>There is a lack of tools supporting</a:t>
            </a:r>
          </a:p>
          <a:p>
            <a:pPr marL="685800" lvl="1" indent="-228600">
              <a:buFont typeface="Arial" pitchFamily="34" charset="0"/>
              <a:buChar char="•"/>
            </a:pPr>
            <a:r>
              <a:rPr lang="fr-FR" baseline="0" smtClean="0"/>
              <a:t>But security constraints may relate to several the functionalities</a:t>
            </a:r>
          </a:p>
          <a:p>
            <a:pPr marL="228600" lvl="0" indent="-228600">
              <a:buFont typeface="+mj-lt"/>
              <a:buAutoNum type="arabicPeriod"/>
            </a:pPr>
            <a:r>
              <a:rPr lang="fr-FR" baseline="0" smtClean="0"/>
              <a:t>Thus, if we consider security rules too late, the errors are detected too late</a:t>
            </a:r>
          </a:p>
          <a:p>
            <a:pPr marL="685800" lvl="1" indent="-228600">
              <a:buFont typeface="Arial" pitchFamily="34" charset="0"/>
              <a:buChar char="•"/>
            </a:pPr>
            <a:r>
              <a:rPr lang="fr-FR" baseline="0" smtClean="0"/>
              <a:t>It is more difficult to fix it</a:t>
            </a:r>
          </a:p>
          <a:p>
            <a:pPr marL="685800" lvl="1" indent="-228600">
              <a:buFont typeface="Arial" pitchFamily="34" charset="0"/>
              <a:buChar char="•"/>
            </a:pPr>
            <a:r>
              <a:rPr lang="fr-FR" baseline="0" smtClean="0"/>
              <a:t>And it is more costly: time and money </a:t>
            </a: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2</a:t>
            </a:fld>
            <a:endParaRPr lang="fr-F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sz="1200" i="0" kern="1200" smtClean="0">
                <a:solidFill>
                  <a:schemeClr val="tx1"/>
                </a:solidFill>
                <a:latin typeface="+mn-lt"/>
                <a:ea typeface="+mn-ea"/>
                <a:cs typeface="+mn-cs"/>
              </a:rPr>
              <a:t>To verify the correctness of the obtained B specification, a set of proof obligations have been generated using the Proof Obligations Generator of AtelierB.</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This</a:t>
            </a:r>
            <a:r>
              <a:rPr lang="en-US" sz="1200" i="0" kern="1200" baseline="0" smtClean="0">
                <a:solidFill>
                  <a:schemeClr val="tx1"/>
                </a:solidFill>
                <a:latin typeface="+mn-lt"/>
                <a:ea typeface="+mn-ea"/>
                <a:cs typeface="+mn-cs"/>
              </a:rPr>
              <a:t> table </a:t>
            </a:r>
            <a:r>
              <a:rPr lang="en-US" sz="1200" i="0" kern="1200" smtClean="0">
                <a:solidFill>
                  <a:schemeClr val="tx1"/>
                </a:solidFill>
                <a:latin typeface="+mn-lt"/>
                <a:ea typeface="+mn-ea"/>
                <a:cs typeface="+mn-cs"/>
              </a:rPr>
              <a:t>gives the statistics of the proof phase where:</a:t>
            </a:r>
          </a:p>
          <a:p>
            <a:endParaRPr lang="en-US" sz="1200" i="0" kern="1200" smtClean="0">
              <a:solidFill>
                <a:schemeClr val="tx1"/>
              </a:solidFill>
              <a:latin typeface="+mn-lt"/>
              <a:ea typeface="+mn-ea"/>
              <a:cs typeface="+mn-cs"/>
            </a:endParaRPr>
          </a:p>
          <a:p>
            <a:r>
              <a:rPr lang="en-US" sz="1200" i="0" kern="1200" smtClean="0">
                <a:solidFill>
                  <a:schemeClr val="tx1"/>
                </a:solidFill>
                <a:latin typeface="+mn-lt"/>
                <a:ea typeface="+mn-ea"/>
                <a:cs typeface="+mn-cs"/>
              </a:rPr>
              <a:t>Let us note that these proof obligations ensure that all the properties expressed as invariants are satisfied and the development of the filter by refinement is also correct.</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1. </a:t>
            </a:r>
            <a:r>
              <a:rPr lang="en-US" sz="1200" i="1" kern="1200" smtClean="0">
                <a:solidFill>
                  <a:schemeClr val="tx1"/>
                </a:solidFill>
                <a:latin typeface="+mn-lt"/>
                <a:ea typeface="+mn-ea"/>
                <a:cs typeface="+mn-cs"/>
              </a:rPr>
              <a:t>PO</a:t>
            </a:r>
            <a:r>
              <a:rPr lang="en-US" sz="1200" i="0" kern="1200" smtClean="0">
                <a:solidFill>
                  <a:schemeClr val="tx1"/>
                </a:solidFill>
                <a:latin typeface="+mn-lt"/>
                <a:ea typeface="+mn-ea"/>
                <a:cs typeface="+mn-cs"/>
              </a:rPr>
              <a:t>: denotes the number of proof obligations generated for each machine,</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2. </a:t>
            </a:r>
            <a:r>
              <a:rPr lang="en-US" sz="1200" i="1" kern="1200" smtClean="0">
                <a:solidFill>
                  <a:schemeClr val="tx1"/>
                </a:solidFill>
                <a:latin typeface="+mn-lt"/>
                <a:ea typeface="+mn-ea"/>
                <a:cs typeface="+mn-cs"/>
              </a:rPr>
              <a:t>AutoDischarged PO</a:t>
            </a:r>
            <a:r>
              <a:rPr lang="en-US" sz="1200" i="0" kern="1200" smtClean="0">
                <a:solidFill>
                  <a:schemeClr val="tx1"/>
                </a:solidFill>
                <a:latin typeface="+mn-lt"/>
                <a:ea typeface="+mn-ea"/>
                <a:cs typeface="+mn-cs"/>
              </a:rPr>
              <a:t>: denotes the number of proof obligations automatically discharged by the provers of AtelierB without any human intervention,</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3. </a:t>
            </a:r>
            <a:r>
              <a:rPr lang="en-US" sz="1200" i="1" kern="1200" smtClean="0">
                <a:solidFill>
                  <a:schemeClr val="tx1"/>
                </a:solidFill>
                <a:latin typeface="+mn-lt"/>
                <a:ea typeface="+mn-ea"/>
                <a:cs typeface="+mn-cs"/>
              </a:rPr>
              <a:t>PO InterDischarged</a:t>
            </a:r>
            <a:r>
              <a:rPr lang="en-US" sz="1200" i="0" kern="1200" smtClean="0">
                <a:solidFill>
                  <a:schemeClr val="tx1"/>
                </a:solidFill>
                <a:latin typeface="+mn-lt"/>
                <a:ea typeface="+mn-ea"/>
                <a:cs typeface="+mn-cs"/>
              </a:rPr>
              <a:t>: denotes the number of proof obligations interactively discharged. The intervention of the user is necessary for some proof obligations to help the prover find the rules to apply to discharge them.</a:t>
            </a:r>
            <a:br>
              <a:rPr lang="en-US" sz="1200" i="0" kern="1200" smtClean="0">
                <a:solidFill>
                  <a:schemeClr val="tx1"/>
                </a:solidFill>
                <a:latin typeface="+mn-lt"/>
                <a:ea typeface="+mn-ea"/>
                <a:cs typeface="+mn-cs"/>
              </a:rPr>
            </a:br>
            <a:endParaRPr lang="en-US" sz="1200" i="0" kern="1200" smtClean="0">
              <a:solidFill>
                <a:schemeClr val="tx1"/>
              </a:solidFill>
              <a:latin typeface="+mn-lt"/>
              <a:ea typeface="+mn-ea"/>
              <a:cs typeface="+mn-cs"/>
            </a:endParaRPr>
          </a:p>
          <a:p>
            <a:r>
              <a:rPr lang="en-US" sz="1200" i="0" kern="1200" smtClean="0">
                <a:solidFill>
                  <a:schemeClr val="tx1"/>
                </a:solidFill>
                <a:latin typeface="+mn-lt"/>
                <a:ea typeface="+mn-ea"/>
                <a:cs typeface="+mn-cs"/>
              </a:rPr>
              <a:t>For the running case study, the prover fails to automatically discharge only one proof obligation (for the machine </a:t>
            </a:r>
            <a:r>
              <a:rPr lang="en-US" sz="1200" i="1" kern="1200" smtClean="0">
                <a:solidFill>
                  <a:schemeClr val="tx1"/>
                </a:solidFill>
                <a:latin typeface="+mn-lt"/>
                <a:ea typeface="+mn-ea"/>
                <a:cs typeface="+mn-cs"/>
              </a:rPr>
              <a:t>SecureUMLTranslation</a:t>
            </a:r>
            <a:r>
              <a:rPr lang="en-US" sz="1200" i="0" kern="1200" smtClean="0">
                <a:solidFill>
                  <a:schemeClr val="tx1"/>
                </a:solidFill>
                <a:latin typeface="+mn-lt"/>
                <a:ea typeface="+mn-ea"/>
                <a:cs typeface="+mn-cs"/>
              </a:rPr>
              <a:t>) that we have interactively proved.</a:t>
            </a:r>
            <a:br>
              <a:rPr lang="en-US" sz="1200" i="0" kern="1200" smtClean="0">
                <a:solidFill>
                  <a:schemeClr val="tx1"/>
                </a:solidFill>
                <a:latin typeface="+mn-lt"/>
                <a:ea typeface="+mn-ea"/>
                <a:cs typeface="+mn-cs"/>
              </a:rPr>
            </a:b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41</a:t>
            </a:fld>
            <a:endParaRPr lang="fr-F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sz="1200" i="0" kern="1200" smtClean="0">
                <a:solidFill>
                  <a:schemeClr val="tx1"/>
                </a:solidFill>
                <a:latin typeface="+mn-lt"/>
                <a:ea typeface="+mn-ea"/>
                <a:cs typeface="+mn-cs"/>
              </a:rPr>
              <a:t>to check the security rules, we animate the specification using the ProB [96] animator by applying several</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scenarios:</a:t>
            </a:r>
          </a:p>
          <a:p>
            <a:endParaRPr lang="en-US" sz="1200" i="0" kern="1200" smtClean="0">
              <a:solidFill>
                <a:schemeClr val="tx1"/>
              </a:solidFill>
              <a:latin typeface="+mn-lt"/>
              <a:ea typeface="+mn-ea"/>
              <a:cs typeface="+mn-cs"/>
            </a:endParaRPr>
          </a:p>
          <a:p>
            <a:r>
              <a:rPr lang="en-US" sz="1200" i="0" kern="1200" smtClean="0">
                <a:solidFill>
                  <a:schemeClr val="tx1"/>
                </a:solidFill>
                <a:latin typeface="+mn-lt"/>
                <a:ea typeface="+mn-ea"/>
                <a:cs typeface="+mn-cs"/>
              </a:rPr>
              <a:t>As expected, the last action fails since the access is denied. </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42</a:t>
            </a:fld>
            <a:endParaRPr lang="fr-F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sz="1200" i="0" kern="1200" smtClean="0">
                <a:solidFill>
                  <a:schemeClr val="tx1"/>
                </a:solidFill>
                <a:latin typeface="+mn-lt"/>
                <a:ea typeface="+mn-ea"/>
                <a:cs typeface="+mn-cs"/>
              </a:rPr>
              <a:t>At</a:t>
            </a:r>
            <a:r>
              <a:rPr lang="en-US" sz="1200" i="0" kern="1200" baseline="0" smtClean="0">
                <a:solidFill>
                  <a:schemeClr val="tx1"/>
                </a:solidFill>
                <a:latin typeface="+mn-lt"/>
                <a:ea typeface="+mn-ea"/>
                <a:cs typeface="+mn-cs"/>
              </a:rPr>
              <a:t> this step, I </a:t>
            </a:r>
            <a:r>
              <a:rPr lang="en-US" sz="1200" i="0" kern="1200" smtClean="0">
                <a:solidFill>
                  <a:schemeClr val="tx1"/>
                </a:solidFill>
                <a:latin typeface="+mn-lt"/>
                <a:ea typeface="+mn-ea"/>
                <a:cs typeface="+mn-cs"/>
              </a:rPr>
              <a:t>present the refinement process to obtain a relational-like B implementation from the previous abstract specification. To do so, we mainly reuse the B refinement process defined in [104]. It consists of two main steps:</a:t>
            </a:r>
            <a:br>
              <a:rPr lang="en-US" sz="1200" i="0" kern="1200" smtClean="0">
                <a:solidFill>
                  <a:schemeClr val="tx1"/>
                </a:solidFill>
                <a:latin typeface="+mn-lt"/>
                <a:ea typeface="+mn-ea"/>
                <a:cs typeface="+mn-cs"/>
              </a:rPr>
            </a:br>
            <a:r>
              <a:rPr lang="en-US" sz="1200" i="1" kern="1200" smtClean="0">
                <a:solidFill>
                  <a:schemeClr val="tx1"/>
                </a:solidFill>
                <a:latin typeface="+mn-lt"/>
                <a:ea typeface="+mn-ea"/>
                <a:cs typeface="+mn-cs"/>
              </a:rPr>
              <a:t>Data refinement </a:t>
            </a:r>
            <a:r>
              <a:rPr lang="en-US" sz="1200" i="0" kern="1200" smtClean="0">
                <a:solidFill>
                  <a:schemeClr val="tx1"/>
                </a:solidFill>
                <a:latin typeface="+mn-lt"/>
                <a:ea typeface="+mn-ea"/>
                <a:cs typeface="+mn-cs"/>
              </a:rPr>
              <a:t>and </a:t>
            </a:r>
            <a:r>
              <a:rPr lang="en-US" sz="1200" i="1" kern="1200" smtClean="0">
                <a:solidFill>
                  <a:schemeClr val="tx1"/>
                </a:solidFill>
                <a:latin typeface="+mn-lt"/>
                <a:ea typeface="+mn-ea"/>
                <a:cs typeface="+mn-cs"/>
              </a:rPr>
              <a:t>Behavioral refinement</a:t>
            </a:r>
            <a:r>
              <a:rPr lang="en-US" sz="1200" i="0" kern="1200" smtClean="0">
                <a:solidFill>
                  <a:schemeClr val="tx1"/>
                </a:solidFill>
                <a:latin typeface="+mn-lt"/>
                <a:ea typeface="+mn-ea"/>
                <a:cs typeface="+mn-cs"/>
              </a:rPr>
              <a:t>.</a:t>
            </a:r>
          </a:p>
          <a:p>
            <a:endParaRPr lang="en-US" sz="1200" i="0" kern="1200" smtClean="0">
              <a:solidFill>
                <a:schemeClr val="tx1"/>
              </a:solidFill>
              <a:latin typeface="+mn-lt"/>
              <a:ea typeface="+mn-ea"/>
              <a:cs typeface="+mn-cs"/>
            </a:endParaRPr>
          </a:p>
          <a:p>
            <a:pPr>
              <a:buFontTx/>
              <a:buChar char="-"/>
            </a:pPr>
            <a:r>
              <a:rPr lang="en-US" sz="1200" i="0" kern="1200" smtClean="0">
                <a:solidFill>
                  <a:schemeClr val="tx1"/>
                </a:solidFill>
                <a:latin typeface="+mn-lt"/>
                <a:ea typeface="+mn-ea"/>
                <a:cs typeface="+mn-cs"/>
              </a:rPr>
              <a:t>The goal of the data refinement process is to transform the variables of the B specification in order to be close to the structure of the tables used in relational databases,</a:t>
            </a:r>
          </a:p>
          <a:p>
            <a:pPr>
              <a:buFontTx/>
              <a:buChar char="-"/>
            </a:pPr>
            <a:r>
              <a:rPr lang="en-US" sz="1200" i="0" kern="1200" smtClean="0">
                <a:solidFill>
                  <a:schemeClr val="tx1"/>
                </a:solidFill>
                <a:latin typeface="+mn-lt"/>
                <a:ea typeface="+mn-ea"/>
                <a:cs typeface="+mn-cs"/>
              </a:rPr>
              <a:t> whereas the behavioral refinement aims at replacing the parallel substitutions with sequential ones and eliminating preconditions since they are supported neither in JAVA nor in SQL languages.</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49</a:t>
            </a:fld>
            <a:endParaRPr lang="fr-F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sz="1200" i="0" kern="1200" smtClean="0">
                <a:solidFill>
                  <a:schemeClr val="tx1"/>
                </a:solidFill>
                <a:latin typeface="+mn-lt"/>
                <a:ea typeface="+mn-ea"/>
                <a:cs typeface="+mn-cs"/>
              </a:rPr>
              <a:t>The variables of the first level have been replaced by new ones to represent the relational tables. </a:t>
            </a:r>
          </a:p>
          <a:p>
            <a:r>
              <a:rPr lang="en-US" sz="1200" i="0" kern="1200" smtClean="0">
                <a:solidFill>
                  <a:schemeClr val="tx1"/>
                </a:solidFill>
                <a:latin typeface="+mn-lt"/>
                <a:ea typeface="+mn-ea"/>
                <a:cs typeface="+mn-cs"/>
              </a:rPr>
              <a:t>This is why we have to replace each substitution/predicate/expression of the initial variables with call to the operations acting on the new variables.</a:t>
            </a:r>
          </a:p>
          <a:p>
            <a:endParaRPr lang="en-US" sz="1200" i="0" kern="1200" smtClean="0">
              <a:solidFill>
                <a:schemeClr val="tx1"/>
              </a:solidFill>
              <a:latin typeface="+mn-lt"/>
              <a:ea typeface="+mn-ea"/>
              <a:cs typeface="+mn-cs"/>
            </a:endParaRPr>
          </a:p>
          <a:p>
            <a:r>
              <a:rPr lang="en-US" sz="1200" i="0" kern="1200" smtClean="0">
                <a:solidFill>
                  <a:schemeClr val="tx1"/>
                </a:solidFill>
                <a:latin typeface="+mn-lt"/>
                <a:ea typeface="+mn-ea"/>
                <a:cs typeface="+mn-cs"/>
              </a:rPr>
              <a:t>all the preconditions can be eliminated since they are just typing constraints and then are already assumed as true.</a:t>
            </a:r>
          </a:p>
          <a:p>
            <a:endParaRPr lang="en-US" sz="1200" i="0" kern="1200" smtClean="0">
              <a:solidFill>
                <a:schemeClr val="tx1"/>
              </a:solidFill>
              <a:latin typeface="+mn-lt"/>
              <a:ea typeface="+mn-ea"/>
              <a:cs typeface="+mn-cs"/>
            </a:endParaRPr>
          </a:p>
          <a:p>
            <a:r>
              <a:rPr lang="en-US" sz="1200" i="0" kern="1200" smtClean="0">
                <a:solidFill>
                  <a:schemeClr val="tx1"/>
                </a:solidFill>
                <a:latin typeface="+mn-lt"/>
                <a:ea typeface="+mn-ea"/>
                <a:cs typeface="+mn-cs"/>
              </a:rPr>
              <a:t>the sequential operator is introduced to replace the parallel one.</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51</a:t>
            </a:fld>
            <a:endParaRPr lang="fr-F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52</a:t>
            </a:fld>
            <a:endParaRPr lang="fr-F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smtClean="0"/>
              <a:t>- Pointcut: Point out the place (</a:t>
            </a:r>
            <a:r>
              <a:rPr lang="fr-FR" sz="1200" i="1" smtClean="0"/>
              <a:t>method</a:t>
            </a:r>
            <a:r>
              <a:rPr lang="fr-FR" sz="1200" i="0" smtClean="0"/>
              <a:t>) where the security checks are injected.</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i="0" smtClean="0"/>
              <a:t>- Advice: </a:t>
            </a:r>
            <a:r>
              <a:rPr lang="fr-FR" sz="1200" smtClean="0"/>
              <a:t>The code executed at the pointcut</a:t>
            </a:r>
            <a:endParaRPr lang="en-US" sz="120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smtClean="0"/>
          </a:p>
          <a:p>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58</a:t>
            </a:fld>
            <a:endParaRPr lang="fr-F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mtClean="0"/>
              <a:t>The process</a:t>
            </a:r>
            <a:r>
              <a:rPr lang="fr-FR" baseline="0" smtClean="0"/>
              <a:t> is done through 2 steps:</a:t>
            </a:r>
          </a:p>
          <a:p>
            <a:pPr marL="0" marR="0" lvl="1" indent="0" algn="l" defTabSz="914400" rtl="0" eaLnBrk="1" fontAlgn="auto" latinLnBrk="0" hangingPunct="1">
              <a:lnSpc>
                <a:spcPct val="100000"/>
              </a:lnSpc>
              <a:spcBef>
                <a:spcPts val="0"/>
              </a:spcBef>
              <a:spcAft>
                <a:spcPts val="0"/>
              </a:spcAft>
              <a:buClrTx/>
              <a:buSzTx/>
              <a:buFontTx/>
              <a:buChar char="-"/>
              <a:tabLst/>
              <a:defRPr/>
            </a:pPr>
            <a:r>
              <a:rPr lang="fr-FR" baseline="0" smtClean="0"/>
              <a:t>Refine the</a:t>
            </a:r>
            <a:r>
              <a:rPr lang="fr-FR" smtClean="0"/>
              <a:t> verified B specification to a relational-like B implementation.</a:t>
            </a:r>
          </a:p>
          <a:p>
            <a:pPr marL="0" marR="0" lvl="1" indent="0" algn="l" defTabSz="914400" rtl="0" eaLnBrk="1" fontAlgn="auto" latinLnBrk="0" hangingPunct="1">
              <a:lnSpc>
                <a:spcPct val="100000"/>
              </a:lnSpc>
              <a:spcBef>
                <a:spcPts val="0"/>
              </a:spcBef>
              <a:spcAft>
                <a:spcPts val="0"/>
              </a:spcAft>
              <a:buClrTx/>
              <a:buSzTx/>
              <a:buFontTx/>
              <a:buChar char="-"/>
              <a:tabLst/>
              <a:defRPr/>
            </a:pPr>
            <a:r>
              <a:rPr lang="fr-FR" smtClean="0"/>
              <a:t> translate the B implementation into an AspectJ-program</a:t>
            </a:r>
            <a:endParaRPr lang="en-US" smtClean="0"/>
          </a:p>
          <a:p>
            <a:pPr marL="0" marR="0" lvl="1" indent="0" algn="l" defTabSz="914400" rtl="0" eaLnBrk="1" fontAlgn="auto" latinLnBrk="0" hangingPunct="1">
              <a:lnSpc>
                <a:spcPct val="100000"/>
              </a:lnSpc>
              <a:spcBef>
                <a:spcPts val="0"/>
              </a:spcBef>
              <a:spcAft>
                <a:spcPts val="0"/>
              </a:spcAft>
              <a:buClrTx/>
              <a:buSzTx/>
              <a:buFontTx/>
              <a:buChar char="-"/>
              <a:tabLst/>
              <a:defRPr/>
            </a:pPr>
            <a:endParaRPr lang="fr-FR" smtClean="0"/>
          </a:p>
          <a:p>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62</a:t>
            </a:fld>
            <a:endParaRPr lang="fr-F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sz="1200" i="0" kern="1200" smtClean="0">
                <a:solidFill>
                  <a:schemeClr val="tx1"/>
                </a:solidFill>
                <a:latin typeface="+mn-lt"/>
                <a:ea typeface="+mn-ea"/>
                <a:cs typeface="+mn-cs"/>
              </a:rPr>
              <a:t>It would be interesting to consider other constraints, such as delegation, prerequisite, </a:t>
            </a:r>
            <a:r>
              <a:rPr lang="en-US" sz="1200" b="1" i="0" kern="1200" smtClean="0">
                <a:solidFill>
                  <a:schemeClr val="tx1"/>
                </a:solidFill>
                <a:latin typeface="+mn-lt"/>
                <a:ea typeface="+mn-ea"/>
                <a:cs typeface="+mn-cs"/>
              </a:rPr>
              <a:t>cardinality</a:t>
            </a: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encryption, and so on.</a:t>
            </a:r>
          </a:p>
          <a:p>
            <a:endParaRPr lang="en-US" sz="1200" i="0" kern="1200" smtClean="0">
              <a:solidFill>
                <a:schemeClr val="tx1"/>
              </a:solidFill>
              <a:latin typeface="+mn-lt"/>
              <a:ea typeface="+mn-ea"/>
              <a:cs typeface="+mn-cs"/>
            </a:endParaRPr>
          </a:p>
          <a:p>
            <a:r>
              <a:rPr lang="en-US" sz="1200" i="0" kern="1200" smtClean="0">
                <a:solidFill>
                  <a:schemeClr val="tx1"/>
                </a:solidFill>
                <a:latin typeface="+mn-lt"/>
                <a:ea typeface="+mn-ea"/>
                <a:cs typeface="+mn-cs"/>
              </a:rPr>
              <a:t>We are aware that adding new kinds of security requirements will bring new challenges. But we are confident that the benefits of our approach will help us dealing with it.</a:t>
            </a:r>
          </a:p>
          <a:p>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Indeed, our approach allows the modularity of different aspects throughout the development life-cycle: from the design phase to the implementation phase. As a result, additional security constraints can enhance the safety and security of a system without having a remarkable impact on the existing components. </a:t>
            </a:r>
          </a:p>
          <a:p>
            <a:endParaRPr lang="en-US" sz="1200" i="0" kern="1200" smtClean="0">
              <a:solidFill>
                <a:schemeClr val="tx1"/>
              </a:solidFill>
              <a:latin typeface="+mn-lt"/>
              <a:ea typeface="+mn-ea"/>
              <a:cs typeface="+mn-cs"/>
            </a:endParaRPr>
          </a:p>
          <a:p>
            <a:r>
              <a:rPr lang="en-US" sz="1200" i="0" kern="1200" smtClean="0">
                <a:solidFill>
                  <a:schemeClr val="tx1"/>
                </a:solidFill>
                <a:latin typeface="+mn-lt"/>
                <a:ea typeface="+mn-ea"/>
                <a:cs typeface="+mn-cs"/>
              </a:rPr>
              <a:t>To take into account new types of security constraints, other UML-based diagrams may be necessary, for example, sequence diagrams and state diagrams. </a:t>
            </a:r>
          </a:p>
          <a:p>
            <a:r>
              <a:rPr lang="en-US" sz="1200" i="0" kern="1200" smtClean="0">
                <a:solidFill>
                  <a:schemeClr val="tx1"/>
                </a:solidFill>
                <a:latin typeface="+mn-lt"/>
                <a:ea typeface="+mn-ea"/>
                <a:cs typeface="+mn-cs"/>
              </a:rPr>
              <a:t>A set of translation rules is also required for the transformations from graphical models into B and from B specifications into Java/SQL.</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65</a:t>
            </a:fld>
            <a:endParaRPr lang="fr-F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228600" indent="-228600">
              <a:buFont typeface="+mj-lt"/>
              <a:buAutoNum type="arabicPeriod"/>
            </a:pPr>
            <a:endParaRPr lang="fr-FR" smtClean="0"/>
          </a:p>
          <a:p>
            <a:pPr marL="228600" indent="-228600">
              <a:buFont typeface="+mj-lt"/>
              <a:buAutoNum type="arabicPeriod"/>
            </a:pPr>
            <a:r>
              <a:rPr lang="fr-FR" smtClean="0"/>
              <a:t>Our objectives are:</a:t>
            </a:r>
          </a:p>
          <a:p>
            <a:pPr marL="685800" lvl="1" indent="-228600">
              <a:buFont typeface="Arial" pitchFamily="34" charset="0"/>
              <a:buChar char="•"/>
            </a:pPr>
            <a:r>
              <a:rPr lang="fr-FR" smtClean="0"/>
              <a:t>First,</a:t>
            </a:r>
            <a:r>
              <a:rPr lang="fr-FR" baseline="0" smtClean="0"/>
              <a:t> we want </a:t>
            </a:r>
            <a:r>
              <a:rPr lang="fr-FR" smtClean="0"/>
              <a:t>to deal with security requirement alongside with the functionalities of a system since</a:t>
            </a:r>
            <a:r>
              <a:rPr lang="fr-FR" baseline="0" smtClean="0"/>
              <a:t> the early development phases</a:t>
            </a:r>
          </a:p>
          <a:p>
            <a:pPr marL="685800" lvl="1" indent="-228600">
              <a:buFont typeface="Arial" pitchFamily="34" charset="0"/>
              <a:buChar char="•"/>
            </a:pPr>
            <a:r>
              <a:rPr lang="fr-FR" baseline="0" smtClean="0"/>
              <a:t>Then, we want to make sure that the specified security requirements are correctly deployed.</a:t>
            </a:r>
            <a:endParaRPr lang="fr-FR" smtClean="0"/>
          </a:p>
          <a:p>
            <a:pPr marL="228600" indent="-228600">
              <a:buFont typeface="+mj-lt"/>
              <a:buAutoNum type="arabicPeriod"/>
            </a:pPr>
            <a:endParaRPr lang="fr-FR" smtClean="0"/>
          </a:p>
          <a:p>
            <a:pPr marL="228600" indent="-228600">
              <a:buFont typeface="+mj-lt"/>
              <a:buAutoNum type="arabicPeriod"/>
            </a:pPr>
            <a:r>
              <a:rPr lang="fr-FR" strike="sngStrike" smtClean="0"/>
              <a:t>MDE has been an promissing approach to </a:t>
            </a:r>
          </a:p>
          <a:p>
            <a:pPr marL="228600" indent="-228600">
              <a:buFont typeface="+mj-lt"/>
              <a:buAutoNum type="arabicPeriod"/>
            </a:pPr>
            <a:endParaRPr lang="fr-FR" smtClean="0"/>
          </a:p>
          <a:p>
            <a:pPr marL="228600" indent="-228600">
              <a:buFont typeface="+mj-lt"/>
              <a:buAutoNum type="arabicPeriod"/>
            </a:pPr>
            <a:r>
              <a:rPr lang="en-US" baseline="0" smtClean="0"/>
              <a:t>In the following I am going to present the motivations that inspired our work.</a:t>
            </a: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3</a:t>
            </a:fld>
            <a:endParaRPr lang="fr-F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228600" indent="-228600">
              <a:buFont typeface="+mj-lt"/>
              <a:buAutoNum type="arabicPeriod"/>
            </a:pPr>
            <a:endParaRPr lang="fr-FR" smtClean="0"/>
          </a:p>
          <a:p>
            <a:pPr marL="228600" indent="-228600">
              <a:buFont typeface="+mj-lt"/>
              <a:buAutoNum type="arabicPeriod"/>
            </a:pPr>
            <a:r>
              <a:rPr lang="fr-FR" smtClean="0"/>
              <a:t>Our objectives are:</a:t>
            </a:r>
          </a:p>
          <a:p>
            <a:pPr marL="685800" lvl="1" indent="-228600">
              <a:buFont typeface="Arial" pitchFamily="34" charset="0"/>
              <a:buChar char="•"/>
            </a:pPr>
            <a:r>
              <a:rPr lang="fr-FR" smtClean="0"/>
              <a:t>First,</a:t>
            </a:r>
            <a:r>
              <a:rPr lang="fr-FR" baseline="0" smtClean="0"/>
              <a:t> we want </a:t>
            </a:r>
            <a:r>
              <a:rPr lang="fr-FR" smtClean="0"/>
              <a:t>to deal with security requirement alongside with the functionalities of a system since</a:t>
            </a:r>
            <a:r>
              <a:rPr lang="fr-FR" baseline="0" smtClean="0"/>
              <a:t> the early development phases</a:t>
            </a:r>
          </a:p>
          <a:p>
            <a:pPr marL="685800" lvl="1" indent="-228600">
              <a:buFont typeface="Arial" pitchFamily="34" charset="0"/>
              <a:buChar char="•"/>
            </a:pPr>
            <a:r>
              <a:rPr lang="fr-FR" baseline="0" smtClean="0"/>
              <a:t>Then, we want to make sure that the specified security requirements are correctly deployed.</a:t>
            </a:r>
            <a:endParaRPr lang="fr-FR" smtClean="0"/>
          </a:p>
          <a:p>
            <a:pPr marL="228600" indent="-228600">
              <a:buFont typeface="+mj-lt"/>
              <a:buAutoNum type="arabicPeriod"/>
            </a:pPr>
            <a:endParaRPr lang="fr-FR" smtClean="0"/>
          </a:p>
          <a:p>
            <a:pPr marL="228600" indent="-228600">
              <a:buFont typeface="+mj-lt"/>
              <a:buAutoNum type="arabicPeriod"/>
            </a:pPr>
            <a:r>
              <a:rPr lang="fr-FR" strike="sngStrike" smtClean="0"/>
              <a:t>MDE has been an promissing approach to </a:t>
            </a:r>
          </a:p>
          <a:p>
            <a:pPr marL="228600" indent="-228600">
              <a:buFont typeface="+mj-lt"/>
              <a:buAutoNum type="arabicPeriod"/>
            </a:pPr>
            <a:endParaRPr lang="fr-FR" smtClean="0"/>
          </a:p>
          <a:p>
            <a:pPr marL="228600" indent="-228600">
              <a:buFont typeface="+mj-lt"/>
              <a:buAutoNum type="arabicPeriod"/>
            </a:pPr>
            <a:r>
              <a:rPr lang="en-US" baseline="0" smtClean="0"/>
              <a:t>In the following I am going to present the motivations that inspired our work.</a:t>
            </a: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4</a:t>
            </a:fld>
            <a:endParaRPr lang="fr-F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buFont typeface="Arial" pitchFamily="34" charset="0"/>
              <a:buChar char="•"/>
            </a:pPr>
            <a:r>
              <a:rPr lang="en-US" sz="1200" i="0" kern="1200" smtClean="0">
                <a:solidFill>
                  <a:schemeClr val="tx1"/>
                </a:solidFill>
                <a:latin typeface="+mn-lt"/>
                <a:ea typeface="+mn-ea"/>
                <a:cs typeface="+mn-cs"/>
              </a:rPr>
              <a:t> Once security and functional requirements are specified, the development process consists in implementing them. </a:t>
            </a:r>
          </a:p>
          <a:p>
            <a:endParaRPr lang="en-US" sz="1200" i="0" kern="1200" smtClean="0">
              <a:solidFill>
                <a:schemeClr val="tx1"/>
              </a:solidFill>
              <a:latin typeface="+mn-lt"/>
              <a:ea typeface="+mn-ea"/>
              <a:cs typeface="+mn-cs"/>
            </a:endParaRPr>
          </a:p>
          <a:p>
            <a:pPr>
              <a:buFont typeface="Arial" pitchFamily="34" charset="0"/>
              <a:buChar char="•"/>
            </a:pPr>
            <a:r>
              <a:rPr lang="en-US" sz="1200" i="0" kern="1200" smtClean="0">
                <a:solidFill>
                  <a:schemeClr val="tx1"/>
                </a:solidFill>
                <a:latin typeface="+mn-lt"/>
                <a:ea typeface="+mn-ea"/>
                <a:cs typeface="+mn-cs"/>
              </a:rPr>
              <a:t> Our goal is to separate the security and functional codes so that the structure of the final system is clear and easy to maintain. </a:t>
            </a:r>
          </a:p>
          <a:p>
            <a:pPr>
              <a:buFont typeface="Arial" pitchFamily="34" charset="0"/>
              <a:buChar char="•"/>
            </a:pPr>
            <a:endParaRPr lang="en-US" sz="1200" i="0" kern="1200" smtClean="0">
              <a:solidFill>
                <a:schemeClr val="tx1"/>
              </a:solidFill>
              <a:latin typeface="+mn-lt"/>
              <a:ea typeface="+mn-ea"/>
              <a:cs typeface="+mn-cs"/>
            </a:endParaRPr>
          </a:p>
          <a:p>
            <a:pPr>
              <a:buFont typeface="Arial" pitchFamily="34" charset="0"/>
              <a:buChar char="•"/>
            </a:pPr>
            <a:r>
              <a:rPr lang="en-US" sz="1200" i="0" kern="1200" smtClean="0">
                <a:solidFill>
                  <a:schemeClr val="tx1"/>
                </a:solidFill>
                <a:latin typeface="+mn-lt"/>
                <a:ea typeface="+mn-ea"/>
                <a:cs typeface="+mn-cs"/>
              </a:rPr>
              <a:t> AOP stands out to be the best solution for our</a:t>
            </a:r>
            <a:r>
              <a:rPr lang="en-US" sz="1200" i="0" kern="1200" baseline="0" smtClean="0">
                <a:solidFill>
                  <a:schemeClr val="tx1"/>
                </a:solidFill>
                <a:latin typeface="+mn-lt"/>
                <a:ea typeface="+mn-ea"/>
                <a:cs typeface="+mn-cs"/>
              </a:rPr>
              <a:t> need.</a:t>
            </a: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5</a:t>
            </a:fld>
            <a:endParaRPr lang="fr-F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buFont typeface="Arial" pitchFamily="34" charset="0"/>
              <a:buChar char="•"/>
            </a:pPr>
            <a:r>
              <a:rPr lang="en-US" sz="1200" i="0" kern="1200" smtClean="0">
                <a:solidFill>
                  <a:schemeClr val="tx1"/>
                </a:solidFill>
                <a:latin typeface="+mn-lt"/>
                <a:ea typeface="+mn-ea"/>
                <a:cs typeface="+mn-cs"/>
              </a:rPr>
              <a:t> Once security and functional requirements are specified, the development process consists in implementing them. </a:t>
            </a:r>
          </a:p>
          <a:p>
            <a:endParaRPr lang="en-US" sz="1200" i="0" kern="1200" smtClean="0">
              <a:solidFill>
                <a:schemeClr val="tx1"/>
              </a:solidFill>
              <a:latin typeface="+mn-lt"/>
              <a:ea typeface="+mn-ea"/>
              <a:cs typeface="+mn-cs"/>
            </a:endParaRPr>
          </a:p>
          <a:p>
            <a:pPr>
              <a:buFont typeface="Arial" pitchFamily="34" charset="0"/>
              <a:buChar char="•"/>
            </a:pPr>
            <a:r>
              <a:rPr lang="en-US" sz="1200" i="0" kern="1200" smtClean="0">
                <a:solidFill>
                  <a:schemeClr val="tx1"/>
                </a:solidFill>
                <a:latin typeface="+mn-lt"/>
                <a:ea typeface="+mn-ea"/>
                <a:cs typeface="+mn-cs"/>
              </a:rPr>
              <a:t> Our goal is to separate the security and functional codes so that the structure of the final system is clear and easy to maintain. </a:t>
            </a:r>
          </a:p>
          <a:p>
            <a:pPr>
              <a:buFont typeface="Arial" pitchFamily="34" charset="0"/>
              <a:buChar char="•"/>
            </a:pPr>
            <a:endParaRPr lang="en-US" sz="1200" i="0" kern="1200" smtClean="0">
              <a:solidFill>
                <a:schemeClr val="tx1"/>
              </a:solidFill>
              <a:latin typeface="+mn-lt"/>
              <a:ea typeface="+mn-ea"/>
              <a:cs typeface="+mn-cs"/>
            </a:endParaRPr>
          </a:p>
          <a:p>
            <a:pPr>
              <a:buFont typeface="Arial" pitchFamily="34" charset="0"/>
              <a:buChar char="•"/>
            </a:pPr>
            <a:r>
              <a:rPr lang="en-US" sz="1200" i="0" kern="1200" smtClean="0">
                <a:solidFill>
                  <a:schemeClr val="tx1"/>
                </a:solidFill>
                <a:latin typeface="+mn-lt"/>
                <a:ea typeface="+mn-ea"/>
                <a:cs typeface="+mn-cs"/>
              </a:rPr>
              <a:t> AOP stands out to be the best solution for our</a:t>
            </a:r>
            <a:r>
              <a:rPr lang="en-US" sz="1200" i="0" kern="1200" baseline="0" smtClean="0">
                <a:solidFill>
                  <a:schemeClr val="tx1"/>
                </a:solidFill>
                <a:latin typeface="+mn-lt"/>
                <a:ea typeface="+mn-ea"/>
                <a:cs typeface="+mn-cs"/>
              </a:rPr>
              <a:t> need.</a:t>
            </a: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6</a:t>
            </a:fld>
            <a:endParaRPr lang="fr-F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228600" indent="-228600">
              <a:buFont typeface="+mj-lt"/>
              <a:buAutoNum type="arabicPeriod"/>
            </a:pPr>
            <a:endParaRPr lang="fr-FR" smtClean="0"/>
          </a:p>
          <a:p>
            <a:pPr marL="228600" indent="-228600">
              <a:buFont typeface="+mj-lt"/>
              <a:buAutoNum type="arabicPeriod"/>
            </a:pPr>
            <a:r>
              <a:rPr lang="fr-FR" smtClean="0"/>
              <a:t>Our objectives are:</a:t>
            </a:r>
          </a:p>
          <a:p>
            <a:pPr marL="685800" lvl="1" indent="-228600">
              <a:buFont typeface="Arial" pitchFamily="34" charset="0"/>
              <a:buChar char="•"/>
            </a:pPr>
            <a:r>
              <a:rPr lang="fr-FR" smtClean="0"/>
              <a:t>First,</a:t>
            </a:r>
            <a:r>
              <a:rPr lang="fr-FR" baseline="0" smtClean="0"/>
              <a:t> we want </a:t>
            </a:r>
            <a:r>
              <a:rPr lang="fr-FR" smtClean="0"/>
              <a:t>to deal with security requirement alongside with the functionalities of a system since</a:t>
            </a:r>
            <a:r>
              <a:rPr lang="fr-FR" baseline="0" smtClean="0"/>
              <a:t> the early development phases</a:t>
            </a:r>
          </a:p>
          <a:p>
            <a:pPr marL="685800" lvl="1" indent="-228600">
              <a:buFont typeface="Arial" pitchFamily="34" charset="0"/>
              <a:buChar char="•"/>
            </a:pPr>
            <a:r>
              <a:rPr lang="fr-FR" baseline="0" smtClean="0"/>
              <a:t>Then, we want to make sure that the specified security requirements are correctly deployed.</a:t>
            </a:r>
            <a:endParaRPr lang="fr-FR" smtClean="0"/>
          </a:p>
          <a:p>
            <a:pPr marL="228600" indent="-228600">
              <a:buFont typeface="+mj-lt"/>
              <a:buAutoNum type="arabicPeriod"/>
            </a:pPr>
            <a:endParaRPr lang="fr-FR" smtClean="0"/>
          </a:p>
          <a:p>
            <a:pPr marL="228600" indent="-228600">
              <a:buFont typeface="+mj-lt"/>
              <a:buAutoNum type="arabicPeriod"/>
            </a:pPr>
            <a:r>
              <a:rPr lang="fr-FR" strike="sngStrike" smtClean="0"/>
              <a:t>MDE has been an promissing approach to </a:t>
            </a:r>
          </a:p>
          <a:p>
            <a:pPr marL="228600" indent="-228600">
              <a:buFont typeface="+mj-lt"/>
              <a:buAutoNum type="arabicPeriod"/>
            </a:pPr>
            <a:endParaRPr lang="fr-FR" smtClean="0"/>
          </a:p>
          <a:p>
            <a:pPr marL="228600" indent="-228600">
              <a:buFont typeface="+mj-lt"/>
              <a:buAutoNum type="arabicPeriod"/>
            </a:pPr>
            <a:r>
              <a:rPr lang="en-US" baseline="0" smtClean="0"/>
              <a:t>In the following I am going to present the motivations that inspired our work.</a:t>
            </a: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7</a:t>
            </a:fld>
            <a:endParaRPr lang="fr-F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228600" indent="-228600">
              <a:buFont typeface="+mj-lt"/>
              <a:buAutoNum type="arabicPeriod"/>
            </a:pPr>
            <a:endParaRPr lang="fr-FR" smtClean="0"/>
          </a:p>
          <a:p>
            <a:pPr marL="228600" indent="-228600">
              <a:buFont typeface="+mj-lt"/>
              <a:buAutoNum type="arabicPeriod"/>
            </a:pPr>
            <a:r>
              <a:rPr lang="fr-FR" smtClean="0"/>
              <a:t>Our objectives are:</a:t>
            </a:r>
          </a:p>
          <a:p>
            <a:pPr marL="685800" lvl="1" indent="-228600">
              <a:buFont typeface="Arial" pitchFamily="34" charset="0"/>
              <a:buChar char="•"/>
            </a:pPr>
            <a:r>
              <a:rPr lang="fr-FR" smtClean="0"/>
              <a:t>First,</a:t>
            </a:r>
            <a:r>
              <a:rPr lang="fr-FR" baseline="0" smtClean="0"/>
              <a:t> we want </a:t>
            </a:r>
            <a:r>
              <a:rPr lang="fr-FR" smtClean="0"/>
              <a:t>to deal with security requirement alongside with the functionalities of a system since</a:t>
            </a:r>
            <a:r>
              <a:rPr lang="fr-FR" baseline="0" smtClean="0"/>
              <a:t> the early development phases</a:t>
            </a:r>
          </a:p>
          <a:p>
            <a:pPr marL="685800" lvl="1" indent="-228600">
              <a:buFont typeface="Arial" pitchFamily="34" charset="0"/>
              <a:buChar char="•"/>
            </a:pPr>
            <a:r>
              <a:rPr lang="fr-FR" baseline="0" smtClean="0"/>
              <a:t>Then, we want to make sure that the specified security requirements are correctly deployed.</a:t>
            </a:r>
            <a:endParaRPr lang="fr-FR" smtClean="0"/>
          </a:p>
          <a:p>
            <a:pPr marL="228600" indent="-228600">
              <a:buFont typeface="+mj-lt"/>
              <a:buAutoNum type="arabicPeriod"/>
            </a:pPr>
            <a:endParaRPr lang="fr-FR" smtClean="0"/>
          </a:p>
          <a:p>
            <a:pPr marL="228600" indent="-228600">
              <a:buFont typeface="+mj-lt"/>
              <a:buAutoNum type="arabicPeriod"/>
            </a:pPr>
            <a:r>
              <a:rPr lang="fr-FR" strike="sngStrike" smtClean="0"/>
              <a:t>MDE has been an promissing approach to </a:t>
            </a:r>
          </a:p>
          <a:p>
            <a:pPr marL="228600" indent="-228600">
              <a:buFont typeface="+mj-lt"/>
              <a:buAutoNum type="arabicPeriod"/>
            </a:pPr>
            <a:endParaRPr lang="fr-FR" smtClean="0"/>
          </a:p>
          <a:p>
            <a:pPr marL="228600" indent="-228600">
              <a:buFont typeface="+mj-lt"/>
              <a:buAutoNum type="arabicPeriod"/>
            </a:pPr>
            <a:r>
              <a:rPr lang="en-US" baseline="0" smtClean="0"/>
              <a:t>In the following I am going to present the motivations that inspired our work.</a:t>
            </a: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8</a:t>
            </a:fld>
            <a:endParaRPr lang="fr-F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sz="1200" i="0" kern="1200" smtClean="0">
                <a:solidFill>
                  <a:schemeClr val="tx1"/>
                </a:solidFill>
                <a:latin typeface="+mn-lt"/>
                <a:ea typeface="+mn-ea"/>
                <a:cs typeface="+mn-cs"/>
              </a:rPr>
              <a:t>Our approach covers the whole development life-cycle of secure systems:</a:t>
            </a:r>
          </a:p>
          <a:p>
            <a:r>
              <a:rPr lang="en-US" sz="1200" i="0" kern="1200" smtClean="0">
                <a:solidFill>
                  <a:schemeClr val="tx1"/>
                </a:solidFill>
                <a:latin typeface="+mn-lt"/>
                <a:ea typeface="+mn-ea"/>
                <a:cs typeface="+mn-cs"/>
              </a:rPr>
              <a:t> </a:t>
            </a:r>
          </a:p>
          <a:p>
            <a:pPr marL="228600" indent="-228600">
              <a:buAutoNum type="arabicPeriod"/>
            </a:pPr>
            <a:r>
              <a:rPr lang="en-US" sz="1200" i="0" kern="1200" smtClean="0">
                <a:solidFill>
                  <a:schemeClr val="tx1"/>
                </a:solidFill>
                <a:latin typeface="+mn-lt"/>
                <a:ea typeface="+mn-ea"/>
                <a:cs typeface="+mn-cs"/>
              </a:rPr>
              <a:t>it starts by graphically modeling the functional and security requirements.</a:t>
            </a:r>
          </a:p>
          <a:p>
            <a:pPr marL="228600" indent="-228600">
              <a:buAutoNum type="arabicPeriod"/>
            </a:pPr>
            <a:r>
              <a:rPr lang="en-US" sz="1200" i="0" kern="1200" smtClean="0">
                <a:solidFill>
                  <a:schemeClr val="tx1"/>
                </a:solidFill>
                <a:latin typeface="+mn-lt"/>
                <a:ea typeface="+mn-ea"/>
                <a:cs typeface="+mn-cs"/>
              </a:rPr>
              <a:t>the graphical models are then translated into formal specifications that are successively validated and verified.</a:t>
            </a:r>
            <a:br>
              <a:rPr lang="en-US" sz="1200" i="0" kern="1200" smtClean="0">
                <a:solidFill>
                  <a:schemeClr val="tx1"/>
                </a:solidFill>
                <a:latin typeface="+mn-lt"/>
                <a:ea typeface="+mn-ea"/>
                <a:cs typeface="+mn-cs"/>
              </a:rPr>
            </a:br>
            <a:r>
              <a:rPr lang="en-US" sz="1200" i="0" kern="1200" smtClean="0">
                <a:solidFill>
                  <a:schemeClr val="tx1"/>
                </a:solidFill>
                <a:latin typeface="+mn-lt"/>
                <a:ea typeface="+mn-ea"/>
                <a:cs typeface="+mn-cs"/>
              </a:rPr>
              <a:t/>
            </a:r>
            <a:br>
              <a:rPr lang="en-US" sz="1200" i="0" kern="1200" smtClean="0">
                <a:solidFill>
                  <a:schemeClr val="tx1"/>
                </a:solidFill>
                <a:latin typeface="+mn-lt"/>
                <a:ea typeface="+mn-ea"/>
                <a:cs typeface="+mn-cs"/>
              </a:rPr>
            </a:br>
            <a:endParaRPr lang="en-US"/>
          </a:p>
        </p:txBody>
      </p:sp>
      <p:sp>
        <p:nvSpPr>
          <p:cNvPr id="4" name="Espace réservé du numéro de diapositive 3"/>
          <p:cNvSpPr>
            <a:spLocks noGrp="1"/>
          </p:cNvSpPr>
          <p:nvPr>
            <p:ph type="sldNum" sz="quarter" idx="10"/>
          </p:nvPr>
        </p:nvSpPr>
        <p:spPr/>
        <p:txBody>
          <a:bodyPr/>
          <a:lstStyle/>
          <a:p>
            <a:fld id="{D5161DF1-DA3B-4BE7-996B-D3A5EFCFD604}" type="slidenum">
              <a:rPr lang="fr-FR" smtClean="0"/>
              <a:pPr/>
              <a:t>9</a:t>
            </a:fld>
            <a:endParaRPr lang="fr-FR"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uverture">
    <p:bg>
      <p:bgPr>
        <a:solidFill>
          <a:schemeClr val="tx2"/>
        </a:solidFill>
        <a:effectLst/>
      </p:bgPr>
    </p:bg>
    <p:spTree>
      <p:nvGrpSpPr>
        <p:cNvPr id="1" name=""/>
        <p:cNvGrpSpPr/>
        <p:nvPr/>
      </p:nvGrpSpPr>
      <p:grpSpPr>
        <a:xfrm>
          <a:off x="0" y="0"/>
          <a:ext cx="0" cy="0"/>
          <a:chOff x="0" y="0"/>
          <a:chExt cx="0" cy="0"/>
        </a:xfrm>
      </p:grpSpPr>
      <p:sp>
        <p:nvSpPr>
          <p:cNvPr id="9" name="Rectangle 8"/>
          <p:cNvSpPr/>
          <p:nvPr userDrawn="1"/>
        </p:nvSpPr>
        <p:spPr>
          <a:xfrm>
            <a:off x="0" y="72008"/>
            <a:ext cx="9144000" cy="31409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‹N°›</a:t>
            </a:fld>
            <a:endParaRPr lang="fr-FR" dirty="0"/>
          </a:p>
        </p:txBody>
      </p:sp>
      <p:sp>
        <p:nvSpPr>
          <p:cNvPr id="10" name="Rectangle 9"/>
          <p:cNvSpPr/>
          <p:nvPr userDrawn="1"/>
        </p:nvSpPr>
        <p:spPr>
          <a:xfrm>
            <a:off x="0" y="5805263"/>
            <a:ext cx="9144000" cy="107521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Rectangle 10"/>
          <p:cNvSpPr/>
          <p:nvPr userDrawn="1"/>
        </p:nvSpPr>
        <p:spPr>
          <a:xfrm>
            <a:off x="3527914" y="5949280"/>
            <a:ext cx="1874777" cy="2880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 name="Rectangle 11"/>
          <p:cNvSpPr/>
          <p:nvPr userDrawn="1"/>
        </p:nvSpPr>
        <p:spPr>
          <a:xfrm>
            <a:off x="5402691" y="5949280"/>
            <a:ext cx="1874777" cy="2880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3" name="Rectangle 12"/>
          <p:cNvSpPr/>
          <p:nvPr userDrawn="1"/>
        </p:nvSpPr>
        <p:spPr>
          <a:xfrm>
            <a:off x="7277468" y="5949280"/>
            <a:ext cx="1874777" cy="288032"/>
          </a:xfrm>
          <a:prstGeom prst="rect">
            <a:avLst/>
          </a:prstGeom>
          <a:solidFill>
            <a:srgbClr val="6D50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34" name="Groupe 33"/>
          <p:cNvGrpSpPr/>
          <p:nvPr userDrawn="1"/>
        </p:nvGrpSpPr>
        <p:grpSpPr>
          <a:xfrm>
            <a:off x="251520" y="332656"/>
            <a:ext cx="2088232" cy="1656184"/>
            <a:chOff x="611560" y="2204864"/>
            <a:chExt cx="3096344" cy="2232248"/>
          </a:xfrm>
        </p:grpSpPr>
        <p:pic>
          <p:nvPicPr>
            <p:cNvPr id="17" name="Image 16" descr="samovar.jpg"/>
            <p:cNvPicPr>
              <a:picLocks noChangeAspect="1"/>
            </p:cNvPicPr>
            <p:nvPr userDrawn="1"/>
          </p:nvPicPr>
          <p:blipFill>
            <a:blip r:embed="rId2" cstate="print"/>
            <a:stretch>
              <a:fillRect/>
            </a:stretch>
          </p:blipFill>
          <p:spPr>
            <a:xfrm>
              <a:off x="611560" y="2204864"/>
              <a:ext cx="3096344" cy="648072"/>
            </a:xfrm>
            <a:prstGeom prst="rect">
              <a:avLst/>
            </a:prstGeom>
          </p:spPr>
        </p:pic>
        <p:grpSp>
          <p:nvGrpSpPr>
            <p:cNvPr id="33" name="Groupe 32"/>
            <p:cNvGrpSpPr/>
            <p:nvPr userDrawn="1"/>
          </p:nvGrpSpPr>
          <p:grpSpPr>
            <a:xfrm>
              <a:off x="611560" y="2924944"/>
              <a:ext cx="3096344" cy="1512168"/>
              <a:chOff x="5004048" y="2708920"/>
              <a:chExt cx="3096344" cy="1512168"/>
            </a:xfrm>
          </p:grpSpPr>
          <p:sp>
            <p:nvSpPr>
              <p:cNvPr id="28" name="Rectangle 27"/>
              <p:cNvSpPr/>
              <p:nvPr userDrawn="1"/>
            </p:nvSpPr>
            <p:spPr>
              <a:xfrm>
                <a:off x="5004048" y="2708920"/>
                <a:ext cx="3096344" cy="151216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Image 29"/>
              <p:cNvPicPr>
                <a:picLocks noChangeAspect="1"/>
              </p:cNvPicPr>
              <p:nvPr userDrawn="1"/>
            </p:nvPicPr>
            <p:blipFill>
              <a:blip r:embed="rId3" cstate="print">
                <a:extLst>
                  <a:ext uri="{28A0092B-C50C-407E-A947-70E740481C1C}">
                    <a14:useLocalDpi xmlns:a14="http://schemas.microsoft.com/office/drawing/2010/main" xmlns="" val="0"/>
                  </a:ext>
                </a:extLst>
              </a:blip>
              <a:srcRect b="21429"/>
              <a:stretch>
                <a:fillRect/>
              </a:stretch>
            </p:blipFill>
            <p:spPr>
              <a:xfrm>
                <a:off x="5041706" y="2780928"/>
                <a:ext cx="1330494" cy="1368152"/>
              </a:xfrm>
              <a:prstGeom prst="rect">
                <a:avLst/>
              </a:prstGeom>
            </p:spPr>
          </p:pic>
          <p:pic>
            <p:nvPicPr>
              <p:cNvPr id="32" name="Image 31" descr="paris-saclay1.jpeg"/>
              <p:cNvPicPr>
                <a:picLocks noChangeAspect="1"/>
              </p:cNvPicPr>
              <p:nvPr userDrawn="1"/>
            </p:nvPicPr>
            <p:blipFill>
              <a:blip r:embed="rId4" cstate="print"/>
              <a:srcRect t="30712" b="33851"/>
              <a:stretch>
                <a:fillRect/>
              </a:stretch>
            </p:blipFill>
            <p:spPr>
              <a:xfrm>
                <a:off x="6372200" y="3094006"/>
                <a:ext cx="1656184" cy="641811"/>
              </a:xfrm>
              <a:prstGeom prst="rect">
                <a:avLst/>
              </a:prstGeom>
            </p:spPr>
          </p:pic>
        </p:grpSp>
      </p:grpSp>
      <p:sp>
        <p:nvSpPr>
          <p:cNvPr id="35" name="ZoneTexte 34"/>
          <p:cNvSpPr txBox="1"/>
          <p:nvPr userDrawn="1"/>
        </p:nvSpPr>
        <p:spPr>
          <a:xfrm>
            <a:off x="539552" y="1916832"/>
            <a:ext cx="8100900" cy="1569660"/>
          </a:xfrm>
          <a:prstGeom prst="rect">
            <a:avLst/>
          </a:prstGeom>
          <a:noFill/>
        </p:spPr>
        <p:txBody>
          <a:bodyPr wrap="square" rtlCol="0">
            <a:spAutoFit/>
          </a:bodyPr>
          <a:lstStyle/>
          <a:p>
            <a:pPr algn="ctr">
              <a:lnSpc>
                <a:spcPct val="150000"/>
              </a:lnSpc>
            </a:pPr>
            <a:r>
              <a:rPr lang="en-US" sz="3200" b="0" smtClean="0">
                <a:solidFill>
                  <a:schemeClr val="bg1"/>
                </a:solidFill>
                <a:latin typeface="Bookman Old Style" pitchFamily="18" charset="0"/>
                <a:cs typeface="Times New Roman" pitchFamily="18" charset="0"/>
              </a:rPr>
              <a:t>A Model Driven Engineering Approach To</a:t>
            </a:r>
            <a:r>
              <a:rPr lang="en-US" sz="3200" b="0" baseline="0" smtClean="0">
                <a:solidFill>
                  <a:schemeClr val="bg1"/>
                </a:solidFill>
                <a:latin typeface="Bookman Old Style" pitchFamily="18" charset="0"/>
                <a:cs typeface="Times New Roman" pitchFamily="18" charset="0"/>
              </a:rPr>
              <a:t> Build Secure Information Systems</a:t>
            </a:r>
            <a:endParaRPr lang="en-US" sz="3200" b="0" dirty="0">
              <a:solidFill>
                <a:schemeClr val="bg1"/>
              </a:solidFill>
              <a:latin typeface="Bookman Old Style" pitchFamily="18" charset="0"/>
              <a:cs typeface="Times New Roman" pitchFamily="18" charset="0"/>
            </a:endParaRPr>
          </a:p>
        </p:txBody>
      </p:sp>
      <p:sp>
        <p:nvSpPr>
          <p:cNvPr id="36" name="ZoneTexte 35"/>
          <p:cNvSpPr txBox="1"/>
          <p:nvPr userDrawn="1"/>
        </p:nvSpPr>
        <p:spPr>
          <a:xfrm>
            <a:off x="3414734" y="3724580"/>
            <a:ext cx="3749554" cy="892552"/>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u="none" smtClean="0">
                <a:solidFill>
                  <a:schemeClr val="bg1"/>
                </a:solidFill>
                <a:latin typeface="GillSans" pitchFamily="2" charset="0"/>
              </a:rPr>
              <a:t>A PhD Thesis Defense</a:t>
            </a:r>
          </a:p>
          <a:p>
            <a:pPr marL="0" marR="0" indent="0" algn="l" defTabSz="914400" rtl="0" eaLnBrk="1" fontAlgn="auto" latinLnBrk="0" hangingPunct="1">
              <a:lnSpc>
                <a:spcPct val="100000"/>
              </a:lnSpc>
              <a:spcBef>
                <a:spcPts val="0"/>
              </a:spcBef>
              <a:spcAft>
                <a:spcPts val="0"/>
              </a:spcAft>
              <a:buClrTx/>
              <a:buSzTx/>
              <a:buFontTx/>
              <a:buNone/>
              <a:tabLst/>
              <a:defRPr/>
            </a:pPr>
            <a:r>
              <a:rPr lang="fr-FR" sz="2400" b="0" u="none" smtClean="0">
                <a:solidFill>
                  <a:schemeClr val="bg1"/>
                </a:solidFill>
                <a:latin typeface="GillSans" pitchFamily="2" charset="0"/>
              </a:rPr>
              <a:t>by </a:t>
            </a:r>
            <a:r>
              <a:rPr lang="en-US" sz="2800" b="1" u="none" smtClean="0">
                <a:solidFill>
                  <a:schemeClr val="bg1"/>
                </a:solidFill>
                <a:latin typeface="GillSans" pitchFamily="2" charset="0"/>
              </a:rPr>
              <a:t>Thi-Mai</a:t>
            </a:r>
            <a:r>
              <a:rPr lang="en-US" sz="2800" b="1" u="none" baseline="0" smtClean="0">
                <a:solidFill>
                  <a:schemeClr val="bg1"/>
                </a:solidFill>
                <a:latin typeface="GillSans" pitchFamily="2" charset="0"/>
              </a:rPr>
              <a:t> NGUYEN</a:t>
            </a:r>
            <a:endParaRPr lang="en-US" sz="2800" b="1" u="none" dirty="0" smtClean="0">
              <a:solidFill>
                <a:schemeClr val="bg1"/>
              </a:solidFill>
              <a:latin typeface="GillSans" pitchFamily="2" charset="0"/>
            </a:endParaRPr>
          </a:p>
        </p:txBody>
      </p:sp>
      <p:sp>
        <p:nvSpPr>
          <p:cNvPr id="37" name="ZoneTexte 36"/>
          <p:cNvSpPr txBox="1"/>
          <p:nvPr userDrawn="1"/>
        </p:nvSpPr>
        <p:spPr>
          <a:xfrm>
            <a:off x="3383868" y="4833156"/>
            <a:ext cx="5580590" cy="461665"/>
          </a:xfrm>
          <a:prstGeom prst="rect">
            <a:avLst/>
          </a:prstGeom>
          <a:noFill/>
        </p:spPr>
        <p:txBody>
          <a:bodyPr wrap="square" rtlCol="0">
            <a:spAutoFit/>
          </a:bodyPr>
          <a:lstStyle/>
          <a:p>
            <a:r>
              <a:rPr lang="en-US" sz="2400" smtClean="0">
                <a:solidFill>
                  <a:schemeClr val="bg1"/>
                </a:solidFill>
                <a:latin typeface="GillSans" pitchFamily="2" charset="0"/>
              </a:rPr>
              <a:t>Supervisors: </a:t>
            </a:r>
            <a:r>
              <a:rPr lang="en-US" sz="2400" baseline="0" smtClean="0">
                <a:solidFill>
                  <a:schemeClr val="bg1"/>
                </a:solidFill>
                <a:latin typeface="GillSans" pitchFamily="2" charset="0"/>
              </a:rPr>
              <a:t> </a:t>
            </a:r>
            <a:r>
              <a:rPr lang="en-US" sz="2400" smtClean="0">
                <a:solidFill>
                  <a:schemeClr val="bg1"/>
                </a:solidFill>
                <a:latin typeface="GillSans" pitchFamily="2" charset="0"/>
              </a:rPr>
              <a:t>Amel</a:t>
            </a:r>
            <a:r>
              <a:rPr lang="en-US" sz="2400" baseline="0" smtClean="0">
                <a:solidFill>
                  <a:schemeClr val="bg1"/>
                </a:solidFill>
                <a:latin typeface="GillSans" pitchFamily="2" charset="0"/>
              </a:rPr>
              <a:t> MAMMAR, Régine LALEAU  </a:t>
            </a:r>
            <a:endParaRPr lang="en-US" sz="2400" baseline="0" dirty="0" smtClean="0">
              <a:solidFill>
                <a:schemeClr val="bg1"/>
              </a:solidFill>
              <a:latin typeface="GillSans" pitchFamily="2" charset="0"/>
            </a:endParaRPr>
          </a:p>
        </p:txBody>
      </p:sp>
      <p:sp>
        <p:nvSpPr>
          <p:cNvPr id="38" name="ZoneTexte 37"/>
          <p:cNvSpPr txBox="1"/>
          <p:nvPr userDrawn="1"/>
        </p:nvSpPr>
        <p:spPr>
          <a:xfrm>
            <a:off x="539552" y="5909210"/>
            <a:ext cx="2592288" cy="400110"/>
          </a:xfrm>
          <a:prstGeom prst="rect">
            <a:avLst/>
          </a:prstGeom>
          <a:noFill/>
        </p:spPr>
        <p:txBody>
          <a:bodyPr wrap="square" rtlCol="0">
            <a:spAutoFit/>
          </a:bodyPr>
          <a:lstStyle/>
          <a:p>
            <a:r>
              <a:rPr lang="en-US" sz="2000" smtClean="0">
                <a:solidFill>
                  <a:schemeClr val="bg1"/>
                </a:solidFill>
                <a:latin typeface="GillSans" pitchFamily="2" charset="0"/>
              </a:rPr>
              <a:t>January </a:t>
            </a:r>
            <a:r>
              <a:rPr lang="en-US" sz="2000" baseline="0" smtClean="0">
                <a:solidFill>
                  <a:schemeClr val="bg1"/>
                </a:solidFill>
                <a:latin typeface="GillSans" pitchFamily="2" charset="0"/>
              </a:rPr>
              <a:t>13, 2017</a:t>
            </a:r>
            <a:endParaRPr lang="en-US" sz="2000" dirty="0">
              <a:solidFill>
                <a:schemeClr val="bg1"/>
              </a:solidFill>
              <a:latin typeface="GillSans" pitchFamily="2" charset="0"/>
            </a:endParaRPr>
          </a:p>
        </p:txBody>
      </p:sp>
    </p:spTree>
    <p:extLst>
      <p:ext uri="{BB962C8B-B14F-4D97-AF65-F5344CB8AC3E}">
        <p14:creationId xmlns:p14="http://schemas.microsoft.com/office/powerpoint/2010/main" xmlns="" val="319796991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a:xfrm>
            <a:off x="1442686" y="1556793"/>
            <a:ext cx="7211144" cy="403244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lvl1pPr>
              <a:defRPr/>
            </a:lvl1pPr>
          </a:lstStyle>
          <a:p>
            <a:r>
              <a:rPr lang="en-US" smtClean="0"/>
              <a:t>13/01/2017</a:t>
            </a:r>
            <a:endParaRPr lang="fr-FR" dirty="0"/>
          </a:p>
        </p:txBody>
      </p:sp>
      <p:sp>
        <p:nvSpPr>
          <p:cNvPr id="5" name="Espace réservé du pied de page 4"/>
          <p:cNvSpPr>
            <a:spLocks noGrp="1"/>
          </p:cNvSpPr>
          <p:nvPr>
            <p:ph type="ftr" sz="quarter" idx="11"/>
          </p:nvPr>
        </p:nvSpPr>
        <p:spPr/>
        <p:txBody>
          <a:bodyPr/>
          <a:lstStyle>
            <a:lvl1pPr algn="r">
              <a:defRPr/>
            </a:lvl1pPr>
          </a:lstStyle>
          <a:p>
            <a:r>
              <a:rPr lang="en-US" smtClean="0"/>
              <a:t>A MDE  approach to build secure information systems</a:t>
            </a:r>
            <a:endParaRPr lang="fr-FR" smtClean="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‹N°›</a:t>
            </a:fld>
            <a:endParaRPr lang="fr-FR" dirty="0"/>
          </a:p>
        </p:txBody>
      </p:sp>
    </p:spTree>
    <p:extLst>
      <p:ext uri="{BB962C8B-B14F-4D97-AF65-F5344CB8AC3E}">
        <p14:creationId xmlns:p14="http://schemas.microsoft.com/office/powerpoint/2010/main" xmlns="" val="369202409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692696"/>
            <a:ext cx="2057400" cy="5433467"/>
          </a:xfrm>
        </p:spPr>
        <p:txBody>
          <a:bodyPr vert="eaVert"/>
          <a:lstStyle/>
          <a:p>
            <a:r>
              <a:rPr lang="fr-FR" dirty="0" smtClean="0"/>
              <a:t>Modifiez le style du titre</a:t>
            </a:r>
            <a:endParaRPr lang="fr-FR" dirty="0"/>
          </a:p>
        </p:txBody>
      </p:sp>
      <p:sp>
        <p:nvSpPr>
          <p:cNvPr id="3" name="Espace réservé du texte vertical 2"/>
          <p:cNvSpPr>
            <a:spLocks noGrp="1"/>
          </p:cNvSpPr>
          <p:nvPr>
            <p:ph type="body" orient="vert" idx="1"/>
          </p:nvPr>
        </p:nvSpPr>
        <p:spPr>
          <a:xfrm>
            <a:off x="457200" y="692696"/>
            <a:ext cx="6019800" cy="5433467"/>
          </a:xfrm>
        </p:spPr>
        <p:txBody>
          <a:bodyPr vert="eaVert"/>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e la date 3"/>
          <p:cNvSpPr>
            <a:spLocks noGrp="1"/>
          </p:cNvSpPr>
          <p:nvPr>
            <p:ph type="dt" sz="half" idx="10"/>
          </p:nvPr>
        </p:nvSpPr>
        <p:spPr/>
        <p:txBody>
          <a:bodyPr/>
          <a:lstStyle>
            <a:lvl1pPr>
              <a:defRPr/>
            </a:lvl1p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smtClean="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‹N°›</a:t>
            </a:fld>
            <a:endParaRPr lang="fr-FR" dirty="0"/>
          </a:p>
        </p:txBody>
      </p:sp>
    </p:spTree>
    <p:extLst>
      <p:ext uri="{BB962C8B-B14F-4D97-AF65-F5344CB8AC3E}">
        <p14:creationId xmlns:p14="http://schemas.microsoft.com/office/powerpoint/2010/main" xmlns="" val="195113481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Page intercalaire">
    <p:spTree>
      <p:nvGrpSpPr>
        <p:cNvPr id="1" name=""/>
        <p:cNvGrpSpPr/>
        <p:nvPr/>
      </p:nvGrpSpPr>
      <p:grpSpPr>
        <a:xfrm>
          <a:off x="0" y="0"/>
          <a:ext cx="0" cy="0"/>
          <a:chOff x="0" y="0"/>
          <a:chExt cx="0" cy="0"/>
        </a:xfrm>
      </p:grpSpPr>
      <p:sp>
        <p:nvSpPr>
          <p:cNvPr id="2" name="Titre 1"/>
          <p:cNvSpPr>
            <a:spLocks noGrp="1"/>
          </p:cNvSpPr>
          <p:nvPr>
            <p:ph type="ctrTitle"/>
          </p:nvPr>
        </p:nvSpPr>
        <p:spPr>
          <a:xfrm>
            <a:off x="3491880" y="2348880"/>
            <a:ext cx="4966320" cy="1251570"/>
          </a:xfrm>
        </p:spPr>
        <p:txBody>
          <a:bodyPr anchor="t"/>
          <a:lstStyle>
            <a:lvl1pPr>
              <a:defRPr>
                <a:solidFill>
                  <a:srgbClr val="6D5047"/>
                </a:solidFill>
              </a:defRPr>
            </a:lvl1pPr>
          </a:lstStyle>
          <a:p>
            <a:r>
              <a:rPr lang="fr-FR" dirty="0" smtClean="0"/>
              <a:t>Modifiez le style du titre</a:t>
            </a:r>
            <a:endParaRPr lang="fr-FR" dirty="0"/>
          </a:p>
        </p:txBody>
      </p:sp>
      <p:sp>
        <p:nvSpPr>
          <p:cNvPr id="3" name="Sous-titre 2"/>
          <p:cNvSpPr>
            <a:spLocks noGrp="1"/>
          </p:cNvSpPr>
          <p:nvPr>
            <p:ph type="subTitle" idx="1"/>
          </p:nvPr>
        </p:nvSpPr>
        <p:spPr>
          <a:xfrm>
            <a:off x="3491880" y="3886200"/>
            <a:ext cx="4968552" cy="1752600"/>
          </a:xfrm>
        </p:spPr>
        <p:txBody>
          <a:bodyPr/>
          <a:lstStyle>
            <a:lvl1pPr marL="0" indent="0" algn="l">
              <a:buNone/>
              <a:defRPr>
                <a:solidFill>
                  <a:srgbClr val="B8B8B8"/>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Modifiez le style des sous-titres du masque</a:t>
            </a:r>
            <a:endParaRPr lang="fr-FR" dirty="0"/>
          </a:p>
        </p:txBody>
      </p:sp>
      <p:sp>
        <p:nvSpPr>
          <p:cNvPr id="8" name="Rectangle 7"/>
          <p:cNvSpPr/>
          <p:nvPr userDrawn="1"/>
        </p:nvSpPr>
        <p:spPr>
          <a:xfrm>
            <a:off x="3527914" y="1844824"/>
            <a:ext cx="1874777" cy="2880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 name="Rectangle 8"/>
          <p:cNvSpPr/>
          <p:nvPr userDrawn="1"/>
        </p:nvSpPr>
        <p:spPr>
          <a:xfrm>
            <a:off x="5402691" y="1844824"/>
            <a:ext cx="1874777" cy="2880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Rectangle 9"/>
          <p:cNvSpPr/>
          <p:nvPr userDrawn="1"/>
        </p:nvSpPr>
        <p:spPr>
          <a:xfrm>
            <a:off x="7277468" y="1844824"/>
            <a:ext cx="1874777" cy="288032"/>
          </a:xfrm>
          <a:prstGeom prst="rect">
            <a:avLst/>
          </a:prstGeom>
          <a:solidFill>
            <a:srgbClr val="6D50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Rectangle 10"/>
          <p:cNvSpPr/>
          <p:nvPr userDrawn="1"/>
        </p:nvSpPr>
        <p:spPr>
          <a:xfrm>
            <a:off x="0" y="332656"/>
            <a:ext cx="2051720" cy="1008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dirty="0"/>
          </a:p>
        </p:txBody>
      </p:sp>
      <p:sp>
        <p:nvSpPr>
          <p:cNvPr id="7" name="Espace réservé de la date 6"/>
          <p:cNvSpPr>
            <a:spLocks noGrp="1"/>
          </p:cNvSpPr>
          <p:nvPr>
            <p:ph type="dt" sz="half" idx="10"/>
          </p:nvPr>
        </p:nvSpPr>
        <p:spPr/>
        <p:txBody>
          <a:bodyPr/>
          <a:lstStyle>
            <a:lvl1pPr>
              <a:defRPr/>
            </a:lvl1pPr>
          </a:lstStyle>
          <a:p>
            <a:r>
              <a:rPr lang="en-US" smtClean="0"/>
              <a:t>13/01/2017</a:t>
            </a:r>
            <a:endParaRPr lang="fr-FR" dirty="0"/>
          </a:p>
        </p:txBody>
      </p:sp>
      <p:sp>
        <p:nvSpPr>
          <p:cNvPr id="12" name="Espace réservé du pied de page 11"/>
          <p:cNvSpPr>
            <a:spLocks noGrp="1"/>
          </p:cNvSpPr>
          <p:nvPr>
            <p:ph type="ftr" sz="quarter" idx="11"/>
          </p:nvPr>
        </p:nvSpPr>
        <p:spPr/>
        <p:txBody>
          <a:bodyPr/>
          <a:lstStyle>
            <a:lvl1pPr>
              <a:defRPr/>
            </a:lvl1pPr>
          </a:lstStyle>
          <a:p>
            <a:pPr algn="r"/>
            <a:r>
              <a:rPr lang="en-US" smtClean="0"/>
              <a:t>A MDE  approach to build secure information systems</a:t>
            </a:r>
            <a:endParaRPr lang="fr-FR" dirty="0"/>
          </a:p>
        </p:txBody>
      </p:sp>
      <p:sp>
        <p:nvSpPr>
          <p:cNvPr id="13" name="Espace réservé du numéro de diapositive 12"/>
          <p:cNvSpPr>
            <a:spLocks noGrp="1"/>
          </p:cNvSpPr>
          <p:nvPr>
            <p:ph type="sldNum" sz="quarter" idx="12"/>
          </p:nvPr>
        </p:nvSpPr>
        <p:spPr/>
        <p:txBody>
          <a:bodyPr/>
          <a:lstStyle/>
          <a:p>
            <a:fld id="{3A5F5595-61AE-4AA6-B423-33EDBD1DAE12}" type="slidenum">
              <a:rPr lang="fr-FR" smtClean="0"/>
              <a:pPr/>
              <a:t>‹N°›</a:t>
            </a:fld>
            <a:endParaRPr lang="fr-FR" dirty="0"/>
          </a:p>
        </p:txBody>
      </p:sp>
    </p:spTree>
    <p:extLst>
      <p:ext uri="{BB962C8B-B14F-4D97-AF65-F5344CB8AC3E}">
        <p14:creationId xmlns:p14="http://schemas.microsoft.com/office/powerpoint/2010/main" xmlns="" val="296902574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475656" y="548680"/>
            <a:ext cx="7416824" cy="576064"/>
          </a:xfrm>
        </p:spPr>
        <p:txBody>
          <a:bodyPr>
            <a:noAutofit/>
          </a:bodyPr>
          <a:lstStyle>
            <a:lvl1pPr>
              <a:defRPr sz="3200" b="0">
                <a:latin typeface="GillSans"/>
              </a:defRPr>
            </a:lvl1pPr>
          </a:lstStyle>
          <a:p>
            <a:r>
              <a:rPr lang="fr-FR" dirty="0" smtClean="0"/>
              <a:t>Modifiez le style du titre</a:t>
            </a:r>
            <a:endParaRPr lang="fr-FR" dirty="0"/>
          </a:p>
        </p:txBody>
      </p:sp>
      <p:sp>
        <p:nvSpPr>
          <p:cNvPr id="3" name="Espace réservé du contenu 2"/>
          <p:cNvSpPr>
            <a:spLocks noGrp="1"/>
          </p:cNvSpPr>
          <p:nvPr>
            <p:ph idx="1" hasCustomPrompt="1"/>
          </p:nvPr>
        </p:nvSpPr>
        <p:spPr>
          <a:xfrm>
            <a:off x="431540" y="1412776"/>
            <a:ext cx="8136904" cy="4680520"/>
          </a:xfrm>
        </p:spPr>
        <p:txBody>
          <a:bodyPr>
            <a:normAutofit/>
          </a:bodyPr>
          <a:lstStyle>
            <a:lvl1pPr algn="just">
              <a:buFont typeface="Wingdings 2" pitchFamily="18" charset="2"/>
              <a:buChar char=""/>
              <a:defRPr sz="2400" b="0">
                <a:latin typeface="Times New Roman" pitchFamily="18" charset="0"/>
                <a:cs typeface="Times New Roman" pitchFamily="18" charset="0"/>
              </a:defRPr>
            </a:lvl1pPr>
            <a:lvl2pPr algn="just">
              <a:buClr>
                <a:schemeClr val="accent1"/>
              </a:buClr>
              <a:buFont typeface="Arial" pitchFamily="34" charset="0"/>
              <a:buChar char="□"/>
              <a:defRPr sz="2000">
                <a:latin typeface="Times New Roman" pitchFamily="18" charset="0"/>
                <a:cs typeface="Times New Roman" pitchFamily="18" charset="0"/>
              </a:defRPr>
            </a:lvl2pPr>
            <a:lvl3pPr marL="1257300" indent="-342900" algn="just">
              <a:buFont typeface="Wingdings 2" pitchFamily="18" charset="2"/>
              <a:buChar char=""/>
              <a:defRPr sz="1800">
                <a:latin typeface="Times New Roman" pitchFamily="18" charset="0"/>
                <a:cs typeface="Times New Roman" pitchFamily="18" charset="0"/>
              </a:defRPr>
            </a:lvl3pPr>
          </a:lstStyle>
          <a:p>
            <a:pPr lvl="0"/>
            <a:r>
              <a:rPr lang="fr-FR" dirty="0" smtClean="0"/>
              <a:t>Modifiez les styles du texte du masque</a:t>
            </a:r>
          </a:p>
          <a:p>
            <a:pPr lvl="1"/>
            <a:r>
              <a:rPr lang="fr-FR" dirty="0" smtClean="0"/>
              <a:t>Deuxième niveau</a:t>
            </a:r>
          </a:p>
          <a:p>
            <a:pPr lvl="2"/>
            <a:r>
              <a:rPr lang="fr-FR" dirty="0" smtClean="0"/>
              <a:t>Troisième niveau</a:t>
            </a:r>
          </a:p>
        </p:txBody>
      </p:sp>
      <p:sp>
        <p:nvSpPr>
          <p:cNvPr id="7" name="Espace réservé de la date 6"/>
          <p:cNvSpPr>
            <a:spLocks noGrp="1"/>
          </p:cNvSpPr>
          <p:nvPr>
            <p:ph type="dt" sz="half" idx="10"/>
          </p:nvPr>
        </p:nvSpPr>
        <p:spPr/>
        <p:txBody>
          <a:bodyPr/>
          <a:lstStyle>
            <a:lvl1pPr>
              <a:defRPr/>
            </a:lvl1pPr>
          </a:lstStyle>
          <a:p>
            <a:r>
              <a:rPr lang="en-US" smtClean="0"/>
              <a:t>13/01/2017</a:t>
            </a:r>
            <a:endParaRPr lang="fr-FR" dirty="0"/>
          </a:p>
        </p:txBody>
      </p:sp>
      <p:sp>
        <p:nvSpPr>
          <p:cNvPr id="8" name="Espace réservé du pied de page 7"/>
          <p:cNvSpPr>
            <a:spLocks noGrp="1"/>
          </p:cNvSpPr>
          <p:nvPr>
            <p:ph type="ftr" sz="quarter" idx="11"/>
          </p:nvPr>
        </p:nvSpPr>
        <p:spPr/>
        <p:txBody>
          <a:bodyPr/>
          <a:lstStyle>
            <a:lvl1pPr>
              <a:defRPr/>
            </a:lvl1pPr>
          </a:lstStyle>
          <a:p>
            <a:pPr algn="r"/>
            <a:r>
              <a:rPr lang="en-US" smtClean="0"/>
              <a:t>A MDE  approach to build secure information systems</a:t>
            </a:r>
            <a:endParaRPr lang="fr-FR" dirty="0"/>
          </a:p>
        </p:txBody>
      </p:sp>
      <p:sp>
        <p:nvSpPr>
          <p:cNvPr id="9" name="Espace réservé du numéro de diapositive 8"/>
          <p:cNvSpPr>
            <a:spLocks noGrp="1"/>
          </p:cNvSpPr>
          <p:nvPr>
            <p:ph type="sldNum" sz="quarter" idx="12"/>
          </p:nvPr>
        </p:nvSpPr>
        <p:spPr/>
        <p:txBody>
          <a:bodyPr/>
          <a:lstStyle/>
          <a:p>
            <a:fld id="{3A5F5595-61AE-4AA6-B423-33EDBD1DAE12}" type="slidenum">
              <a:rPr lang="fr-FR" smtClean="0"/>
              <a:pPr/>
              <a:t>‹N°›</a:t>
            </a:fld>
            <a:endParaRPr lang="fr-FR" dirty="0"/>
          </a:p>
        </p:txBody>
      </p:sp>
      <p:sp>
        <p:nvSpPr>
          <p:cNvPr id="10" name="Rectangle 9"/>
          <p:cNvSpPr/>
          <p:nvPr userDrawn="1"/>
        </p:nvSpPr>
        <p:spPr>
          <a:xfrm>
            <a:off x="0" y="0"/>
            <a:ext cx="4572000" cy="40466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4572000" y="0"/>
            <a:ext cx="4572000" cy="40466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39984180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457200" y="1600200"/>
            <a:ext cx="4038600" cy="45259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contenu 3"/>
          <p:cNvSpPr>
            <a:spLocks noGrp="1"/>
          </p:cNvSpPr>
          <p:nvPr>
            <p:ph sz="half" idx="2"/>
          </p:nvPr>
        </p:nvSpPr>
        <p:spPr>
          <a:xfrm>
            <a:off x="4648200" y="1600200"/>
            <a:ext cx="4038600" cy="45259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5" name="Espace réservé de la date 4"/>
          <p:cNvSpPr>
            <a:spLocks noGrp="1"/>
          </p:cNvSpPr>
          <p:nvPr>
            <p:ph type="dt" sz="half" idx="10"/>
          </p:nvPr>
        </p:nvSpPr>
        <p:spPr/>
        <p:txBody>
          <a:bodyPr/>
          <a:lstStyle>
            <a:lvl1pPr>
              <a:defRPr/>
            </a:lvl1pPr>
          </a:lstStyle>
          <a:p>
            <a:r>
              <a:rPr lang="en-US" smtClean="0"/>
              <a:t>13/01/2017</a:t>
            </a:r>
            <a:endParaRPr lang="fr-FR" dirty="0"/>
          </a:p>
        </p:txBody>
      </p:sp>
      <p:sp>
        <p:nvSpPr>
          <p:cNvPr id="6" name="Espace réservé du pied de page 5"/>
          <p:cNvSpPr>
            <a:spLocks noGrp="1"/>
          </p:cNvSpPr>
          <p:nvPr>
            <p:ph type="ftr" sz="quarter" idx="11"/>
          </p:nvPr>
        </p:nvSpPr>
        <p:spPr/>
        <p:txBody>
          <a:bodyPr/>
          <a:lstStyle>
            <a:lvl1pPr algn="r">
              <a:defRPr/>
            </a:lvl1pPr>
          </a:lstStyle>
          <a:p>
            <a:r>
              <a:rPr lang="en-US" smtClean="0"/>
              <a:t>A MDE  approach to build secure information systems</a:t>
            </a:r>
            <a:endParaRPr lang="fr-FR" smtClean="0"/>
          </a:p>
        </p:txBody>
      </p:sp>
      <p:sp>
        <p:nvSpPr>
          <p:cNvPr id="7" name="Espace réservé du numéro de diapositive 6"/>
          <p:cNvSpPr>
            <a:spLocks noGrp="1"/>
          </p:cNvSpPr>
          <p:nvPr>
            <p:ph type="sldNum" sz="quarter" idx="12"/>
          </p:nvPr>
        </p:nvSpPr>
        <p:spPr/>
        <p:txBody>
          <a:bodyPr/>
          <a:lstStyle/>
          <a:p>
            <a:fld id="{3A5F5595-61AE-4AA6-B423-33EDBD1DAE12}" type="slidenum">
              <a:rPr lang="fr-FR" smtClean="0"/>
              <a:pPr/>
              <a:t>‹N°›</a:t>
            </a:fld>
            <a:endParaRPr lang="fr-FR" dirty="0"/>
          </a:p>
        </p:txBody>
      </p:sp>
    </p:spTree>
    <p:extLst>
      <p:ext uri="{BB962C8B-B14F-4D97-AF65-F5344CB8AC3E}">
        <p14:creationId xmlns:p14="http://schemas.microsoft.com/office/powerpoint/2010/main" xmlns="" val="29122199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10" name="Espace réservé de la date 9"/>
          <p:cNvSpPr>
            <a:spLocks noGrp="1"/>
          </p:cNvSpPr>
          <p:nvPr>
            <p:ph type="dt" sz="half" idx="10"/>
          </p:nvPr>
        </p:nvSpPr>
        <p:spPr/>
        <p:txBody>
          <a:bodyPr/>
          <a:lstStyle/>
          <a:p>
            <a:r>
              <a:rPr lang="en-US" smtClean="0"/>
              <a:t>13/01/2017</a:t>
            </a:r>
            <a:endParaRPr lang="fr-FR" dirty="0"/>
          </a:p>
        </p:txBody>
      </p:sp>
      <p:sp>
        <p:nvSpPr>
          <p:cNvPr id="11" name="Espace réservé du numéro de diapositive 10"/>
          <p:cNvSpPr>
            <a:spLocks noGrp="1"/>
          </p:cNvSpPr>
          <p:nvPr>
            <p:ph type="sldNum" sz="quarter" idx="11"/>
          </p:nvPr>
        </p:nvSpPr>
        <p:spPr/>
        <p:txBody>
          <a:bodyPr/>
          <a:lstStyle/>
          <a:p>
            <a:fld id="{3A5F5595-61AE-4AA6-B423-33EDBD1DAE12}" type="slidenum">
              <a:rPr lang="fr-FR" smtClean="0"/>
              <a:pPr/>
              <a:t>‹N°›</a:t>
            </a:fld>
            <a:endParaRPr lang="fr-FR" dirty="0"/>
          </a:p>
        </p:txBody>
      </p:sp>
      <p:sp>
        <p:nvSpPr>
          <p:cNvPr id="12" name="Espace réservé du pied de page 11"/>
          <p:cNvSpPr>
            <a:spLocks noGrp="1"/>
          </p:cNvSpPr>
          <p:nvPr>
            <p:ph type="ftr" sz="quarter" idx="12"/>
          </p:nvPr>
        </p:nvSpPr>
        <p:spPr/>
        <p:txBody>
          <a:bodyPr/>
          <a:lstStyle/>
          <a:p>
            <a:pPr algn="r"/>
            <a:r>
              <a:rPr lang="en-US" smtClean="0"/>
              <a:t>A MDE  approach to build secure information systems</a:t>
            </a:r>
            <a:endParaRPr lang="fr-FR" dirty="0"/>
          </a:p>
        </p:txBody>
      </p:sp>
      <p:sp>
        <p:nvSpPr>
          <p:cNvPr id="13" name="Titre 12"/>
          <p:cNvSpPr>
            <a:spLocks noGrp="1"/>
          </p:cNvSpPr>
          <p:nvPr>
            <p:ph type="title"/>
          </p:nvPr>
        </p:nvSpPr>
        <p:spPr/>
        <p:txBody>
          <a:bodyPr/>
          <a:lstStyle/>
          <a:p>
            <a:r>
              <a:rPr lang="fr-FR" smtClean="0"/>
              <a:t>Cliquez pour modifier le style du titre</a:t>
            </a:r>
            <a:endParaRPr lang="en-US"/>
          </a:p>
        </p:txBody>
      </p:sp>
    </p:spTree>
    <p:extLst>
      <p:ext uri="{BB962C8B-B14F-4D97-AF65-F5344CB8AC3E}">
        <p14:creationId xmlns:p14="http://schemas.microsoft.com/office/powerpoint/2010/main" xmlns="" val="420477188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lvl1pPr>
              <a:defRPr/>
            </a:lvl1pPr>
          </a:lstStyle>
          <a:p>
            <a:r>
              <a:rPr lang="en-US" smtClean="0"/>
              <a:t>13/01/2017</a:t>
            </a:r>
            <a:endParaRPr lang="fr-FR" dirty="0"/>
          </a:p>
        </p:txBody>
      </p:sp>
      <p:sp>
        <p:nvSpPr>
          <p:cNvPr id="4" name="Espace réservé du pied de page 3"/>
          <p:cNvSpPr>
            <a:spLocks noGrp="1"/>
          </p:cNvSpPr>
          <p:nvPr>
            <p:ph type="ftr" sz="quarter" idx="11"/>
          </p:nvPr>
        </p:nvSpPr>
        <p:spPr/>
        <p:txBody>
          <a:bodyPr/>
          <a:lstStyle>
            <a:lvl1pPr algn="r">
              <a:defRPr/>
            </a:lvl1pPr>
          </a:lstStyle>
          <a:p>
            <a:r>
              <a:rPr lang="en-US" smtClean="0"/>
              <a:t>A MDE  approach to build secure information systems</a:t>
            </a:r>
            <a:endParaRPr lang="fr-FR" smtClean="0"/>
          </a:p>
        </p:txBody>
      </p:sp>
      <p:sp>
        <p:nvSpPr>
          <p:cNvPr id="5" name="Espace réservé du numéro de diapositive 4"/>
          <p:cNvSpPr>
            <a:spLocks noGrp="1"/>
          </p:cNvSpPr>
          <p:nvPr>
            <p:ph type="sldNum" sz="quarter" idx="12"/>
          </p:nvPr>
        </p:nvSpPr>
        <p:spPr/>
        <p:txBody>
          <a:bodyPr/>
          <a:lstStyle/>
          <a:p>
            <a:fld id="{3A5F5595-61AE-4AA6-B423-33EDBD1DAE12}" type="slidenum">
              <a:rPr lang="fr-FR" smtClean="0"/>
              <a:pPr/>
              <a:t>‹N°›</a:t>
            </a:fld>
            <a:endParaRPr lang="fr-FR" dirty="0"/>
          </a:p>
        </p:txBody>
      </p:sp>
      <p:sp>
        <p:nvSpPr>
          <p:cNvPr id="6" name="Rectangle 5"/>
          <p:cNvSpPr/>
          <p:nvPr userDrawn="1"/>
        </p:nvSpPr>
        <p:spPr>
          <a:xfrm>
            <a:off x="0" y="0"/>
            <a:ext cx="4572000" cy="40466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4572000" y="0"/>
            <a:ext cx="4572000" cy="40466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re 1"/>
          <p:cNvSpPr>
            <a:spLocks noGrp="1"/>
          </p:cNvSpPr>
          <p:nvPr>
            <p:ph type="title"/>
          </p:nvPr>
        </p:nvSpPr>
        <p:spPr>
          <a:xfrm>
            <a:off x="1475656" y="548680"/>
            <a:ext cx="7211144" cy="576064"/>
          </a:xfrm>
        </p:spPr>
        <p:txBody>
          <a:bodyPr>
            <a:noAutofit/>
          </a:bodyPr>
          <a:lstStyle>
            <a:lvl1pPr>
              <a:defRPr sz="3200" b="0">
                <a:latin typeface="GillSans"/>
              </a:defRPr>
            </a:lvl1pPr>
          </a:lstStyle>
          <a:p>
            <a:r>
              <a:rPr lang="fr-FR" dirty="0" smtClean="0"/>
              <a:t>Modifiez le style du titre</a:t>
            </a:r>
            <a:endParaRPr lang="fr-FR" dirty="0"/>
          </a:p>
        </p:txBody>
      </p:sp>
    </p:spTree>
    <p:extLst>
      <p:ext uri="{BB962C8B-B14F-4D97-AF65-F5344CB8AC3E}">
        <p14:creationId xmlns:p14="http://schemas.microsoft.com/office/powerpoint/2010/main" xmlns="" val="163143941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lvl1pPr>
              <a:defRPr/>
            </a:lvl1pPr>
          </a:lstStyle>
          <a:p>
            <a:r>
              <a:rPr lang="en-US" smtClean="0"/>
              <a:t>13/01/2017</a:t>
            </a:r>
            <a:endParaRPr lang="fr-FR" dirty="0"/>
          </a:p>
        </p:txBody>
      </p:sp>
      <p:sp>
        <p:nvSpPr>
          <p:cNvPr id="3" name="Espace réservé du pied de page 2"/>
          <p:cNvSpPr>
            <a:spLocks noGrp="1"/>
          </p:cNvSpPr>
          <p:nvPr>
            <p:ph type="ftr" sz="quarter" idx="11"/>
          </p:nvPr>
        </p:nvSpPr>
        <p:spPr/>
        <p:txBody>
          <a:bodyPr/>
          <a:lstStyle/>
          <a:p>
            <a:pPr algn="r"/>
            <a:r>
              <a:rPr lang="en-US" smtClean="0"/>
              <a:t>A MDE  approach to build secure information systems</a:t>
            </a:r>
            <a:endParaRPr lang="fr-FR" smtClean="0"/>
          </a:p>
        </p:txBody>
      </p:sp>
      <p:sp>
        <p:nvSpPr>
          <p:cNvPr id="4" name="Espace réservé du numéro de diapositive 3"/>
          <p:cNvSpPr>
            <a:spLocks noGrp="1"/>
          </p:cNvSpPr>
          <p:nvPr>
            <p:ph type="sldNum" sz="quarter" idx="12"/>
          </p:nvPr>
        </p:nvSpPr>
        <p:spPr/>
        <p:txBody>
          <a:bodyPr/>
          <a:lstStyle/>
          <a:p>
            <a:fld id="{3A5F5595-61AE-4AA6-B423-33EDBD1DAE12}" type="slidenum">
              <a:rPr lang="fr-FR" smtClean="0"/>
              <a:pPr/>
              <a:t>‹N°›</a:t>
            </a:fld>
            <a:endParaRPr lang="fr-FR" dirty="0"/>
          </a:p>
        </p:txBody>
      </p:sp>
    </p:spTree>
    <p:extLst>
      <p:ext uri="{BB962C8B-B14F-4D97-AF65-F5344CB8AC3E}">
        <p14:creationId xmlns:p14="http://schemas.microsoft.com/office/powerpoint/2010/main" xmlns="" val="85451131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475656" y="273050"/>
            <a:ext cx="1989857" cy="779686"/>
          </a:xfrm>
        </p:spPr>
        <p:txBody>
          <a:bodyPr anchor="b"/>
          <a:lstStyle>
            <a:lvl1pPr algn="l">
              <a:defRPr sz="2000" b="1"/>
            </a:lvl1pPr>
          </a:lstStyle>
          <a:p>
            <a:r>
              <a:rPr lang="fr-FR" dirty="0" smtClean="0"/>
              <a:t>Modifiez le style du titre</a:t>
            </a:r>
            <a:endParaRPr lang="fr-FR" dirty="0"/>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268760"/>
            <a:ext cx="3008313" cy="485740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dirty="0" smtClean="0"/>
              <a:t>Modifiez les styles du texte du masque</a:t>
            </a:r>
          </a:p>
        </p:txBody>
      </p:sp>
      <p:sp>
        <p:nvSpPr>
          <p:cNvPr id="5" name="Espace réservé de la date 4"/>
          <p:cNvSpPr>
            <a:spLocks noGrp="1"/>
          </p:cNvSpPr>
          <p:nvPr>
            <p:ph type="dt" sz="half" idx="10"/>
          </p:nvPr>
        </p:nvSpPr>
        <p:spPr/>
        <p:txBody>
          <a:bodyPr/>
          <a:lstStyle>
            <a:lvl1pPr>
              <a:defRPr/>
            </a:lvl1pPr>
          </a:lstStyle>
          <a:p>
            <a:r>
              <a:rPr lang="en-US" smtClean="0"/>
              <a:t>13/01/2017</a:t>
            </a:r>
            <a:endParaRPr lang="fr-FR" dirty="0"/>
          </a:p>
        </p:txBody>
      </p:sp>
      <p:sp>
        <p:nvSpPr>
          <p:cNvPr id="6" name="Espace réservé du pied de page 5"/>
          <p:cNvSpPr>
            <a:spLocks noGrp="1"/>
          </p:cNvSpPr>
          <p:nvPr>
            <p:ph type="ftr" sz="quarter" idx="11"/>
          </p:nvPr>
        </p:nvSpPr>
        <p:spPr/>
        <p:txBody>
          <a:bodyPr/>
          <a:lstStyle>
            <a:lvl1pPr algn="r">
              <a:defRPr/>
            </a:lvl1pPr>
          </a:lstStyle>
          <a:p>
            <a:r>
              <a:rPr lang="en-US" smtClean="0"/>
              <a:t>A MDE  approach to build secure information systems</a:t>
            </a:r>
            <a:endParaRPr lang="fr-FR" smtClean="0"/>
          </a:p>
        </p:txBody>
      </p:sp>
      <p:sp>
        <p:nvSpPr>
          <p:cNvPr id="7" name="Espace réservé du numéro de diapositive 6"/>
          <p:cNvSpPr>
            <a:spLocks noGrp="1"/>
          </p:cNvSpPr>
          <p:nvPr>
            <p:ph type="sldNum" sz="quarter" idx="12"/>
          </p:nvPr>
        </p:nvSpPr>
        <p:spPr/>
        <p:txBody>
          <a:bodyPr/>
          <a:lstStyle/>
          <a:p>
            <a:fld id="{3A5F5595-61AE-4AA6-B423-33EDBD1DAE12}" type="slidenum">
              <a:rPr lang="fr-FR" smtClean="0"/>
              <a:pPr/>
              <a:t>‹N°›</a:t>
            </a:fld>
            <a:endParaRPr lang="fr-FR" dirty="0"/>
          </a:p>
        </p:txBody>
      </p:sp>
    </p:spTree>
    <p:extLst>
      <p:ext uri="{BB962C8B-B14F-4D97-AF65-F5344CB8AC3E}">
        <p14:creationId xmlns:p14="http://schemas.microsoft.com/office/powerpoint/2010/main" xmlns="" val="335141910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Modifiez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dirty="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lvl1pPr>
              <a:defRPr/>
            </a:lvl1pPr>
          </a:lstStyle>
          <a:p>
            <a:r>
              <a:rPr lang="en-US" smtClean="0"/>
              <a:t>13/01/2017</a:t>
            </a:r>
            <a:endParaRPr lang="fr-FR" dirty="0"/>
          </a:p>
        </p:txBody>
      </p:sp>
      <p:sp>
        <p:nvSpPr>
          <p:cNvPr id="6" name="Espace réservé du pied de page 5"/>
          <p:cNvSpPr>
            <a:spLocks noGrp="1"/>
          </p:cNvSpPr>
          <p:nvPr>
            <p:ph type="ftr" sz="quarter" idx="11"/>
          </p:nvPr>
        </p:nvSpPr>
        <p:spPr/>
        <p:txBody>
          <a:bodyPr/>
          <a:lstStyle>
            <a:lvl1pPr algn="r">
              <a:defRPr/>
            </a:lvl1pPr>
          </a:lstStyle>
          <a:p>
            <a:r>
              <a:rPr lang="en-US" smtClean="0"/>
              <a:t>A MDE  approach to build secure information systems</a:t>
            </a:r>
            <a:endParaRPr lang="fr-FR" smtClean="0"/>
          </a:p>
        </p:txBody>
      </p:sp>
      <p:sp>
        <p:nvSpPr>
          <p:cNvPr id="7" name="Espace réservé du numéro de diapositive 6"/>
          <p:cNvSpPr>
            <a:spLocks noGrp="1"/>
          </p:cNvSpPr>
          <p:nvPr>
            <p:ph type="sldNum" sz="quarter" idx="12"/>
          </p:nvPr>
        </p:nvSpPr>
        <p:spPr/>
        <p:txBody>
          <a:bodyPr/>
          <a:lstStyle/>
          <a:p>
            <a:fld id="{3A5F5595-61AE-4AA6-B423-33EDBD1DAE12}" type="slidenum">
              <a:rPr lang="fr-FR" smtClean="0"/>
              <a:pPr/>
              <a:t>‹N°›</a:t>
            </a:fld>
            <a:endParaRPr lang="fr-FR" dirty="0"/>
          </a:p>
        </p:txBody>
      </p:sp>
    </p:spTree>
    <p:extLst>
      <p:ext uri="{BB962C8B-B14F-4D97-AF65-F5344CB8AC3E}">
        <p14:creationId xmlns:p14="http://schemas.microsoft.com/office/powerpoint/2010/main" xmlns="" val="209944116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Rectangle 12"/>
          <p:cNvSpPr/>
          <p:nvPr/>
        </p:nvSpPr>
        <p:spPr>
          <a:xfrm>
            <a:off x="0" y="6384053"/>
            <a:ext cx="1402632" cy="3600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00" dirty="0"/>
          </a:p>
        </p:txBody>
      </p:sp>
      <p:sp>
        <p:nvSpPr>
          <p:cNvPr id="14" name="Rectangle 13"/>
          <p:cNvSpPr/>
          <p:nvPr/>
        </p:nvSpPr>
        <p:spPr>
          <a:xfrm>
            <a:off x="4067944" y="6384053"/>
            <a:ext cx="4104456" cy="3600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00" dirty="0"/>
          </a:p>
        </p:txBody>
      </p:sp>
      <p:sp>
        <p:nvSpPr>
          <p:cNvPr id="6" name="Espace réservé du numéro de diapositive 5"/>
          <p:cNvSpPr>
            <a:spLocks noGrp="1"/>
          </p:cNvSpPr>
          <p:nvPr>
            <p:ph type="sldNum" sz="quarter" idx="4"/>
          </p:nvPr>
        </p:nvSpPr>
        <p:spPr>
          <a:xfrm>
            <a:off x="6466" y="6381328"/>
            <a:ext cx="533086" cy="360000"/>
          </a:xfrm>
          <a:prstGeom prst="rect">
            <a:avLst/>
          </a:prstGeom>
          <a:noFill/>
        </p:spPr>
        <p:txBody>
          <a:bodyPr vert="horz" lIns="91440" tIns="45720" rIns="91440" bIns="45720" rtlCol="0" anchor="ctr"/>
          <a:lstStyle>
            <a:lvl1pPr algn="ctr">
              <a:defRPr sz="1000" b="1">
                <a:solidFill>
                  <a:schemeClr val="bg1"/>
                </a:solidFill>
                <a:effectLst/>
              </a:defRPr>
            </a:lvl1pPr>
          </a:lstStyle>
          <a:p>
            <a:fld id="{3A5F5595-61AE-4AA6-B423-33EDBD1DAE12}" type="slidenum">
              <a:rPr lang="fr-FR" smtClean="0"/>
              <a:pPr/>
              <a:t>‹N°›</a:t>
            </a:fld>
            <a:endParaRPr lang="fr-FR" dirty="0"/>
          </a:p>
        </p:txBody>
      </p:sp>
      <p:sp>
        <p:nvSpPr>
          <p:cNvPr id="2" name="Espace réservé du titre 1"/>
          <p:cNvSpPr>
            <a:spLocks noGrp="1"/>
          </p:cNvSpPr>
          <p:nvPr>
            <p:ph type="title"/>
          </p:nvPr>
        </p:nvSpPr>
        <p:spPr>
          <a:xfrm>
            <a:off x="1475656" y="428"/>
            <a:ext cx="7211144" cy="1124316"/>
          </a:xfrm>
          <a:prstGeom prst="rect">
            <a:avLst/>
          </a:prstGeom>
        </p:spPr>
        <p:txBody>
          <a:bodyPr vert="horz" lIns="91440" tIns="45720" rIns="91440" bIns="45720" rtlCol="0" anchor="b">
            <a:normAutofit/>
          </a:bodyPr>
          <a:lstStyle/>
          <a:p>
            <a:r>
              <a:rPr lang="fr-FR" dirty="0" smtClean="0"/>
              <a:t>Modifiez le style du titre</a:t>
            </a:r>
            <a:endParaRPr lang="fr-FR" dirty="0"/>
          </a:p>
        </p:txBody>
      </p:sp>
      <p:sp>
        <p:nvSpPr>
          <p:cNvPr id="3" name="Espace réservé du texte 2"/>
          <p:cNvSpPr>
            <a:spLocks noGrp="1"/>
          </p:cNvSpPr>
          <p:nvPr>
            <p:ph type="body" idx="1"/>
          </p:nvPr>
        </p:nvSpPr>
        <p:spPr>
          <a:xfrm>
            <a:off x="1442686" y="1556792"/>
            <a:ext cx="7211144" cy="4525963"/>
          </a:xfrm>
          <a:prstGeom prst="rect">
            <a:avLst/>
          </a:prstGeom>
        </p:spPr>
        <p:txBody>
          <a:bodyPr vert="horz" lIns="91440" tIns="45720" rIns="91440" bIns="45720" rtlCol="0">
            <a:normAutofit/>
          </a:body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e la date 3"/>
          <p:cNvSpPr>
            <a:spLocks noGrp="1"/>
          </p:cNvSpPr>
          <p:nvPr>
            <p:ph type="dt" sz="half" idx="2"/>
          </p:nvPr>
        </p:nvSpPr>
        <p:spPr>
          <a:xfrm>
            <a:off x="539552" y="6381328"/>
            <a:ext cx="870010" cy="360000"/>
          </a:xfrm>
          <a:prstGeom prst="rect">
            <a:avLst/>
          </a:prstGeom>
          <a:noFill/>
        </p:spPr>
        <p:txBody>
          <a:bodyPr vert="horz" lIns="91440" tIns="45720" rIns="91440" bIns="45720" rtlCol="0" anchor="ctr"/>
          <a:lstStyle>
            <a:lvl1pPr algn="ctr">
              <a:defRPr sz="800">
                <a:solidFill>
                  <a:schemeClr val="bg1"/>
                </a:solidFill>
              </a:defRPr>
            </a:lvl1pPr>
          </a:lstStyle>
          <a:p>
            <a:r>
              <a:rPr lang="en-US" smtClean="0"/>
              <a:t>13/01/2017</a:t>
            </a:r>
            <a:endParaRPr lang="fr-FR" dirty="0"/>
          </a:p>
        </p:txBody>
      </p:sp>
      <p:sp>
        <p:nvSpPr>
          <p:cNvPr id="5" name="Espace réservé du pied de page 4"/>
          <p:cNvSpPr>
            <a:spLocks noGrp="1"/>
          </p:cNvSpPr>
          <p:nvPr>
            <p:ph type="ftr" sz="quarter" idx="3"/>
          </p:nvPr>
        </p:nvSpPr>
        <p:spPr>
          <a:xfrm>
            <a:off x="4067944" y="6381328"/>
            <a:ext cx="4104456" cy="360000"/>
          </a:xfrm>
          <a:prstGeom prst="rect">
            <a:avLst/>
          </a:prstGeom>
          <a:noFill/>
        </p:spPr>
        <p:txBody>
          <a:bodyPr vert="horz" lIns="91440" tIns="45720" rIns="144000" bIns="45720" rtlCol="0" anchor="ctr"/>
          <a:lstStyle>
            <a:lvl1pPr algn="ctr">
              <a:defRPr sz="1000">
                <a:solidFill>
                  <a:schemeClr val="bg1"/>
                </a:solidFill>
              </a:defRPr>
            </a:lvl1pPr>
          </a:lstStyle>
          <a:p>
            <a:pPr algn="r"/>
            <a:r>
              <a:rPr lang="en-US" smtClean="0"/>
              <a:t>A MDE  approach to build secure information systems</a:t>
            </a:r>
            <a:endParaRPr lang="fr-FR" dirty="0"/>
          </a:p>
        </p:txBody>
      </p:sp>
      <p:sp>
        <p:nvSpPr>
          <p:cNvPr id="8" name="Rectangle 7"/>
          <p:cNvSpPr/>
          <p:nvPr/>
        </p:nvSpPr>
        <p:spPr>
          <a:xfrm>
            <a:off x="0" y="692696"/>
            <a:ext cx="467544" cy="3600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 name="Rectangle 8"/>
          <p:cNvSpPr/>
          <p:nvPr/>
        </p:nvSpPr>
        <p:spPr>
          <a:xfrm>
            <a:off x="467544" y="692696"/>
            <a:ext cx="467544" cy="3600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Rectangle 9"/>
          <p:cNvSpPr/>
          <p:nvPr/>
        </p:nvSpPr>
        <p:spPr>
          <a:xfrm>
            <a:off x="935088" y="692696"/>
            <a:ext cx="467544" cy="360040"/>
          </a:xfrm>
          <a:prstGeom prst="rect">
            <a:avLst/>
          </a:prstGeom>
          <a:solidFill>
            <a:srgbClr val="6D50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Rectangle 10"/>
          <p:cNvSpPr/>
          <p:nvPr/>
        </p:nvSpPr>
        <p:spPr>
          <a:xfrm>
            <a:off x="1475656" y="6381328"/>
            <a:ext cx="2520280" cy="3600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t>Institut Mines-Télécom</a:t>
            </a:r>
            <a:endParaRPr lang="fr-FR" sz="1000" dirty="0"/>
          </a:p>
        </p:txBody>
      </p:sp>
      <p:pic>
        <p:nvPicPr>
          <p:cNvPr id="12" name="Image 11"/>
          <p:cNvPicPr>
            <a:picLocks noChangeAspect="1"/>
          </p:cNvPicPr>
          <p:nvPr/>
        </p:nvPicPr>
        <p:blipFill>
          <a:blip r:embed="rId13" cstate="print">
            <a:extLst>
              <a:ext uri="{28A0092B-C50C-407E-A947-70E740481C1C}">
                <a14:useLocalDpi xmlns:a14="http://schemas.microsoft.com/office/drawing/2010/main" xmlns="" val="0"/>
              </a:ext>
            </a:extLst>
          </a:blip>
          <a:stretch>
            <a:fillRect/>
          </a:stretch>
        </p:blipFill>
        <p:spPr>
          <a:xfrm>
            <a:off x="8244408" y="6042676"/>
            <a:ext cx="719724" cy="719724"/>
          </a:xfrm>
          <a:prstGeom prst="rect">
            <a:avLst/>
          </a:prstGeom>
        </p:spPr>
      </p:pic>
    </p:spTree>
    <p:extLst>
      <p:ext uri="{BB962C8B-B14F-4D97-AF65-F5344CB8AC3E}">
        <p14:creationId xmlns:p14="http://schemas.microsoft.com/office/powerpoint/2010/main" xmlns="" val="2883446494"/>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p:txStyles>
    <p:titleStyle>
      <a:lvl1pPr algn="l" defTabSz="914400" rtl="0" eaLnBrk="1" latinLnBrk="0" hangingPunct="1">
        <a:spcBef>
          <a:spcPct val="0"/>
        </a:spcBef>
        <a:buNone/>
        <a:defRPr sz="3200" b="1" kern="1200">
          <a:solidFill>
            <a:schemeClr val="tx2"/>
          </a:solidFill>
          <a:latin typeface="GillSans"/>
          <a:ea typeface="+mj-ea"/>
          <a:cs typeface="+mj-cs"/>
        </a:defRPr>
      </a:lvl1pPr>
    </p:titleStyle>
    <p:bodyStyle>
      <a:lvl1pPr marL="342900" indent="-342900" algn="l" defTabSz="914400" rtl="0" eaLnBrk="1" latinLnBrk="0" hangingPunct="1">
        <a:spcBef>
          <a:spcPct val="20000"/>
        </a:spcBef>
        <a:buClr>
          <a:schemeClr val="tx2"/>
        </a:buClr>
        <a:buSzPct val="100000"/>
        <a:buFont typeface="Wingdings" pitchFamily="2" charset="2"/>
        <a:buChar char="n"/>
        <a:defRPr sz="2400" b="0" kern="1200">
          <a:solidFill>
            <a:schemeClr val="tx1"/>
          </a:solidFill>
          <a:latin typeface="Times New Roman" pitchFamily="18" charset="0"/>
          <a:ea typeface="+mn-ea"/>
          <a:cs typeface="Times New Roman" pitchFamily="18" charset="0"/>
        </a:defRPr>
      </a:lvl1pPr>
      <a:lvl2pPr marL="800100" indent="-342900" algn="l" defTabSz="914400" rtl="0" eaLnBrk="1" latinLnBrk="0" hangingPunct="1">
        <a:spcBef>
          <a:spcPct val="20000"/>
        </a:spcBef>
        <a:buClr>
          <a:srgbClr val="6D5047"/>
        </a:buClr>
        <a:buFont typeface="Arial" pitchFamily="34" charset="0"/>
        <a:buChar char="•"/>
        <a:defRPr sz="2200"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Clr>
          <a:schemeClr val="tx2"/>
        </a:buClr>
        <a:buFont typeface="Arial" pitchFamily="34" charset="0"/>
        <a:buChar char="─"/>
        <a:defRPr sz="2000" kern="1200">
          <a:solidFill>
            <a:schemeClr val="tx1"/>
          </a:solidFill>
          <a:latin typeface="Times New Roman" pitchFamily="18" charset="0"/>
          <a:ea typeface="+mn-ea"/>
          <a:cs typeface="Times New Roman" pitchFamily="18"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6.png"/><Relationship Id="rId1" Type="http://schemas.openxmlformats.org/officeDocument/2006/relationships/slideLayout" Target="../slideLayouts/slideLayout5.xml"/><Relationship Id="rId5" Type="http://schemas.openxmlformats.org/officeDocument/2006/relationships/image" Target="../media/image18.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6.png"/><Relationship Id="rId1" Type="http://schemas.openxmlformats.org/officeDocument/2006/relationships/slideLayout" Target="../slideLayouts/slideLayout5.xml"/><Relationship Id="rId6" Type="http://schemas.openxmlformats.org/officeDocument/2006/relationships/image" Target="../media/image18.png"/><Relationship Id="rId5" Type="http://schemas.openxmlformats.org/officeDocument/2006/relationships/image" Target="../media/image20.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slideLayout" Target="../slideLayouts/slideLayout5.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8.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5.xml"/><Relationship Id="rId6" Type="http://schemas.openxmlformats.org/officeDocument/2006/relationships/image" Target="../media/image20.png"/><Relationship Id="rId5" Type="http://schemas.openxmlformats.org/officeDocument/2006/relationships/image" Target="../media/image17.png"/><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3.xml"/><Relationship Id="rId4" Type="http://schemas.openxmlformats.org/officeDocument/2006/relationships/image" Target="../media/image38.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4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5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58.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5.xml"/><Relationship Id="rId1" Type="http://schemas.openxmlformats.org/officeDocument/2006/relationships/slideLayout" Target="../slideLayouts/slideLayout3.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8" Type="http://schemas.openxmlformats.org/officeDocument/2006/relationships/diagramLayout" Target="../diagrams/layout9.xml"/><Relationship Id="rId3" Type="http://schemas.openxmlformats.org/officeDocument/2006/relationships/diagramLayout" Target="../diagrams/layout8.xml"/><Relationship Id="rId7" Type="http://schemas.openxmlformats.org/officeDocument/2006/relationships/diagramData" Target="../diagrams/data9.xml"/><Relationship Id="rId2" Type="http://schemas.openxmlformats.org/officeDocument/2006/relationships/diagramData" Target="../diagrams/data8.xml"/><Relationship Id="rId1" Type="http://schemas.openxmlformats.org/officeDocument/2006/relationships/slideLayout" Target="../slideLayouts/slideLayout3.xml"/><Relationship Id="rId6" Type="http://schemas.microsoft.com/office/2007/relationships/diagramDrawing" Target="../diagrams/drawing8.xml"/><Relationship Id="rId11" Type="http://schemas.microsoft.com/office/2007/relationships/diagramDrawing" Target="../diagrams/drawing9.xml"/><Relationship Id="rId5" Type="http://schemas.openxmlformats.org/officeDocument/2006/relationships/diagramColors" Target="../diagrams/colors8.xml"/><Relationship Id="rId10" Type="http://schemas.openxmlformats.org/officeDocument/2006/relationships/diagramColors" Target="../diagrams/colors9.xml"/><Relationship Id="rId4" Type="http://schemas.openxmlformats.org/officeDocument/2006/relationships/diagramQuickStyle" Target="../diagrams/quickStyle8.xml"/><Relationship Id="rId9" Type="http://schemas.openxmlformats.org/officeDocument/2006/relationships/diagramQuickStyle" Target="../diagrams/quickStyle9.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457200" indent="-457200"/>
            <a:r>
              <a:rPr lang="en-US" smtClean="0"/>
              <a:t>Enforcement of access control policies</a:t>
            </a:r>
            <a:endParaRPr lang="en-US" smtClean="0"/>
          </a:p>
        </p:txBody>
      </p:sp>
      <p:sp>
        <p:nvSpPr>
          <p:cNvPr id="68" name="Espace réservé du contenu 2"/>
          <p:cNvSpPr>
            <a:spLocks noGrp="1"/>
          </p:cNvSpPr>
          <p:nvPr>
            <p:ph idx="1"/>
          </p:nvPr>
        </p:nvSpPr>
        <p:spPr>
          <a:xfrm>
            <a:off x="251520" y="1304764"/>
            <a:ext cx="8892480" cy="1800200"/>
          </a:xfrm>
          <a:noFill/>
        </p:spPr>
        <p:txBody>
          <a:bodyPr>
            <a:normAutofit/>
          </a:bodyPr>
          <a:lstStyle/>
          <a:p>
            <a:pPr marL="457200" indent="-457200" algn="l">
              <a:buClr>
                <a:srgbClr val="FF0000"/>
              </a:buClr>
              <a:buFont typeface="Wingdings" pitchFamily="2" charset="2"/>
              <a:buChar char=""/>
            </a:pPr>
            <a:r>
              <a:rPr lang="fr-FR" smtClean="0"/>
              <a:t>Security enforcement code allows </a:t>
            </a:r>
            <a:r>
              <a:rPr lang="fr-FR" smtClean="0"/>
              <a:t>a separation of concerns:</a:t>
            </a:r>
            <a:endParaRPr lang="en-US" smtClean="0"/>
          </a:p>
          <a:p>
            <a:pPr marL="1371600" lvl="2" indent="-457200" algn="l"/>
            <a:r>
              <a:rPr lang="en-US" smtClean="0"/>
              <a:t>Derived from </a:t>
            </a:r>
            <a:r>
              <a:rPr lang="en-US" smtClean="0"/>
              <a:t>the </a:t>
            </a:r>
            <a:r>
              <a:rPr lang="en-US" smtClean="0"/>
              <a:t>verified formal </a:t>
            </a:r>
            <a:r>
              <a:rPr lang="en-US" smtClean="0"/>
              <a:t>specification</a:t>
            </a:r>
          </a:p>
          <a:p>
            <a:pPr marL="1371600" lvl="2" indent="-457200" algn="l"/>
            <a:r>
              <a:rPr lang="en-US" smtClean="0"/>
              <a:t>Based on the AOP paradigm</a:t>
            </a:r>
            <a:endParaRPr lang="en-US"/>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latin typeface="GillSans"/>
                <a:cs typeface="Times New Roman" pitchFamily="18" charset="0"/>
              </a:rPr>
              <a:t>Introduction</a:t>
            </a:r>
            <a:endParaRPr lang="en-US" sz="1600" dirty="0">
              <a:latin typeface="GillSans"/>
              <a:cs typeface="Times New Roman" pitchFamily="18" charset="0"/>
            </a:endParaRPr>
          </a:p>
        </p:txBody>
      </p:sp>
      <p:sp>
        <p:nvSpPr>
          <p:cNvPr id="8" name="Rectangle 7"/>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latin typeface="GillSans"/>
              </a:rPr>
              <a:t>Thesis contributions</a:t>
            </a:r>
            <a:endParaRPr lang="en-US" dirty="0">
              <a:latin typeface="GillSans"/>
            </a:endParaRPr>
          </a:p>
        </p:txBody>
      </p:sp>
      <p:sp>
        <p:nvSpPr>
          <p:cNvPr id="11" name="Espace réservé du numéro de diapositive 10"/>
          <p:cNvSpPr>
            <a:spLocks noGrp="1"/>
          </p:cNvSpPr>
          <p:nvPr>
            <p:ph type="sldNum" sz="quarter" idx="12"/>
          </p:nvPr>
        </p:nvSpPr>
        <p:spPr/>
        <p:txBody>
          <a:bodyPr/>
          <a:lstStyle/>
          <a:p>
            <a:fld id="{3A5F5595-61AE-4AA6-B423-33EDBD1DAE12}" type="slidenum">
              <a:rPr lang="fr-FR" smtClean="0"/>
              <a:pPr/>
              <a:t>10</a:t>
            </a:fld>
            <a:endParaRPr lang="fr-FR" dirty="0"/>
          </a:p>
        </p:txBody>
      </p:sp>
      <p:pic>
        <p:nvPicPr>
          <p:cNvPr id="90116" name="Picture 4"/>
          <p:cNvPicPr>
            <a:picLocks noChangeAspect="1" noChangeArrowheads="1"/>
          </p:cNvPicPr>
          <p:nvPr/>
        </p:nvPicPr>
        <p:blipFill>
          <a:blip r:embed="rId3" cstate="print"/>
          <a:srcRect/>
          <a:stretch>
            <a:fillRect/>
          </a:stretch>
        </p:blipFill>
        <p:spPr bwMode="auto">
          <a:xfrm>
            <a:off x="1619672" y="2596250"/>
            <a:ext cx="5792316" cy="3785078"/>
          </a:xfrm>
          <a:prstGeom prst="rect">
            <a:avLst/>
          </a:prstGeom>
          <a:noFill/>
          <a:ln w="9525">
            <a:noFill/>
            <a:miter lim="800000"/>
            <a:headEnd/>
            <a:tailEnd/>
          </a:ln>
        </p:spPr>
      </p:pic>
      <p:sp>
        <p:nvSpPr>
          <p:cNvPr id="13" name="Légende encadrée 2 12"/>
          <p:cNvSpPr/>
          <p:nvPr/>
        </p:nvSpPr>
        <p:spPr>
          <a:xfrm>
            <a:off x="1409562" y="4865712"/>
            <a:ext cx="6402798" cy="1463040"/>
          </a:xfrm>
          <a:prstGeom prst="borderCallout2">
            <a:avLst>
              <a:gd name="adj1" fmla="val 48395"/>
              <a:gd name="adj2" fmla="val -700"/>
              <a:gd name="adj3" fmla="val 17190"/>
              <a:gd name="adj4" fmla="val -14451"/>
              <a:gd name="adj5" fmla="val -206539"/>
              <a:gd name="adj6" fmla="val -14411"/>
            </a:avLst>
          </a:prstGeom>
          <a:noFill/>
          <a:ln>
            <a:solidFill>
              <a:srgbClr val="00206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457200" indent="-457200"/>
            <a:r>
              <a:rPr lang="en-US" smtClean="0"/>
              <a:t>Enforcement of access control policies</a:t>
            </a:r>
            <a:endParaRPr lang="en-US" smtClean="0"/>
          </a:p>
        </p:txBody>
      </p:sp>
      <p:sp>
        <p:nvSpPr>
          <p:cNvPr id="68" name="Espace réservé du contenu 2"/>
          <p:cNvSpPr>
            <a:spLocks noGrp="1"/>
          </p:cNvSpPr>
          <p:nvPr>
            <p:ph idx="1"/>
          </p:nvPr>
        </p:nvSpPr>
        <p:spPr>
          <a:xfrm>
            <a:off x="251520" y="1304764"/>
            <a:ext cx="8892480" cy="1800200"/>
          </a:xfrm>
          <a:noFill/>
        </p:spPr>
        <p:txBody>
          <a:bodyPr>
            <a:normAutofit/>
          </a:bodyPr>
          <a:lstStyle/>
          <a:p>
            <a:pPr marL="457200" indent="-457200" algn="l">
              <a:buClr>
                <a:srgbClr val="FF0000"/>
              </a:buClr>
              <a:buFont typeface="Wingdings" pitchFamily="2" charset="2"/>
              <a:buChar char=""/>
            </a:pPr>
            <a:r>
              <a:rPr lang="fr-FR" smtClean="0"/>
              <a:t>We automate the transformations:</a:t>
            </a:r>
            <a:endParaRPr lang="en-US" smtClean="0"/>
          </a:p>
          <a:p>
            <a:pPr marL="1371600" lvl="2" indent="-457200" algn="l"/>
            <a:r>
              <a:rPr lang="en-US" smtClean="0"/>
              <a:t>UML to B</a:t>
            </a:r>
          </a:p>
          <a:p>
            <a:pPr marL="1371600" lvl="2" indent="-457200" algn="l"/>
            <a:r>
              <a:rPr lang="en-US" smtClean="0"/>
              <a:t>B to AspectJ/Java/SQL</a:t>
            </a:r>
            <a:endParaRPr lang="en-US"/>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latin typeface="GillSans"/>
                <a:cs typeface="Times New Roman" pitchFamily="18" charset="0"/>
              </a:rPr>
              <a:t>Introduction</a:t>
            </a:r>
            <a:endParaRPr lang="en-US" sz="1600" dirty="0">
              <a:latin typeface="GillSans"/>
              <a:cs typeface="Times New Roman" pitchFamily="18" charset="0"/>
            </a:endParaRPr>
          </a:p>
        </p:txBody>
      </p:sp>
      <p:sp>
        <p:nvSpPr>
          <p:cNvPr id="8" name="Rectangle 7"/>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latin typeface="GillSans"/>
              </a:rPr>
              <a:t>Thesis contributions</a:t>
            </a:r>
            <a:endParaRPr lang="en-US" dirty="0">
              <a:latin typeface="GillSans"/>
            </a:endParaRPr>
          </a:p>
        </p:txBody>
      </p:sp>
      <p:sp>
        <p:nvSpPr>
          <p:cNvPr id="11" name="Espace réservé du numéro de diapositive 10"/>
          <p:cNvSpPr>
            <a:spLocks noGrp="1"/>
          </p:cNvSpPr>
          <p:nvPr>
            <p:ph type="sldNum" sz="quarter" idx="12"/>
          </p:nvPr>
        </p:nvSpPr>
        <p:spPr/>
        <p:txBody>
          <a:bodyPr/>
          <a:lstStyle/>
          <a:p>
            <a:fld id="{3A5F5595-61AE-4AA6-B423-33EDBD1DAE12}" type="slidenum">
              <a:rPr lang="fr-FR" smtClean="0"/>
              <a:pPr/>
              <a:t>11</a:t>
            </a:fld>
            <a:endParaRPr lang="fr-FR" dirty="0"/>
          </a:p>
        </p:txBody>
      </p:sp>
      <p:pic>
        <p:nvPicPr>
          <p:cNvPr id="90116" name="Picture 4"/>
          <p:cNvPicPr>
            <a:picLocks noChangeAspect="1" noChangeArrowheads="1"/>
          </p:cNvPicPr>
          <p:nvPr/>
        </p:nvPicPr>
        <p:blipFill>
          <a:blip r:embed="rId3" cstate="print"/>
          <a:srcRect/>
          <a:stretch>
            <a:fillRect/>
          </a:stretch>
        </p:blipFill>
        <p:spPr bwMode="auto">
          <a:xfrm>
            <a:off x="1619672" y="2596250"/>
            <a:ext cx="5792316" cy="3785078"/>
          </a:xfrm>
          <a:prstGeom prst="rect">
            <a:avLst/>
          </a:prstGeom>
          <a:noFill/>
          <a:ln w="9525">
            <a:noFill/>
            <a:miter lim="800000"/>
            <a:headEnd/>
            <a:tailEnd/>
          </a:ln>
        </p:spPr>
      </p:pic>
      <p:cxnSp>
        <p:nvCxnSpPr>
          <p:cNvPr id="14" name="Connecteur droit avec flèche 13"/>
          <p:cNvCxnSpPr/>
          <p:nvPr/>
        </p:nvCxnSpPr>
        <p:spPr>
          <a:xfrm>
            <a:off x="1799692" y="3212976"/>
            <a:ext cx="0" cy="640080"/>
          </a:xfrm>
          <a:prstGeom prst="straightConnector1">
            <a:avLst/>
          </a:prstGeom>
          <a:ln w="38100">
            <a:solidFill>
              <a:srgbClr val="0000FF"/>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6" name="Connecteur droit avec flèche 15"/>
          <p:cNvCxnSpPr/>
          <p:nvPr/>
        </p:nvCxnSpPr>
        <p:spPr>
          <a:xfrm>
            <a:off x="1799692" y="4329100"/>
            <a:ext cx="0" cy="822960"/>
          </a:xfrm>
          <a:prstGeom prst="straightConnector1">
            <a:avLst/>
          </a:prstGeom>
          <a:ln w="38100">
            <a:solidFill>
              <a:srgbClr val="0000FF"/>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solidFill>
                  <a:schemeClr val="accent1"/>
                </a:solidFill>
              </a:rPr>
              <a:t>Outline</a:t>
            </a:r>
            <a:endParaRPr lang="en-US" dirty="0">
              <a:solidFill>
                <a:schemeClr val="accent1"/>
              </a:solidFill>
            </a:endParaRPr>
          </a:p>
        </p:txBody>
      </p:sp>
      <p:sp>
        <p:nvSpPr>
          <p:cNvPr id="3" name="Espace réservé du contenu 2"/>
          <p:cNvSpPr>
            <a:spLocks noGrp="1"/>
          </p:cNvSpPr>
          <p:nvPr>
            <p:ph idx="1"/>
          </p:nvPr>
        </p:nvSpPr>
        <p:spPr>
          <a:xfrm>
            <a:off x="431540" y="1808820"/>
            <a:ext cx="8136904" cy="4284476"/>
          </a:xfrm>
        </p:spPr>
        <p:txBody>
          <a:bodyPr>
            <a:noAutofit/>
          </a:bodyPr>
          <a:lstStyle/>
          <a:p>
            <a:pPr marL="533400" indent="-533400">
              <a:buSzPct val="135000"/>
              <a:buFont typeface="Wingdings" pitchFamily="2" charset="2"/>
              <a:buChar char=""/>
            </a:pPr>
            <a:r>
              <a:rPr lang="en-US" smtClean="0"/>
              <a:t>State of the art</a:t>
            </a:r>
          </a:p>
          <a:p>
            <a:pPr marL="533400" indent="-533400">
              <a:buSzPct val="135000"/>
              <a:buFont typeface="Wingdings" pitchFamily="2" charset="2"/>
              <a:buChar char=""/>
            </a:pPr>
            <a:endParaRPr lang="en-US" sz="1200" dirty="0" smtClean="0"/>
          </a:p>
          <a:p>
            <a:pPr marL="533400" indent="-533400">
              <a:buSzPct val="135000"/>
              <a:buFont typeface="Wingdings" pitchFamily="2" charset="2"/>
              <a:buChar char=""/>
            </a:pPr>
            <a:r>
              <a:rPr lang="en-US" smtClean="0"/>
              <a:t>Translation of UML-based models into B</a:t>
            </a:r>
          </a:p>
          <a:p>
            <a:pPr marL="533400" indent="-533400">
              <a:buSzPct val="135000"/>
              <a:buFont typeface="Wingdings" pitchFamily="2" charset="2"/>
              <a:buChar char=""/>
            </a:pPr>
            <a:endParaRPr lang="en-US" sz="1200" dirty="0" smtClean="0"/>
          </a:p>
          <a:p>
            <a:pPr marL="533400" indent="-533400">
              <a:buSzPct val="135000"/>
              <a:buFont typeface="Wingdings" pitchFamily="2" charset="2"/>
              <a:buChar char=""/>
            </a:pPr>
            <a:r>
              <a:rPr lang="en-US" smtClean="0"/>
              <a:t>Translation of the B specification into an executable code</a:t>
            </a:r>
            <a:endParaRPr lang="en-US" dirty="0" smtClean="0"/>
          </a:p>
          <a:p>
            <a:pPr marL="533400" indent="-533400">
              <a:buSzPct val="135000"/>
              <a:buFont typeface="Wingdings" pitchFamily="2" charset="2"/>
              <a:buChar char=""/>
            </a:pPr>
            <a:endParaRPr lang="en-US" sz="1200" dirty="0" smtClean="0"/>
          </a:p>
          <a:p>
            <a:pPr marL="533400" indent="-533400">
              <a:buSzPct val="135000"/>
              <a:buFont typeface="Wingdings" pitchFamily="2" charset="2"/>
              <a:buChar char=""/>
            </a:pPr>
            <a:r>
              <a:rPr lang="en-US" smtClean="0"/>
              <a:t>Conclusion and future work</a:t>
            </a:r>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23" name="Rectangle 22"/>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p>
        </p:txBody>
      </p:sp>
      <p:sp>
        <p:nvSpPr>
          <p:cNvPr id="11" name="Rectangle 10"/>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2000" dirty="0">
              <a:latin typeface="Bookman Old Style" pitchFamily="18" charset="0"/>
            </a:endParaRPr>
          </a:p>
        </p:txBody>
      </p:sp>
      <p:sp>
        <p:nvSpPr>
          <p:cNvPr id="9" name="Espace réservé du numéro de diapositive 8"/>
          <p:cNvSpPr>
            <a:spLocks noGrp="1"/>
          </p:cNvSpPr>
          <p:nvPr>
            <p:ph type="sldNum" sz="quarter" idx="12"/>
          </p:nvPr>
        </p:nvSpPr>
        <p:spPr/>
        <p:txBody>
          <a:bodyPr/>
          <a:lstStyle/>
          <a:p>
            <a:fld id="{3A5F5595-61AE-4AA6-B423-33EDBD1DAE12}" type="slidenum">
              <a:rPr lang="fr-FR" smtClean="0"/>
              <a:pPr/>
              <a:t>12</a:t>
            </a:fld>
            <a:endParaRPr lang="fr-F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solidFill>
                  <a:schemeClr val="accent1"/>
                </a:solidFill>
              </a:rPr>
              <a:t>Outline</a:t>
            </a:r>
            <a:endParaRPr lang="en-US" dirty="0">
              <a:solidFill>
                <a:schemeClr val="accent1"/>
              </a:solidFill>
            </a:endParaRPr>
          </a:p>
        </p:txBody>
      </p:sp>
      <p:sp>
        <p:nvSpPr>
          <p:cNvPr id="3" name="Espace réservé du contenu 2"/>
          <p:cNvSpPr>
            <a:spLocks noGrp="1"/>
          </p:cNvSpPr>
          <p:nvPr>
            <p:ph idx="1"/>
          </p:nvPr>
        </p:nvSpPr>
        <p:spPr/>
        <p:txBody>
          <a:bodyPr>
            <a:noAutofit/>
          </a:bodyPr>
          <a:lstStyle/>
          <a:p>
            <a:pPr marL="533400" indent="-533400">
              <a:buSzPct val="135000"/>
              <a:buFont typeface="Wingdings" pitchFamily="2" charset="2"/>
              <a:buChar char=""/>
            </a:pPr>
            <a:r>
              <a:rPr lang="en-US" smtClean="0"/>
              <a:t>State of the art</a:t>
            </a:r>
          </a:p>
          <a:p>
            <a:pPr marL="901700">
              <a:buFont typeface="Wingdings" pitchFamily="2" charset="2"/>
              <a:buChar char="§"/>
            </a:pPr>
            <a:r>
              <a:rPr lang="fr-FR" smtClean="0">
                <a:solidFill>
                  <a:schemeClr val="accent1">
                    <a:lumMod val="60000"/>
                    <a:lumOff val="40000"/>
                  </a:schemeClr>
                </a:solidFill>
              </a:rPr>
              <a:t>Security specification</a:t>
            </a:r>
            <a:endParaRPr lang="en-US" smtClean="0">
              <a:solidFill>
                <a:schemeClr val="accent1">
                  <a:lumMod val="60000"/>
                  <a:lumOff val="40000"/>
                </a:schemeClr>
              </a:solidFill>
            </a:endParaRPr>
          </a:p>
          <a:p>
            <a:pPr marL="901700">
              <a:buFont typeface="Wingdings" pitchFamily="2" charset="2"/>
              <a:buChar char="§"/>
            </a:pPr>
            <a:r>
              <a:rPr lang="fr-FR" smtClean="0">
                <a:solidFill>
                  <a:schemeClr val="accent1">
                    <a:lumMod val="60000"/>
                    <a:lumOff val="40000"/>
                  </a:schemeClr>
                </a:solidFill>
              </a:rPr>
              <a:t>Security enforcement</a:t>
            </a:r>
            <a:endParaRPr lang="en-US" smtClean="0">
              <a:solidFill>
                <a:schemeClr val="accent1">
                  <a:lumMod val="60000"/>
                  <a:lumOff val="40000"/>
                </a:schemeClr>
              </a:solidFill>
            </a:endParaRPr>
          </a:p>
          <a:p>
            <a:pPr marL="533400" indent="-533400">
              <a:buSzPct val="135000"/>
              <a:buFont typeface="Wingdings" pitchFamily="2" charset="2"/>
              <a:buChar char=""/>
            </a:pPr>
            <a:endParaRPr lang="en-US" sz="1100" dirty="0" smtClean="0"/>
          </a:p>
          <a:p>
            <a:pPr marL="533400" indent="-533400">
              <a:buClr>
                <a:schemeClr val="bg1">
                  <a:lumMod val="85000"/>
                </a:schemeClr>
              </a:buClr>
              <a:buSzPct val="135000"/>
              <a:buFont typeface="Wingdings" pitchFamily="2" charset="2"/>
              <a:buChar char=""/>
            </a:pPr>
            <a:r>
              <a:rPr lang="en-US" smtClean="0">
                <a:solidFill>
                  <a:schemeClr val="bg1">
                    <a:lumMod val="85000"/>
                  </a:schemeClr>
                </a:solidFill>
              </a:rPr>
              <a:t>Translation of UML-based models into B</a:t>
            </a:r>
          </a:p>
          <a:p>
            <a:pPr marL="533400" indent="-533400">
              <a:buClr>
                <a:schemeClr val="bg1">
                  <a:lumMod val="85000"/>
                </a:schemeClr>
              </a:buClr>
              <a:buSzPct val="135000"/>
              <a:buFont typeface="Wingdings" pitchFamily="2" charset="2"/>
              <a:buChar char=""/>
            </a:pPr>
            <a:endParaRPr lang="en-US" sz="1100" smtClean="0">
              <a:solidFill>
                <a:schemeClr val="bg1">
                  <a:lumMod val="85000"/>
                </a:schemeClr>
              </a:solidFill>
            </a:endParaRPr>
          </a:p>
          <a:p>
            <a:pPr marL="533400" indent="-533400">
              <a:buClr>
                <a:schemeClr val="bg1">
                  <a:lumMod val="85000"/>
                </a:schemeClr>
              </a:buClr>
              <a:buSzPct val="135000"/>
              <a:buFont typeface="Wingdings" pitchFamily="2" charset="2"/>
              <a:buChar char=""/>
            </a:pPr>
            <a:r>
              <a:rPr lang="en-US" smtClean="0">
                <a:solidFill>
                  <a:schemeClr val="bg1">
                    <a:lumMod val="85000"/>
                  </a:schemeClr>
                </a:solidFill>
              </a:rPr>
              <a:t>Translation of the B specification into an executable code</a:t>
            </a:r>
          </a:p>
          <a:p>
            <a:pPr marL="533400" indent="-533400">
              <a:buClr>
                <a:schemeClr val="bg1">
                  <a:lumMod val="85000"/>
                </a:schemeClr>
              </a:buClr>
              <a:buSzPct val="135000"/>
              <a:buFont typeface="Wingdings" pitchFamily="2" charset="2"/>
              <a:buChar char=""/>
            </a:pPr>
            <a:endParaRPr lang="en-US" sz="1100" smtClean="0">
              <a:solidFill>
                <a:schemeClr val="bg1">
                  <a:lumMod val="85000"/>
                </a:schemeClr>
              </a:solidFill>
            </a:endParaRPr>
          </a:p>
          <a:p>
            <a:pPr marL="533400" indent="-533400">
              <a:buClr>
                <a:schemeClr val="bg1">
                  <a:lumMod val="85000"/>
                </a:schemeClr>
              </a:buClr>
              <a:buSzPct val="135000"/>
              <a:buFont typeface="Wingdings" pitchFamily="2" charset="2"/>
              <a:buChar char=""/>
            </a:pPr>
            <a:r>
              <a:rPr lang="fr-FR" smtClean="0">
                <a:solidFill>
                  <a:schemeClr val="bg1">
                    <a:lumMod val="85000"/>
                  </a:schemeClr>
                </a:solidFill>
              </a:rPr>
              <a:t>Conclusion and future work</a:t>
            </a:r>
          </a:p>
          <a:p>
            <a:pPr marL="533400" indent="-533400">
              <a:buClr>
                <a:schemeClr val="bg1">
                  <a:lumMod val="85000"/>
                </a:schemeClr>
              </a:buClr>
              <a:buSzPct val="135000"/>
              <a:buFont typeface="Wingdings" pitchFamily="2" charset="2"/>
              <a:buChar char=""/>
            </a:pPr>
            <a:endParaRPr lang="en-US" sz="1100" smtClean="0">
              <a:solidFill>
                <a:schemeClr val="bg1">
                  <a:lumMod val="85000"/>
                </a:schemeClr>
              </a:solidFill>
            </a:endParaRPr>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23" name="Rectangle 22"/>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p>
        </p:txBody>
      </p:sp>
      <p:sp>
        <p:nvSpPr>
          <p:cNvPr id="8" name="Espace réservé du numéro de diapositive 7"/>
          <p:cNvSpPr>
            <a:spLocks noGrp="1"/>
          </p:cNvSpPr>
          <p:nvPr>
            <p:ph type="sldNum" sz="quarter" idx="12"/>
          </p:nvPr>
        </p:nvSpPr>
        <p:spPr/>
        <p:txBody>
          <a:bodyPr/>
          <a:lstStyle/>
          <a:p>
            <a:fld id="{3A5F5595-61AE-4AA6-B423-33EDBD1DAE12}" type="slidenum">
              <a:rPr lang="fr-FR" smtClean="0"/>
              <a:pPr/>
              <a:t>13</a:t>
            </a:fld>
            <a:endParaRPr lang="fr-FR"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75656" y="512676"/>
            <a:ext cx="7416824" cy="576064"/>
          </a:xfrm>
        </p:spPr>
        <p:txBody>
          <a:bodyPr/>
          <a:lstStyle/>
          <a:p>
            <a:r>
              <a:rPr lang="fr-FR" smtClean="0"/>
              <a:t>Security specification</a:t>
            </a:r>
            <a:endParaRPr lang="en-US"/>
          </a:p>
        </p:txBody>
      </p:sp>
      <p:sp>
        <p:nvSpPr>
          <p:cNvPr id="3" name="Espace réservé du contenu 2"/>
          <p:cNvSpPr>
            <a:spLocks noGrp="1"/>
          </p:cNvSpPr>
          <p:nvPr>
            <p:ph idx="1"/>
          </p:nvPr>
        </p:nvSpPr>
        <p:spPr>
          <a:xfrm>
            <a:off x="431540" y="1268760"/>
            <a:ext cx="8136904" cy="4968552"/>
          </a:xfrm>
        </p:spPr>
        <p:txBody>
          <a:bodyPr>
            <a:normAutofit fontScale="85000" lnSpcReduction="10000"/>
          </a:bodyPr>
          <a:lstStyle/>
          <a:p>
            <a:r>
              <a:rPr lang="en-US" smtClean="0">
                <a:solidFill>
                  <a:srgbClr val="0000FF"/>
                </a:solidFill>
              </a:rPr>
              <a:t>UML/OCL–based </a:t>
            </a:r>
            <a:r>
              <a:rPr lang="en-US" smtClean="0">
                <a:solidFill>
                  <a:srgbClr val="0000FF"/>
                </a:solidFill>
              </a:rPr>
              <a:t>approaches</a:t>
            </a:r>
            <a:endParaRPr lang="en-US" smtClean="0"/>
          </a:p>
          <a:p>
            <a:pPr marL="914400" lvl="1" indent="-457200">
              <a:buClr>
                <a:srgbClr val="00B050"/>
              </a:buClr>
              <a:buFont typeface="Wingdings" pitchFamily="2" charset="2"/>
              <a:buChar char="J"/>
            </a:pPr>
            <a:r>
              <a:rPr lang="fr-FR" smtClean="0"/>
              <a:t>Expressive </a:t>
            </a:r>
            <a:endParaRPr lang="fr-FR" smtClean="0"/>
          </a:p>
          <a:p>
            <a:pPr marL="914400" lvl="1" indent="-457200">
              <a:buClr>
                <a:srgbClr val="E68900"/>
              </a:buClr>
              <a:buFont typeface="Wingdings" pitchFamily="2" charset="2"/>
              <a:buChar char=""/>
            </a:pPr>
            <a:r>
              <a:rPr lang="fr-FR" smtClean="0"/>
              <a:t>Limit </a:t>
            </a:r>
            <a:r>
              <a:rPr lang="fr-FR" smtClean="0"/>
              <a:t>in the automated analysis of security models</a:t>
            </a:r>
          </a:p>
          <a:p>
            <a:pPr marL="914400" lvl="1" indent="-457200">
              <a:buClr>
                <a:srgbClr val="E68900"/>
              </a:buClr>
              <a:buFont typeface="Wingdings" pitchFamily="2" charset="2"/>
              <a:buChar char=""/>
            </a:pPr>
            <a:r>
              <a:rPr lang="fr-FR" smtClean="0"/>
              <a:t>Validation is performed at the system’s current states </a:t>
            </a:r>
            <a:endParaRPr lang="en-US" smtClean="0"/>
          </a:p>
          <a:p>
            <a:r>
              <a:rPr lang="en-US" smtClean="0">
                <a:solidFill>
                  <a:srgbClr val="0000FF"/>
                </a:solidFill>
              </a:rPr>
              <a:t>Alloy–based </a:t>
            </a:r>
            <a:r>
              <a:rPr lang="en-US" smtClean="0">
                <a:solidFill>
                  <a:srgbClr val="0000FF"/>
                </a:solidFill>
              </a:rPr>
              <a:t>approaches</a:t>
            </a:r>
            <a:endParaRPr lang="en-US" smtClean="0"/>
          </a:p>
          <a:p>
            <a:pPr lvl="1">
              <a:buClr>
                <a:srgbClr val="00B050"/>
              </a:buClr>
              <a:buFont typeface="Wingdings" pitchFamily="2" charset="2"/>
              <a:buChar char="J"/>
            </a:pPr>
            <a:r>
              <a:rPr lang="fr-FR" smtClean="0"/>
              <a:t>Security models are automatically analyze using the Alloy Analyzer</a:t>
            </a:r>
          </a:p>
          <a:p>
            <a:pPr lvl="1">
              <a:buClr>
                <a:srgbClr val="FF9900"/>
              </a:buClr>
              <a:buFont typeface="Wingdings" pitchFamily="2" charset="2"/>
              <a:buChar char="L"/>
            </a:pPr>
            <a:r>
              <a:rPr lang="fr-FR" smtClean="0"/>
              <a:t>Face the </a:t>
            </a:r>
            <a:r>
              <a:rPr lang="fr-FR" smtClean="0"/>
              <a:t>state space </a:t>
            </a:r>
            <a:r>
              <a:rPr lang="fr-FR" smtClean="0"/>
              <a:t>explosion problem since </a:t>
            </a:r>
            <a:r>
              <a:rPr lang="fr-FR" smtClean="0"/>
              <a:t>it is based on model-checking</a:t>
            </a:r>
            <a:endParaRPr lang="en-US" smtClean="0"/>
          </a:p>
          <a:p>
            <a:r>
              <a:rPr lang="en-US" smtClean="0">
                <a:solidFill>
                  <a:srgbClr val="0000FF"/>
                </a:solidFill>
              </a:rPr>
              <a:t>Z–based </a:t>
            </a:r>
            <a:r>
              <a:rPr lang="en-US" smtClean="0">
                <a:solidFill>
                  <a:srgbClr val="0000FF"/>
                </a:solidFill>
              </a:rPr>
              <a:t>approaches</a:t>
            </a:r>
            <a:endParaRPr lang="en-US" smtClean="0"/>
          </a:p>
          <a:p>
            <a:pPr lvl="1">
              <a:buClr>
                <a:srgbClr val="00B050"/>
              </a:buClr>
              <a:buFont typeface="Wingdings" pitchFamily="2" charset="2"/>
              <a:buChar char="J"/>
            </a:pPr>
            <a:r>
              <a:rPr lang="fr-FR" smtClean="0">
                <a:solidFill>
                  <a:prstClr val="black"/>
                </a:solidFill>
              </a:rPr>
              <a:t>Provide a</a:t>
            </a:r>
            <a:r>
              <a:rPr lang="fr-FR" smtClean="0">
                <a:solidFill>
                  <a:prstClr val="black"/>
                </a:solidFill>
              </a:rPr>
              <a:t> readable structure of the specification using schemas</a:t>
            </a:r>
            <a:endParaRPr lang="fr-FR" smtClean="0"/>
          </a:p>
          <a:p>
            <a:pPr lvl="1">
              <a:buClr>
                <a:srgbClr val="FF9900"/>
              </a:buClr>
              <a:buFont typeface="Wingdings" pitchFamily="2" charset="2"/>
              <a:buChar char="L"/>
            </a:pPr>
            <a:r>
              <a:rPr lang="fr-FR" smtClean="0"/>
              <a:t>Lack </a:t>
            </a:r>
            <a:r>
              <a:rPr lang="fr-FR" smtClean="0"/>
              <a:t>tools </a:t>
            </a:r>
            <a:r>
              <a:rPr lang="fr-FR" smtClean="0"/>
              <a:t>supporting </a:t>
            </a:r>
            <a:r>
              <a:rPr lang="fr-FR" smtClean="0"/>
              <a:t>the </a:t>
            </a:r>
            <a:r>
              <a:rPr lang="fr-FR" smtClean="0"/>
              <a:t>automatic analysis</a:t>
            </a:r>
            <a:endParaRPr lang="en-US" smtClean="0"/>
          </a:p>
          <a:p>
            <a:r>
              <a:rPr lang="en-US" smtClean="0">
                <a:solidFill>
                  <a:srgbClr val="0000FF"/>
                </a:solidFill>
              </a:rPr>
              <a:t>B–based approaches</a:t>
            </a:r>
            <a:endParaRPr lang="en-US" smtClean="0"/>
          </a:p>
          <a:p>
            <a:pPr lvl="1">
              <a:buClr>
                <a:srgbClr val="00B050"/>
              </a:buClr>
              <a:buFont typeface="Wingdings" pitchFamily="2" charset="2"/>
              <a:buChar char="J"/>
            </a:pPr>
            <a:r>
              <a:rPr lang="en-US" smtClean="0"/>
              <a:t>Based on a </a:t>
            </a:r>
            <a:r>
              <a:rPr lang="en-US" smtClean="0"/>
              <a:t>theorem </a:t>
            </a:r>
            <a:r>
              <a:rPr lang="en-US" smtClean="0"/>
              <a:t>proving </a:t>
            </a:r>
            <a:r>
              <a:rPr lang="en-US" smtClean="0"/>
              <a:t>technique</a:t>
            </a:r>
          </a:p>
          <a:p>
            <a:pPr lvl="1">
              <a:buClr>
                <a:srgbClr val="00B050"/>
              </a:buClr>
              <a:buFont typeface="Wingdings" pitchFamily="2" charset="2"/>
              <a:buChar char="J"/>
            </a:pPr>
            <a:r>
              <a:rPr lang="fr-FR" smtClean="0"/>
              <a:t>The B4MSecure tool supports the automatic translation from UML into B</a:t>
            </a:r>
          </a:p>
          <a:p>
            <a:pPr lvl="2">
              <a:buClr>
                <a:srgbClr val="FF9900"/>
              </a:buClr>
              <a:buFont typeface="Wingdings" pitchFamily="2" charset="2"/>
              <a:buChar char="L"/>
            </a:pPr>
            <a:r>
              <a:rPr lang="fr-FR" smtClean="0"/>
              <a:t>Not consider dynamic access control constraints</a:t>
            </a:r>
          </a:p>
          <a:p>
            <a:pPr lvl="1">
              <a:buClr>
                <a:srgbClr val="00B050"/>
              </a:buClr>
              <a:buFont typeface="Wingdings" pitchFamily="2" charset="2"/>
              <a:buChar char="J"/>
            </a:pPr>
            <a:r>
              <a:rPr lang="en-US" smtClean="0"/>
              <a:t>[Milhau </a:t>
            </a:r>
            <a:r>
              <a:rPr lang="en-US" smtClean="0"/>
              <a:t>et </a:t>
            </a:r>
            <a:r>
              <a:rPr lang="en-US" smtClean="0"/>
              <a:t>al</a:t>
            </a:r>
            <a:r>
              <a:rPr lang="en-US" smtClean="0"/>
              <a:t>., 2011] coped with </a:t>
            </a:r>
            <a:r>
              <a:rPr lang="fr-FR" smtClean="0"/>
              <a:t>dynamic access control</a:t>
            </a:r>
            <a:r>
              <a:rPr lang="fr-FR" smtClean="0"/>
              <a:t> requirements using ASTD (</a:t>
            </a:r>
            <a:r>
              <a:rPr lang="fr-FR" sz="1800" smtClean="0"/>
              <a:t>Algebraic </a:t>
            </a:r>
            <a:r>
              <a:rPr lang="fr-FR" sz="1800" smtClean="0"/>
              <a:t>State </a:t>
            </a:r>
            <a:r>
              <a:rPr lang="fr-FR" sz="1800" smtClean="0"/>
              <a:t>transition </a:t>
            </a:r>
            <a:r>
              <a:rPr lang="fr-FR" sz="1800" smtClean="0"/>
              <a:t>Diagram</a:t>
            </a:r>
            <a:r>
              <a:rPr lang="fr-FR" smtClean="0"/>
              <a:t>)</a:t>
            </a:r>
            <a:endParaRPr lang="fr-FR" smtClean="0"/>
          </a:p>
          <a:p>
            <a:pPr lvl="2">
              <a:buClr>
                <a:srgbClr val="FF9900"/>
              </a:buClr>
              <a:buFont typeface="Wingdings" pitchFamily="2" charset="2"/>
              <a:buChar char="L"/>
            </a:pPr>
            <a:r>
              <a:rPr lang="fr-FR" smtClean="0"/>
              <a:t>Translation </a:t>
            </a:r>
            <a:r>
              <a:rPr lang="fr-FR" smtClean="0"/>
              <a:t>of </a:t>
            </a:r>
            <a:r>
              <a:rPr lang="fr-FR" smtClean="0"/>
              <a:t>ASTD into </a:t>
            </a:r>
            <a:r>
              <a:rPr lang="fr-FR" smtClean="0"/>
              <a:t>B is very </a:t>
            </a:r>
            <a:r>
              <a:rPr lang="fr-FR" smtClean="0"/>
              <a:t>complicated</a:t>
            </a:r>
            <a:endParaRPr lang="fr-FR" smtClean="0"/>
          </a:p>
          <a:p>
            <a:pPr lvl="1">
              <a:buClr>
                <a:srgbClr val="FF9900"/>
              </a:buClr>
              <a:buFont typeface="Wingdings" pitchFamily="2" charset="2"/>
              <a:buChar char="L"/>
            </a:pPr>
            <a:endParaRPr lang="en-US" smtClean="0"/>
          </a:p>
          <a:p>
            <a:pPr lvl="1">
              <a:buClr>
                <a:srgbClr val="FF9900"/>
              </a:buClr>
              <a:buFont typeface="Wingdings" pitchFamily="2" charset="2"/>
              <a:buChar char="L"/>
            </a:pPr>
            <a:endParaRPr lang="en-US"/>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7" name="Rectangle 6"/>
          <p:cNvSpPr/>
          <p:nvPr/>
        </p:nvSpPr>
        <p:spPr>
          <a:xfrm>
            <a:off x="360040" y="0"/>
            <a:ext cx="421196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latin typeface="GillSans"/>
              </a:rPr>
              <a:t>State of the art</a:t>
            </a:r>
            <a:endParaRPr lang="en-US" dirty="0">
              <a:latin typeface="GillSans"/>
            </a:endParaRPr>
          </a:p>
        </p:txBody>
      </p:sp>
      <p:sp>
        <p:nvSpPr>
          <p:cNvPr id="8" name="Rectangle 7"/>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mtClean="0">
                <a:latin typeface="GillSans"/>
              </a:rPr>
              <a:t>Security specification</a:t>
            </a:r>
            <a:endParaRPr lang="en-US" dirty="0">
              <a:latin typeface="GillSans"/>
            </a:endParaRPr>
          </a:p>
        </p:txBody>
      </p:sp>
      <p:sp>
        <p:nvSpPr>
          <p:cNvPr id="10" name="Espace réservé du numéro de diapositive 9"/>
          <p:cNvSpPr>
            <a:spLocks noGrp="1"/>
          </p:cNvSpPr>
          <p:nvPr>
            <p:ph type="sldNum" sz="quarter" idx="12"/>
          </p:nvPr>
        </p:nvSpPr>
        <p:spPr/>
        <p:txBody>
          <a:bodyPr/>
          <a:lstStyle/>
          <a:p>
            <a:fld id="{3A5F5595-61AE-4AA6-B423-33EDBD1DAE12}" type="slidenum">
              <a:rPr lang="fr-FR" smtClean="0"/>
              <a:pPr/>
              <a:t>14</a:t>
            </a:fld>
            <a:endParaRPr lang="fr-FR"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Security enforcement</a:t>
            </a:r>
            <a:endParaRPr lang="en-US"/>
          </a:p>
        </p:txBody>
      </p:sp>
      <p:sp>
        <p:nvSpPr>
          <p:cNvPr id="3" name="Espace réservé du contenu 2"/>
          <p:cNvSpPr>
            <a:spLocks noGrp="1"/>
          </p:cNvSpPr>
          <p:nvPr>
            <p:ph idx="1"/>
          </p:nvPr>
        </p:nvSpPr>
        <p:spPr/>
        <p:txBody>
          <a:bodyPr>
            <a:normAutofit/>
          </a:bodyPr>
          <a:lstStyle/>
          <a:p>
            <a:r>
              <a:rPr lang="fr-FR" smtClean="0">
                <a:solidFill>
                  <a:srgbClr val="0000FF"/>
                </a:solidFill>
              </a:rPr>
              <a:t>JAAS</a:t>
            </a:r>
          </a:p>
          <a:p>
            <a:pPr lvl="1">
              <a:buClr>
                <a:srgbClr val="00B050"/>
              </a:buClr>
              <a:buFont typeface="Wingdings" pitchFamily="2" charset="2"/>
              <a:buChar char=""/>
            </a:pPr>
            <a:r>
              <a:rPr lang="fr-FR" smtClean="0"/>
              <a:t>Separately develop the bussiness program and security policies</a:t>
            </a:r>
          </a:p>
          <a:p>
            <a:pPr lvl="1">
              <a:buClr>
                <a:srgbClr val="FF9900"/>
              </a:buClr>
              <a:buFont typeface="Wingdings" pitchFamily="2" charset="2"/>
              <a:buChar char="L"/>
            </a:pPr>
            <a:r>
              <a:rPr lang="fr-FR" smtClean="0"/>
              <a:t>The functional </a:t>
            </a:r>
            <a:r>
              <a:rPr lang="fr-FR" smtClean="0"/>
              <a:t>code and </a:t>
            </a:r>
            <a:r>
              <a:rPr lang="fr-FR" smtClean="0"/>
              <a:t>the security </a:t>
            </a:r>
            <a:r>
              <a:rPr lang="fr-FR" smtClean="0"/>
              <a:t>code have to be combined in the final system</a:t>
            </a:r>
          </a:p>
          <a:p>
            <a:r>
              <a:rPr lang="fr-FR" smtClean="0">
                <a:solidFill>
                  <a:srgbClr val="0000FF"/>
                </a:solidFill>
              </a:rPr>
              <a:t>Annotation-based approaches </a:t>
            </a:r>
            <a:endParaRPr lang="fr-FR" smtClean="0"/>
          </a:p>
          <a:p>
            <a:pPr lvl="1">
              <a:buClr>
                <a:srgbClr val="00B050"/>
              </a:buClr>
              <a:buFont typeface="Wingdings" pitchFamily="2" charset="2"/>
              <a:buChar char="J"/>
            </a:pPr>
            <a:r>
              <a:rPr lang="fr-FR" smtClean="0"/>
              <a:t>Declarative security enforcement</a:t>
            </a:r>
          </a:p>
          <a:p>
            <a:pPr lvl="1">
              <a:buClr>
                <a:srgbClr val="FF9900"/>
              </a:buClr>
              <a:buFont typeface="Wingdings" pitchFamily="2" charset="2"/>
              <a:buChar char="L"/>
            </a:pPr>
            <a:r>
              <a:rPr lang="fr-FR" smtClean="0"/>
              <a:t>Cause the code tangling and scattering</a:t>
            </a:r>
          </a:p>
          <a:p>
            <a:r>
              <a:rPr lang="fr-FR" smtClean="0">
                <a:solidFill>
                  <a:srgbClr val="0000FF"/>
                </a:solidFill>
              </a:rPr>
              <a:t>AOP-based </a:t>
            </a:r>
            <a:r>
              <a:rPr lang="fr-FR" smtClean="0">
                <a:solidFill>
                  <a:srgbClr val="0000FF"/>
                </a:solidFill>
              </a:rPr>
              <a:t>approaches:</a:t>
            </a:r>
            <a:endParaRPr lang="fr-FR" smtClean="0"/>
          </a:p>
          <a:p>
            <a:pPr lvl="1">
              <a:buClr>
                <a:srgbClr val="00B050"/>
              </a:buClr>
              <a:buFont typeface="Wingdings" pitchFamily="2" charset="2"/>
              <a:buChar char="J"/>
            </a:pPr>
            <a:r>
              <a:rPr lang="fr-FR" smtClean="0"/>
              <a:t>Allow a separation of concerns</a:t>
            </a:r>
          </a:p>
          <a:p>
            <a:pPr lvl="1">
              <a:buClr>
                <a:srgbClr val="FFC000"/>
              </a:buClr>
              <a:buFont typeface="Wingdings" pitchFamily="2" charset="2"/>
              <a:buChar char="L"/>
            </a:pPr>
            <a:r>
              <a:rPr lang="fr-FR" smtClean="0"/>
              <a:t>Dynamic security requirements are limited</a:t>
            </a:r>
          </a:p>
          <a:p>
            <a:endParaRPr lang="en-US"/>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7" name="Rectangle 6"/>
          <p:cNvSpPr/>
          <p:nvPr/>
        </p:nvSpPr>
        <p:spPr>
          <a:xfrm>
            <a:off x="360040" y="0"/>
            <a:ext cx="421196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latin typeface="GillSans"/>
              </a:rPr>
              <a:t>State of the art</a:t>
            </a:r>
            <a:endParaRPr lang="en-US" dirty="0">
              <a:latin typeface="GillSans"/>
            </a:endParaRPr>
          </a:p>
        </p:txBody>
      </p:sp>
      <p:sp>
        <p:nvSpPr>
          <p:cNvPr id="8" name="Rectangle 7"/>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mtClean="0">
                <a:latin typeface="GillSans"/>
              </a:rPr>
              <a:t>Security enforcement</a:t>
            </a:r>
            <a:endParaRPr lang="en-US" dirty="0">
              <a:latin typeface="GillSans"/>
            </a:endParaRPr>
          </a:p>
        </p:txBody>
      </p:sp>
      <p:sp>
        <p:nvSpPr>
          <p:cNvPr id="10" name="Espace réservé du numéro de diapositive 9"/>
          <p:cNvSpPr>
            <a:spLocks noGrp="1"/>
          </p:cNvSpPr>
          <p:nvPr>
            <p:ph type="sldNum" sz="quarter" idx="12"/>
          </p:nvPr>
        </p:nvSpPr>
        <p:spPr/>
        <p:txBody>
          <a:bodyPr/>
          <a:lstStyle/>
          <a:p>
            <a:fld id="{3A5F5595-61AE-4AA6-B423-33EDBD1DAE12}" type="slidenum">
              <a:rPr lang="fr-FR" smtClean="0"/>
              <a:pPr/>
              <a:t>15</a:t>
            </a:fld>
            <a:endParaRPr lang="fr-FR"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solidFill>
                  <a:schemeClr val="accent1"/>
                </a:solidFill>
              </a:rPr>
              <a:t>Outline</a:t>
            </a:r>
            <a:endParaRPr lang="en-US" dirty="0">
              <a:solidFill>
                <a:schemeClr val="accent1"/>
              </a:solidFill>
            </a:endParaRPr>
          </a:p>
        </p:txBody>
      </p:sp>
      <p:sp>
        <p:nvSpPr>
          <p:cNvPr id="3" name="Espace réservé du contenu 2"/>
          <p:cNvSpPr>
            <a:spLocks noGrp="1"/>
          </p:cNvSpPr>
          <p:nvPr>
            <p:ph idx="1"/>
          </p:nvPr>
        </p:nvSpPr>
        <p:spPr/>
        <p:txBody>
          <a:bodyPr>
            <a:noAutofit/>
          </a:bodyPr>
          <a:lstStyle/>
          <a:p>
            <a:pPr marL="533400" indent="-533400">
              <a:buClr>
                <a:schemeClr val="bg1">
                  <a:lumMod val="85000"/>
                </a:schemeClr>
              </a:buClr>
              <a:buSzPct val="135000"/>
              <a:buFont typeface="Wingdings" pitchFamily="2" charset="2"/>
              <a:buChar char=""/>
            </a:pPr>
            <a:r>
              <a:rPr lang="en-US" dirty="0" smtClean="0">
                <a:solidFill>
                  <a:schemeClr val="bg1">
                    <a:lumMod val="85000"/>
                  </a:schemeClr>
                </a:solidFill>
              </a:rPr>
              <a:t>State of the art</a:t>
            </a:r>
          </a:p>
          <a:p>
            <a:pPr marL="533400" indent="-533400">
              <a:buSzPct val="135000"/>
              <a:buFont typeface="Wingdings" pitchFamily="2" charset="2"/>
              <a:buChar char=""/>
            </a:pPr>
            <a:endParaRPr lang="en-US" sz="1100" dirty="0" smtClean="0"/>
          </a:p>
          <a:p>
            <a:pPr marL="533400" indent="-533400">
              <a:buSzPct val="135000"/>
              <a:buFont typeface="Wingdings" pitchFamily="2" charset="2"/>
              <a:buChar char=""/>
            </a:pPr>
            <a:r>
              <a:rPr lang="en-US" smtClean="0"/>
              <a:t>Translation of UML-based models into B</a:t>
            </a:r>
          </a:p>
          <a:p>
            <a:pPr marL="990600" lvl="1" indent="-533400">
              <a:buSzPct val="135000"/>
              <a:buFont typeface="Wingdings" pitchFamily="2" charset="2"/>
              <a:buChar char="§"/>
            </a:pPr>
            <a:r>
              <a:rPr lang="fr-FR" sz="2400" smtClean="0">
                <a:solidFill>
                  <a:schemeClr val="tx2">
                    <a:lumMod val="60000"/>
                    <a:lumOff val="40000"/>
                  </a:schemeClr>
                </a:solidFill>
              </a:rPr>
              <a:t>A functional model to B</a:t>
            </a:r>
          </a:p>
          <a:p>
            <a:pPr marL="990600" lvl="1" indent="-533400">
              <a:buSzPct val="135000"/>
              <a:buFont typeface="Wingdings" pitchFamily="2" charset="2"/>
              <a:buChar char="§"/>
            </a:pPr>
            <a:r>
              <a:rPr lang="fr-FR" sz="2400" smtClean="0">
                <a:solidFill>
                  <a:schemeClr val="tx2">
                    <a:lumMod val="60000"/>
                    <a:lumOff val="40000"/>
                  </a:schemeClr>
                </a:solidFill>
              </a:rPr>
              <a:t>A static security model to B</a:t>
            </a:r>
          </a:p>
          <a:p>
            <a:pPr marL="990600" lvl="1" indent="-533400">
              <a:buSzPct val="135000"/>
              <a:buFont typeface="Wingdings" pitchFamily="2" charset="2"/>
              <a:buChar char="§"/>
            </a:pPr>
            <a:r>
              <a:rPr lang="fr-FR" sz="2400" smtClean="0">
                <a:solidFill>
                  <a:schemeClr val="tx2">
                    <a:lumMod val="60000"/>
                    <a:lumOff val="40000"/>
                  </a:schemeClr>
                </a:solidFill>
              </a:rPr>
              <a:t>A dynamic security model to B</a:t>
            </a:r>
          </a:p>
          <a:p>
            <a:pPr marL="990600" lvl="1" indent="-533400">
              <a:buSzPct val="135000"/>
              <a:buFont typeface="Wingdings" pitchFamily="2" charset="2"/>
              <a:buChar char="§"/>
            </a:pPr>
            <a:r>
              <a:rPr lang="fr-FR" sz="2400" smtClean="0">
                <a:solidFill>
                  <a:schemeClr val="tx2">
                    <a:lumMod val="60000"/>
                    <a:lumOff val="40000"/>
                  </a:schemeClr>
                </a:solidFill>
              </a:rPr>
              <a:t>A tool support</a:t>
            </a:r>
            <a:endParaRPr lang="en-US" sz="2400" smtClean="0">
              <a:solidFill>
                <a:schemeClr val="tx2">
                  <a:lumMod val="60000"/>
                  <a:lumOff val="40000"/>
                </a:schemeClr>
              </a:solidFill>
            </a:endParaRPr>
          </a:p>
          <a:p>
            <a:pPr marL="533400" indent="-533400">
              <a:buSzPct val="135000"/>
              <a:buFont typeface="Wingdings" pitchFamily="2" charset="2"/>
              <a:buChar char=""/>
            </a:pPr>
            <a:endParaRPr lang="en-US" sz="1100" dirty="0" smtClean="0"/>
          </a:p>
          <a:p>
            <a:pPr marL="533400" indent="-533400">
              <a:buClr>
                <a:schemeClr val="bg1">
                  <a:lumMod val="85000"/>
                </a:schemeClr>
              </a:buClr>
              <a:buSzPct val="135000"/>
              <a:buFont typeface="Wingdings" pitchFamily="2" charset="2"/>
              <a:buChar char=""/>
            </a:pPr>
            <a:r>
              <a:rPr lang="en-US" smtClean="0">
                <a:solidFill>
                  <a:schemeClr val="bg1">
                    <a:lumMod val="85000"/>
                  </a:schemeClr>
                </a:solidFill>
              </a:rPr>
              <a:t>Translation of  B into an executable code</a:t>
            </a:r>
          </a:p>
          <a:p>
            <a:pPr marL="533400" indent="-533400">
              <a:buClr>
                <a:schemeClr val="bg1">
                  <a:lumMod val="85000"/>
                </a:schemeClr>
              </a:buClr>
              <a:buSzPct val="135000"/>
              <a:buFont typeface="Wingdings" pitchFamily="2" charset="2"/>
              <a:buChar char=""/>
            </a:pPr>
            <a:endParaRPr lang="en-US" sz="1100" smtClean="0">
              <a:solidFill>
                <a:schemeClr val="bg1">
                  <a:lumMod val="85000"/>
                </a:schemeClr>
              </a:solidFill>
            </a:endParaRPr>
          </a:p>
          <a:p>
            <a:pPr marL="533400" indent="-533400">
              <a:buClr>
                <a:schemeClr val="bg1">
                  <a:lumMod val="85000"/>
                </a:schemeClr>
              </a:buClr>
              <a:buSzPct val="135000"/>
              <a:buFont typeface="Wingdings" pitchFamily="2" charset="2"/>
              <a:buChar char=""/>
            </a:pPr>
            <a:r>
              <a:rPr lang="fr-FR" smtClean="0">
                <a:solidFill>
                  <a:schemeClr val="bg1">
                    <a:lumMod val="85000"/>
                  </a:schemeClr>
                </a:solidFill>
              </a:rPr>
              <a:t>Conclusion and future work</a:t>
            </a:r>
          </a:p>
          <a:p>
            <a:pPr marL="533400" indent="-533400">
              <a:buClr>
                <a:schemeClr val="bg1">
                  <a:lumMod val="85000"/>
                </a:schemeClr>
              </a:buClr>
              <a:buSzPct val="135000"/>
              <a:buFont typeface="Wingdings" pitchFamily="2" charset="2"/>
              <a:buChar char=""/>
            </a:pPr>
            <a:endParaRPr lang="en-US" sz="1100" smtClean="0">
              <a:solidFill>
                <a:schemeClr val="bg1">
                  <a:lumMod val="85000"/>
                </a:schemeClr>
              </a:solidFill>
            </a:endParaRPr>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22" name="Rectangle 21"/>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latin typeface="GillSans"/>
              </a:rPr>
              <a:t>Outline</a:t>
            </a:r>
            <a:endParaRPr lang="en-US" sz="1600" dirty="0">
              <a:latin typeface="GillSans"/>
            </a:endParaRPr>
          </a:p>
        </p:txBody>
      </p:sp>
      <p:sp>
        <p:nvSpPr>
          <p:cNvPr id="23" name="Rectangle 22"/>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p>
        </p:txBody>
      </p:sp>
      <p:sp>
        <p:nvSpPr>
          <p:cNvPr id="9" name="Espace réservé du numéro de diapositive 8"/>
          <p:cNvSpPr>
            <a:spLocks noGrp="1"/>
          </p:cNvSpPr>
          <p:nvPr>
            <p:ph type="sldNum" sz="quarter" idx="12"/>
          </p:nvPr>
        </p:nvSpPr>
        <p:spPr/>
        <p:txBody>
          <a:bodyPr/>
          <a:lstStyle/>
          <a:p>
            <a:fld id="{3A5F5595-61AE-4AA6-B423-33EDBD1DAE12}" type="slidenum">
              <a:rPr lang="fr-FR" smtClean="0"/>
              <a:pPr/>
              <a:t>16</a:t>
            </a:fld>
            <a:endParaRPr lang="fr-FR"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Approach </a:t>
            </a:r>
            <a:endParaRPr lang="en-US"/>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9" name="Rectangle 8"/>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GillSans"/>
                <a:cs typeface="Times New Roman" pitchFamily="18" charset="0"/>
              </a:rPr>
              <a:t>Translation of UML-based models into B</a:t>
            </a:r>
          </a:p>
        </p:txBody>
      </p:sp>
      <p:sp>
        <p:nvSpPr>
          <p:cNvPr id="10" name="Espace réservé du contenu 9"/>
          <p:cNvSpPr>
            <a:spLocks noGrp="1"/>
          </p:cNvSpPr>
          <p:nvPr>
            <p:ph idx="1"/>
          </p:nvPr>
        </p:nvSpPr>
        <p:spPr/>
        <p:txBody>
          <a:bodyPr/>
          <a:lstStyle/>
          <a:p>
            <a:endParaRPr lang="en-US"/>
          </a:p>
        </p:txBody>
      </p:sp>
      <p:sp>
        <p:nvSpPr>
          <p:cNvPr id="12" name="Espace réservé du numéro de diapositive 11"/>
          <p:cNvSpPr>
            <a:spLocks noGrp="1"/>
          </p:cNvSpPr>
          <p:nvPr>
            <p:ph type="sldNum" sz="quarter" idx="12"/>
          </p:nvPr>
        </p:nvSpPr>
        <p:spPr/>
        <p:txBody>
          <a:bodyPr/>
          <a:lstStyle/>
          <a:p>
            <a:fld id="{3A5F5595-61AE-4AA6-B423-33EDBD1DAE12}" type="slidenum">
              <a:rPr lang="fr-FR" smtClean="0"/>
              <a:pPr/>
              <a:t>17</a:t>
            </a:fld>
            <a:endParaRPr lang="fr-FR" dirty="0"/>
          </a:p>
        </p:txBody>
      </p:sp>
      <p:pic>
        <p:nvPicPr>
          <p:cNvPr id="71681" name="Picture 1"/>
          <p:cNvPicPr>
            <a:picLocks noChangeAspect="1" noChangeArrowheads="1"/>
          </p:cNvPicPr>
          <p:nvPr/>
        </p:nvPicPr>
        <p:blipFill>
          <a:blip r:embed="rId3" cstate="print"/>
          <a:srcRect/>
          <a:stretch>
            <a:fillRect/>
          </a:stretch>
        </p:blipFill>
        <p:spPr bwMode="auto">
          <a:xfrm>
            <a:off x="523825" y="1196752"/>
            <a:ext cx="7648575" cy="487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75656" y="476672"/>
            <a:ext cx="7416824" cy="576064"/>
          </a:xfrm>
        </p:spPr>
        <p:txBody>
          <a:bodyPr/>
          <a:lstStyle/>
          <a:p>
            <a:r>
              <a:rPr lang="en-US" smtClean="0"/>
              <a:t>A </a:t>
            </a:r>
            <a:r>
              <a:rPr lang="en-US" smtClean="0"/>
              <a:t>functional model to B</a:t>
            </a:r>
            <a:endParaRPr lang="en-US" dirty="0"/>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14" name="Rectangle 13"/>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GillSans"/>
                <a:cs typeface="Times New Roman" pitchFamily="18" charset="0"/>
              </a:rPr>
              <a:t>Translation of UML-based models into B</a:t>
            </a:r>
          </a:p>
        </p:txBody>
      </p:sp>
      <p:sp>
        <p:nvSpPr>
          <p:cNvPr id="15" name="Espace réservé du contenu 14"/>
          <p:cNvSpPr>
            <a:spLocks noGrp="1"/>
          </p:cNvSpPr>
          <p:nvPr>
            <p:ph idx="1"/>
          </p:nvPr>
        </p:nvSpPr>
        <p:spPr/>
        <p:txBody>
          <a:bodyPr/>
          <a:lstStyle/>
          <a:p>
            <a:endParaRPr lang="en-US"/>
          </a:p>
        </p:txBody>
      </p:sp>
      <p:sp>
        <p:nvSpPr>
          <p:cNvPr id="11" name="Espace réservé du numéro de diapositive 10"/>
          <p:cNvSpPr>
            <a:spLocks noGrp="1"/>
          </p:cNvSpPr>
          <p:nvPr>
            <p:ph type="sldNum" sz="quarter" idx="12"/>
          </p:nvPr>
        </p:nvSpPr>
        <p:spPr/>
        <p:txBody>
          <a:bodyPr/>
          <a:lstStyle/>
          <a:p>
            <a:fld id="{3A5F5595-61AE-4AA6-B423-33EDBD1DAE12}" type="slidenum">
              <a:rPr lang="fr-FR" smtClean="0"/>
              <a:pPr/>
              <a:t>18</a:t>
            </a:fld>
            <a:endParaRPr lang="fr-FR" dirty="0"/>
          </a:p>
        </p:txBody>
      </p:sp>
      <p:pic>
        <p:nvPicPr>
          <p:cNvPr id="68609" name="Picture 1"/>
          <p:cNvPicPr>
            <a:picLocks noChangeAspect="1" noChangeArrowheads="1"/>
          </p:cNvPicPr>
          <p:nvPr/>
        </p:nvPicPr>
        <p:blipFill>
          <a:blip r:embed="rId2" cstate="print"/>
          <a:srcRect/>
          <a:stretch>
            <a:fillRect/>
          </a:stretch>
        </p:blipFill>
        <p:spPr bwMode="auto">
          <a:xfrm>
            <a:off x="721289" y="1412776"/>
            <a:ext cx="7260711" cy="4932548"/>
          </a:xfrm>
          <a:prstGeom prst="rect">
            <a:avLst/>
          </a:prstGeom>
          <a:noFill/>
          <a:ln w="9525">
            <a:noFill/>
            <a:miter lim="800000"/>
            <a:headEnd/>
            <a:tailEnd/>
          </a:ln>
        </p:spPr>
      </p:pic>
      <p:sp>
        <p:nvSpPr>
          <p:cNvPr id="13" name="Flèche vers le bas 12"/>
          <p:cNvSpPr/>
          <p:nvPr/>
        </p:nvSpPr>
        <p:spPr>
          <a:xfrm>
            <a:off x="2065432" y="1160748"/>
            <a:ext cx="274320" cy="548640"/>
          </a:xfrm>
          <a:prstGeom prst="downArrow">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Espace réservé du texte 25"/>
          <p:cNvSpPr>
            <a:spLocks noGrp="1"/>
          </p:cNvSpPr>
          <p:nvPr>
            <p:ph type="body" idx="1"/>
          </p:nvPr>
        </p:nvSpPr>
        <p:spPr/>
        <p:txBody>
          <a:bodyPr/>
          <a:lstStyle/>
          <a:p>
            <a:endParaRPr lang="en-US"/>
          </a:p>
        </p:txBody>
      </p:sp>
      <p:sp>
        <p:nvSpPr>
          <p:cNvPr id="105" name="Espace réservé du contenu 104"/>
          <p:cNvSpPr>
            <a:spLocks noGrp="1"/>
          </p:cNvSpPr>
          <p:nvPr>
            <p:ph sz="half" idx="2"/>
          </p:nvPr>
        </p:nvSpPr>
        <p:spPr>
          <a:xfrm>
            <a:off x="457200" y="4688979"/>
            <a:ext cx="4040188" cy="1437183"/>
          </a:xfrm>
        </p:spPr>
        <p:txBody>
          <a:bodyPr>
            <a:normAutofit/>
          </a:bodyPr>
          <a:lstStyle/>
          <a:p>
            <a:pPr>
              <a:buClr>
                <a:srgbClr val="00B0F0"/>
              </a:buClr>
              <a:buFont typeface="Wingdings" pitchFamily="2" charset="2"/>
              <a:buChar char=""/>
            </a:pPr>
            <a:r>
              <a:rPr lang="fr-FR" smtClean="0"/>
              <a:t>Class</a:t>
            </a:r>
          </a:p>
        </p:txBody>
      </p:sp>
      <p:sp>
        <p:nvSpPr>
          <p:cNvPr id="27" name="Espace réservé du texte 26"/>
          <p:cNvSpPr>
            <a:spLocks noGrp="1"/>
          </p:cNvSpPr>
          <p:nvPr>
            <p:ph type="body" sz="quarter" idx="3"/>
          </p:nvPr>
        </p:nvSpPr>
        <p:spPr/>
        <p:txBody>
          <a:bodyPr/>
          <a:lstStyle/>
          <a:p>
            <a:endParaRPr lang="en-US"/>
          </a:p>
        </p:txBody>
      </p:sp>
      <p:sp>
        <p:nvSpPr>
          <p:cNvPr id="107" name="Espace réservé du contenu 106"/>
          <p:cNvSpPr>
            <a:spLocks noGrp="1"/>
          </p:cNvSpPr>
          <p:nvPr>
            <p:ph sz="quarter" idx="4"/>
          </p:nvPr>
        </p:nvSpPr>
        <p:spPr/>
        <p:txBody>
          <a:bodyPr/>
          <a:lstStyle/>
          <a:p>
            <a:endParaRPr lang="en-US"/>
          </a:p>
        </p:txBody>
      </p:sp>
      <p:sp>
        <p:nvSpPr>
          <p:cNvPr id="4" name="Espace réservé de la date 3"/>
          <p:cNvSpPr>
            <a:spLocks noGrp="1"/>
          </p:cNvSpPr>
          <p:nvPr>
            <p:ph type="dt" sz="half" idx="10"/>
          </p:nvPr>
        </p:nvSpPr>
        <p:spPr>
          <a:xfrm>
            <a:off x="539552" y="6381328"/>
            <a:ext cx="870010" cy="360000"/>
          </a:xfrm>
        </p:spPr>
        <p:txBody>
          <a:bodyPr/>
          <a:lstStyle/>
          <a:p>
            <a:r>
              <a:rPr lang="en-US" smtClean="0"/>
              <a:t>13/01/2017</a:t>
            </a:r>
            <a:endParaRPr lang="fr-FR" dirty="0"/>
          </a:p>
        </p:txBody>
      </p:sp>
      <p:sp>
        <p:nvSpPr>
          <p:cNvPr id="5" name="Espace réservé du pied de page 4"/>
          <p:cNvSpPr>
            <a:spLocks noGrp="1"/>
          </p:cNvSpPr>
          <p:nvPr>
            <p:ph type="ftr" sz="quarter" idx="12"/>
          </p:nvPr>
        </p:nvSpPr>
        <p:spPr>
          <a:xfrm>
            <a:off x="4067944" y="6381328"/>
            <a:ext cx="4104456" cy="360000"/>
          </a:xfrm>
        </p:spPr>
        <p:txBody>
          <a:bodyPr/>
          <a:lstStyle/>
          <a:p>
            <a:pPr algn="r"/>
            <a:r>
              <a:rPr lang="en-US" smtClean="0"/>
              <a:t>A MDE  approach to build secure information systems</a:t>
            </a:r>
            <a:endParaRPr lang="fr-FR" dirty="0"/>
          </a:p>
        </p:txBody>
      </p:sp>
      <p:pic>
        <p:nvPicPr>
          <p:cNvPr id="468996" name="Picture 4"/>
          <p:cNvPicPr>
            <a:picLocks noChangeAspect="1" noChangeArrowheads="1"/>
          </p:cNvPicPr>
          <p:nvPr/>
        </p:nvPicPr>
        <p:blipFill>
          <a:blip r:embed="rId2" cstate="print"/>
          <a:srcRect/>
          <a:stretch>
            <a:fillRect/>
          </a:stretch>
        </p:blipFill>
        <p:spPr bwMode="auto">
          <a:xfrm>
            <a:off x="4319603" y="1836242"/>
            <a:ext cx="2484645" cy="1124706"/>
          </a:xfrm>
          <a:prstGeom prst="rect">
            <a:avLst/>
          </a:prstGeom>
          <a:noFill/>
          <a:ln w="9525">
            <a:noFill/>
            <a:miter lim="800000"/>
            <a:headEnd/>
            <a:tailEnd/>
          </a:ln>
        </p:spPr>
      </p:pic>
      <p:pic>
        <p:nvPicPr>
          <p:cNvPr id="471042" name="Picture 2"/>
          <p:cNvPicPr>
            <a:picLocks noChangeAspect="1" noChangeArrowheads="1"/>
          </p:cNvPicPr>
          <p:nvPr/>
        </p:nvPicPr>
        <p:blipFill>
          <a:blip r:embed="rId3" cstate="print"/>
          <a:srcRect/>
          <a:stretch>
            <a:fillRect/>
          </a:stretch>
        </p:blipFill>
        <p:spPr bwMode="auto">
          <a:xfrm>
            <a:off x="4369688" y="2420888"/>
            <a:ext cx="274320" cy="274320"/>
          </a:xfrm>
          <a:prstGeom prst="rect">
            <a:avLst/>
          </a:prstGeom>
          <a:noFill/>
          <a:ln w="9525">
            <a:noFill/>
            <a:miter lim="800000"/>
            <a:headEnd/>
            <a:tailEnd/>
          </a:ln>
        </p:spPr>
      </p:pic>
      <p:sp>
        <p:nvSpPr>
          <p:cNvPr id="28" name="Espace réservé du texte 103"/>
          <p:cNvSpPr txBox="1">
            <a:spLocks/>
          </p:cNvSpPr>
          <p:nvPr/>
        </p:nvSpPr>
        <p:spPr>
          <a:xfrm>
            <a:off x="135768" y="1124744"/>
            <a:ext cx="4040188" cy="639762"/>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b">
            <a:normAutofit/>
          </a:bodyPr>
          <a:lstStyle/>
          <a:p>
            <a:pPr marL="0" marR="0" lvl="0" indent="0" algn="ctr" defTabSz="914400" rtl="0" eaLnBrk="1" fontAlgn="auto" latinLnBrk="0" hangingPunct="1">
              <a:lnSpc>
                <a:spcPct val="100000"/>
              </a:lnSpc>
              <a:spcBef>
                <a:spcPct val="20000"/>
              </a:spcBef>
              <a:spcAft>
                <a:spcPts val="0"/>
              </a:spcAft>
              <a:buClr>
                <a:schemeClr val="tx2"/>
              </a:buClr>
              <a:buSzPct val="100000"/>
              <a:buFont typeface="Wingdings" pitchFamily="2" charset="2"/>
              <a:buNone/>
              <a:tabLst/>
              <a:defRPr/>
            </a:pPr>
            <a:r>
              <a:rPr kumimoji="0" lang="fr-FR" sz="2800" b="1" i="0" u="none" strike="noStrike" kern="1200" cap="none" spc="0" normalizeH="0" baseline="0" noProof="0" smtClean="0">
                <a:ln>
                  <a:noFill/>
                </a:ln>
                <a:solidFill>
                  <a:schemeClr val="dk1"/>
                </a:solidFill>
                <a:effectLst/>
                <a:uLnTx/>
                <a:uFillTx/>
                <a:latin typeface="GillSans"/>
              </a:rPr>
              <a:t>UML class diagram</a:t>
            </a:r>
            <a:endParaRPr kumimoji="0" lang="en-US" sz="2800" b="1" i="0" u="none" strike="noStrike" kern="1200" cap="none" spc="0" normalizeH="0" baseline="0" noProof="0">
              <a:ln>
                <a:noFill/>
              </a:ln>
              <a:solidFill>
                <a:schemeClr val="dk1"/>
              </a:solidFill>
              <a:effectLst/>
              <a:uLnTx/>
              <a:uFillTx/>
              <a:latin typeface="GillSans"/>
            </a:endParaRPr>
          </a:p>
        </p:txBody>
      </p:sp>
      <p:sp>
        <p:nvSpPr>
          <p:cNvPr id="29" name="Espace réservé du texte 105"/>
          <p:cNvSpPr txBox="1">
            <a:spLocks/>
          </p:cNvSpPr>
          <p:nvPr/>
        </p:nvSpPr>
        <p:spPr>
          <a:xfrm>
            <a:off x="4958717" y="1124744"/>
            <a:ext cx="4041775" cy="639762"/>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b">
            <a:normAutofit/>
          </a:bodyPr>
          <a:lstStyle/>
          <a:p>
            <a:pPr marL="0" marR="0" lvl="0" indent="0" algn="ctr" defTabSz="914400" rtl="0" eaLnBrk="1" fontAlgn="auto" latinLnBrk="0" hangingPunct="1">
              <a:lnSpc>
                <a:spcPct val="100000"/>
              </a:lnSpc>
              <a:spcBef>
                <a:spcPct val="20000"/>
              </a:spcBef>
              <a:spcAft>
                <a:spcPts val="0"/>
              </a:spcAft>
              <a:buClr>
                <a:schemeClr val="tx2"/>
              </a:buClr>
              <a:buSzPct val="100000"/>
              <a:buFont typeface="Wingdings" pitchFamily="2" charset="2"/>
              <a:buNone/>
              <a:tabLst/>
              <a:defRPr/>
            </a:pPr>
            <a:r>
              <a:rPr kumimoji="0" lang="fr-FR" sz="2800" b="1" i="0" u="none" strike="noStrike" kern="1200" cap="none" spc="0" normalizeH="0" baseline="0" noProof="0" smtClean="0">
                <a:ln>
                  <a:noFill/>
                </a:ln>
                <a:solidFill>
                  <a:schemeClr val="dk1"/>
                </a:solidFill>
                <a:effectLst/>
                <a:uLnTx/>
                <a:uFillTx/>
                <a:latin typeface="GillSans"/>
              </a:rPr>
              <a:t>B machines</a:t>
            </a:r>
            <a:endParaRPr kumimoji="0" lang="en-US" sz="2800" b="1" i="0" u="none" strike="noStrike" kern="1200" cap="none" spc="0" normalizeH="0" baseline="0" noProof="0">
              <a:ln>
                <a:noFill/>
              </a:ln>
              <a:solidFill>
                <a:schemeClr val="dk1"/>
              </a:solidFill>
              <a:effectLst/>
              <a:uLnTx/>
              <a:uFillTx/>
              <a:latin typeface="GillSans"/>
            </a:endParaRPr>
          </a:p>
        </p:txBody>
      </p:sp>
      <p:pic>
        <p:nvPicPr>
          <p:cNvPr id="30" name="Picture 5"/>
          <p:cNvPicPr>
            <a:picLocks noChangeAspect="1" noChangeArrowheads="1"/>
          </p:cNvPicPr>
          <p:nvPr/>
        </p:nvPicPr>
        <p:blipFill>
          <a:blip r:embed="rId4" cstate="print"/>
          <a:srcRect/>
          <a:stretch>
            <a:fillRect/>
          </a:stretch>
        </p:blipFill>
        <p:spPr bwMode="auto">
          <a:xfrm>
            <a:off x="287524" y="2240868"/>
            <a:ext cx="3686175" cy="2124075"/>
          </a:xfrm>
          <a:prstGeom prst="rect">
            <a:avLst/>
          </a:prstGeom>
          <a:noFill/>
          <a:ln w="9525">
            <a:noFill/>
            <a:miter lim="800000"/>
            <a:headEnd/>
            <a:tailEnd/>
          </a:ln>
        </p:spPr>
      </p:pic>
      <p:sp>
        <p:nvSpPr>
          <p:cNvPr id="31" name="Rectangle 30"/>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latin typeface="GillSans"/>
                <a:cs typeface="Times New Roman" pitchFamily="18" charset="0"/>
              </a:rPr>
              <a:t>A functional model to B</a:t>
            </a:r>
            <a:endParaRPr lang="en-US" sz="3600" smtClean="0">
              <a:latin typeface="GillSans"/>
              <a:cs typeface="Times New Roman" pitchFamily="18" charset="0"/>
            </a:endParaRPr>
          </a:p>
        </p:txBody>
      </p:sp>
      <p:sp>
        <p:nvSpPr>
          <p:cNvPr id="32" name="Rectangle 31"/>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smtClean="0">
                <a:latin typeface="GillSans"/>
              </a:rPr>
              <a:t>Mapping rules</a:t>
            </a:r>
            <a:endParaRPr lang="en-US" sz="2400" dirty="0">
              <a:latin typeface="GillSans"/>
            </a:endParaRPr>
          </a:p>
        </p:txBody>
      </p:sp>
      <p:sp>
        <p:nvSpPr>
          <p:cNvPr id="17" name="Espace réservé du numéro de diapositive 16"/>
          <p:cNvSpPr>
            <a:spLocks noGrp="1"/>
          </p:cNvSpPr>
          <p:nvPr>
            <p:ph type="sldNum" sz="quarter" idx="11"/>
          </p:nvPr>
        </p:nvSpPr>
        <p:spPr/>
        <p:txBody>
          <a:bodyPr/>
          <a:lstStyle/>
          <a:p>
            <a:fld id="{3A5F5595-61AE-4AA6-B423-33EDBD1DAE12}" type="slidenum">
              <a:rPr lang="fr-FR" smtClean="0"/>
              <a:pPr/>
              <a:t>19</a:t>
            </a:fld>
            <a:endParaRPr lang="fr-F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latin typeface="GillSans"/>
              </a:rPr>
              <a:t>Information system</a:t>
            </a:r>
            <a:endParaRPr lang="en-US">
              <a:latin typeface="GillSans"/>
            </a:endParaRPr>
          </a:p>
        </p:txBody>
      </p:sp>
      <p:sp>
        <p:nvSpPr>
          <p:cNvPr id="3" name="Espace réservé du contenu 2"/>
          <p:cNvSpPr>
            <a:spLocks noGrp="1"/>
          </p:cNvSpPr>
          <p:nvPr>
            <p:ph idx="1"/>
          </p:nvPr>
        </p:nvSpPr>
        <p:spPr>
          <a:xfrm>
            <a:off x="359532" y="1412776"/>
            <a:ext cx="8532948" cy="4680520"/>
          </a:xfrm>
        </p:spPr>
        <p:txBody>
          <a:bodyPr>
            <a:normAutofit/>
          </a:bodyPr>
          <a:lstStyle/>
          <a:p>
            <a:pPr algn="l"/>
            <a:r>
              <a:rPr lang="en-US" smtClean="0">
                <a:latin typeface="Times New Roman" pitchFamily="18" charset="0"/>
                <a:cs typeface="Times New Roman" pitchFamily="18" charset="0"/>
              </a:rPr>
              <a:t>Organizations use to collect, filter, process, create and distribute data.</a:t>
            </a:r>
            <a:endParaRPr lang="fr-FR" smtClean="0">
              <a:latin typeface="Times New Roman" pitchFamily="18" charset="0"/>
              <a:cs typeface="Times New Roman" pitchFamily="18" charset="0"/>
            </a:endParaRPr>
          </a:p>
          <a:p>
            <a:pPr algn="l"/>
            <a:endParaRPr lang="fr-FR" smtClean="0">
              <a:latin typeface="Times New Roman" pitchFamily="18" charset="0"/>
              <a:cs typeface="Times New Roman" pitchFamily="18" charset="0"/>
            </a:endParaRPr>
          </a:p>
          <a:p>
            <a:pPr algn="l"/>
            <a:endParaRPr lang="fr-FR" smtClean="0"/>
          </a:p>
          <a:p>
            <a:pPr algn="l"/>
            <a:endParaRPr lang="fr-FR" smtClean="0">
              <a:latin typeface="Times New Roman" pitchFamily="18" charset="0"/>
              <a:cs typeface="Times New Roman" pitchFamily="18" charset="0"/>
            </a:endParaRPr>
          </a:p>
          <a:p>
            <a:pPr algn="l"/>
            <a:endParaRPr lang="fr-FR" smtClean="0"/>
          </a:p>
          <a:p>
            <a:pPr algn="l"/>
            <a:endParaRPr lang="fr-FR" smtClean="0">
              <a:latin typeface="Times New Roman" pitchFamily="18" charset="0"/>
              <a:cs typeface="Times New Roman" pitchFamily="18" charset="0"/>
            </a:endParaRPr>
          </a:p>
          <a:p>
            <a:pPr algn="l"/>
            <a:endParaRPr lang="fr-FR" smtClean="0">
              <a:latin typeface="Times New Roman" pitchFamily="18" charset="0"/>
              <a:cs typeface="Times New Roman" pitchFamily="18" charset="0"/>
            </a:endParaRPr>
          </a:p>
          <a:p>
            <a:pPr lvl="1" algn="l"/>
            <a:endParaRPr lang="fr-FR" sz="2600" smtClean="0">
              <a:latin typeface="Times New Roman" pitchFamily="18" charset="0"/>
              <a:cs typeface="Times New Roman" pitchFamily="18" charset="0"/>
            </a:endParaRPr>
          </a:p>
          <a:p>
            <a:pPr algn="l">
              <a:buClr>
                <a:schemeClr val="accent1"/>
              </a:buClr>
              <a:buSzPct val="138000"/>
              <a:buFont typeface="Wingdings" pitchFamily="2" charset="2"/>
              <a:buChar char="§"/>
            </a:pPr>
            <a:r>
              <a:rPr lang="fr-FR" smtClean="0">
                <a:latin typeface="Times New Roman" pitchFamily="18" charset="0"/>
                <a:cs typeface="Times New Roman" pitchFamily="18" charset="0"/>
              </a:rPr>
              <a:t>Security properties should be taken into account ASAP.</a:t>
            </a:r>
            <a:endParaRPr lang="en-US">
              <a:latin typeface="Times New Roman" pitchFamily="18" charset="0"/>
              <a:cs typeface="Times New Roman" pitchFamily="18" charset="0"/>
            </a:endParaRPr>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latin typeface="GillSans"/>
              </a:rPr>
              <a:t>Introduction</a:t>
            </a:r>
            <a:endParaRPr lang="en-US" sz="2000" dirty="0">
              <a:latin typeface="GillSans"/>
            </a:endParaRPr>
          </a:p>
        </p:txBody>
      </p:sp>
      <p:sp>
        <p:nvSpPr>
          <p:cNvPr id="8" name="Rectangle 7"/>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latin typeface="GillSans"/>
              </a:rPr>
              <a:t>Thesis context</a:t>
            </a:r>
            <a:endParaRPr lang="en-US" dirty="0">
              <a:latin typeface="GillSans"/>
            </a:endParaRPr>
          </a:p>
        </p:txBody>
      </p:sp>
      <p:sp>
        <p:nvSpPr>
          <p:cNvPr id="174082" name="AutoShape 2" descr="Image result for information syste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084" name="AutoShape 4" descr="Image result for information syste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086" name="AutoShape 6" descr="Image result for information syste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088" name="AutoShape 8" descr="Image result for information syste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090" name="AutoShape 10" descr="Image result for information syste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092" name="AutoShape 12" descr="Image result for information syste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094" name="AutoShape 14" descr="Image result for information syste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096" name="AutoShape 16" descr="Image result for information syste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03" name="AutoShape 23" descr="Image result for information syste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05" name="AutoShape 25" descr="Image result for information syste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08" name="AutoShape 28" descr="Image result for importa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11" name="AutoShape 31" descr="Image result for challeng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13" name="AutoShape 33" descr="Image result for challeng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8" name="Espace réservé du numéro de diapositive 27"/>
          <p:cNvSpPr>
            <a:spLocks noGrp="1"/>
          </p:cNvSpPr>
          <p:nvPr>
            <p:ph type="sldNum" sz="quarter" idx="12"/>
          </p:nvPr>
        </p:nvSpPr>
        <p:spPr/>
        <p:txBody>
          <a:bodyPr/>
          <a:lstStyle/>
          <a:p>
            <a:fld id="{3A5F5595-61AE-4AA6-B423-33EDBD1DAE12}" type="slidenum">
              <a:rPr lang="fr-FR" smtClean="0"/>
              <a:pPr/>
              <a:t>2</a:t>
            </a:fld>
            <a:endParaRPr lang="fr-FR" dirty="0"/>
          </a:p>
        </p:txBody>
      </p:sp>
      <p:sp>
        <p:nvSpPr>
          <p:cNvPr id="90114" name="AutoShape 2" descr="Image result for access contro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0118" name="AutoShape 6" descr="Image result for challen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0120" name="AutoShape 8" descr="Image result for challen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0123" name="AutoShape 11" descr="Image result for challen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0125" name="AutoShape 13" descr="Image result for challen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90126" name="Picture 14" descr="C:\Users\nguye_tm\Downloads\téléchargement (3).jpg"/>
          <p:cNvPicPr>
            <a:picLocks noChangeAspect="1" noChangeArrowheads="1"/>
          </p:cNvPicPr>
          <p:nvPr/>
        </p:nvPicPr>
        <p:blipFill>
          <a:blip r:embed="rId3" cstate="print"/>
          <a:srcRect b="11550"/>
          <a:stretch>
            <a:fillRect/>
          </a:stretch>
        </p:blipFill>
        <p:spPr bwMode="auto">
          <a:xfrm>
            <a:off x="1409562" y="2941380"/>
            <a:ext cx="2219325" cy="1819768"/>
          </a:xfrm>
          <a:prstGeom prst="rect">
            <a:avLst/>
          </a:prstGeom>
          <a:noFill/>
        </p:spPr>
      </p:pic>
      <p:sp>
        <p:nvSpPr>
          <p:cNvPr id="36" name="ZoneTexte 35"/>
          <p:cNvSpPr txBox="1"/>
          <p:nvPr/>
        </p:nvSpPr>
        <p:spPr>
          <a:xfrm>
            <a:off x="4680012" y="2473732"/>
            <a:ext cx="2040943" cy="523220"/>
          </a:xfrm>
          <a:prstGeom prst="rect">
            <a:avLst/>
          </a:prstGeom>
          <a:noFill/>
        </p:spPr>
        <p:txBody>
          <a:bodyPr wrap="none" rtlCol="0">
            <a:spAutoFit/>
          </a:bodyPr>
          <a:lstStyle/>
          <a:p>
            <a:r>
              <a:rPr lang="fr-FR" sz="2800" b="1" cap="all" smtClean="0">
                <a:ln w="9000" cmpd="sng">
                  <a:solidFill>
                    <a:srgbClr val="C00000"/>
                  </a:solidFill>
                  <a:prstDash val="solid"/>
                </a:ln>
                <a:solidFill>
                  <a:srgbClr val="C00000"/>
                </a:solidFill>
                <a:effectLst>
                  <a:reflection blurRad="12700" stA="28000" endPos="45000" dist="1000" dir="5400000" sy="-100000" algn="bl" rotWithShape="0"/>
                </a:effectLst>
                <a:latin typeface="Times New Roman" pitchFamily="18" charset="0"/>
                <a:cs typeface="Times New Roman" pitchFamily="18" charset="0"/>
              </a:rPr>
              <a:t>Security</a:t>
            </a:r>
            <a:endParaRPr lang="en-US" sz="2400" b="1" cap="all">
              <a:ln w="9000" cmpd="sng">
                <a:solidFill>
                  <a:srgbClr val="C00000"/>
                </a:solidFill>
                <a:prstDash val="solid"/>
              </a:ln>
              <a:solidFill>
                <a:srgbClr val="C00000"/>
              </a:solidFill>
              <a:effectLst>
                <a:reflection blurRad="12700" stA="28000" endPos="45000" dist="1000" dir="5400000" sy="-100000" algn="bl" rotWithShape="0"/>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re 26"/>
          <p:cNvSpPr>
            <a:spLocks noGrp="1"/>
          </p:cNvSpPr>
          <p:nvPr>
            <p:ph type="title"/>
          </p:nvPr>
        </p:nvSpPr>
        <p:spPr>
          <a:xfrm>
            <a:off x="1475656" y="428"/>
            <a:ext cx="7211144" cy="1124316"/>
          </a:xfrm>
        </p:spPr>
        <p:txBody>
          <a:bodyPr/>
          <a:lstStyle/>
          <a:p>
            <a:endParaRPr lang="en-US"/>
          </a:p>
        </p:txBody>
      </p:sp>
      <p:sp>
        <p:nvSpPr>
          <p:cNvPr id="20" name="Espace réservé du texte 19"/>
          <p:cNvSpPr>
            <a:spLocks noGrp="1"/>
          </p:cNvSpPr>
          <p:nvPr>
            <p:ph type="body" idx="1"/>
          </p:nvPr>
        </p:nvSpPr>
        <p:spPr/>
        <p:txBody>
          <a:bodyPr/>
          <a:lstStyle/>
          <a:p>
            <a:endParaRPr lang="en-US"/>
          </a:p>
        </p:txBody>
      </p:sp>
      <p:sp>
        <p:nvSpPr>
          <p:cNvPr id="105" name="Espace réservé du contenu 104"/>
          <p:cNvSpPr>
            <a:spLocks noGrp="1"/>
          </p:cNvSpPr>
          <p:nvPr>
            <p:ph sz="half" idx="2"/>
          </p:nvPr>
        </p:nvSpPr>
        <p:spPr>
          <a:xfrm>
            <a:off x="457200" y="4688979"/>
            <a:ext cx="4040188" cy="1437183"/>
          </a:xfrm>
        </p:spPr>
        <p:txBody>
          <a:bodyPr>
            <a:normAutofit/>
          </a:bodyPr>
          <a:lstStyle/>
          <a:p>
            <a:pPr>
              <a:buClr>
                <a:srgbClr val="00B0F0"/>
              </a:buClr>
              <a:buFont typeface="Wingdings" pitchFamily="2" charset="2"/>
              <a:buChar char=""/>
            </a:pPr>
            <a:r>
              <a:rPr lang="fr-FR" smtClean="0"/>
              <a:t>Class</a:t>
            </a:r>
          </a:p>
        </p:txBody>
      </p:sp>
      <p:sp>
        <p:nvSpPr>
          <p:cNvPr id="21" name="Espace réservé du texte 20"/>
          <p:cNvSpPr>
            <a:spLocks noGrp="1"/>
          </p:cNvSpPr>
          <p:nvPr>
            <p:ph type="body" sz="quarter" idx="3"/>
          </p:nvPr>
        </p:nvSpPr>
        <p:spPr/>
        <p:txBody>
          <a:bodyPr/>
          <a:lstStyle/>
          <a:p>
            <a:endParaRPr lang="en-US"/>
          </a:p>
        </p:txBody>
      </p:sp>
      <p:sp>
        <p:nvSpPr>
          <p:cNvPr id="107" name="Espace réservé du contenu 106"/>
          <p:cNvSpPr>
            <a:spLocks noGrp="1"/>
          </p:cNvSpPr>
          <p:nvPr>
            <p:ph sz="quarter" idx="4"/>
          </p:nvPr>
        </p:nvSpPr>
        <p:spPr/>
        <p:txBody>
          <a:bodyPr/>
          <a:lstStyle/>
          <a:p>
            <a:endParaRPr lang="en-US"/>
          </a:p>
        </p:txBody>
      </p:sp>
      <p:sp>
        <p:nvSpPr>
          <p:cNvPr id="4" name="Espace réservé de la date 3"/>
          <p:cNvSpPr>
            <a:spLocks noGrp="1"/>
          </p:cNvSpPr>
          <p:nvPr>
            <p:ph type="dt" sz="half" idx="10"/>
          </p:nvPr>
        </p:nvSpPr>
        <p:spPr>
          <a:xfrm>
            <a:off x="539552" y="6381328"/>
            <a:ext cx="870010" cy="360000"/>
          </a:xfrm>
        </p:spPr>
        <p:txBody>
          <a:bodyPr/>
          <a:lstStyle/>
          <a:p>
            <a:r>
              <a:rPr lang="en-US" smtClean="0"/>
              <a:t>13/01/2017</a:t>
            </a:r>
            <a:endParaRPr lang="fr-FR" dirty="0"/>
          </a:p>
        </p:txBody>
      </p:sp>
      <p:sp>
        <p:nvSpPr>
          <p:cNvPr id="5" name="Espace réservé du pied de page 4"/>
          <p:cNvSpPr>
            <a:spLocks noGrp="1"/>
          </p:cNvSpPr>
          <p:nvPr>
            <p:ph type="ftr" sz="quarter" idx="12"/>
          </p:nvPr>
        </p:nvSpPr>
        <p:spPr>
          <a:xfrm>
            <a:off x="4067944" y="6381328"/>
            <a:ext cx="4104456" cy="360000"/>
          </a:xfrm>
        </p:spPr>
        <p:txBody>
          <a:bodyPr/>
          <a:lstStyle/>
          <a:p>
            <a:pPr algn="r"/>
            <a:r>
              <a:rPr lang="en-US" smtClean="0"/>
              <a:t>A MDE  approach to build secure information systems</a:t>
            </a:r>
            <a:endParaRPr lang="fr-FR" dirty="0"/>
          </a:p>
        </p:txBody>
      </p:sp>
      <p:pic>
        <p:nvPicPr>
          <p:cNvPr id="468996" name="Picture 4"/>
          <p:cNvPicPr>
            <a:picLocks noChangeAspect="1" noChangeArrowheads="1"/>
          </p:cNvPicPr>
          <p:nvPr/>
        </p:nvPicPr>
        <p:blipFill>
          <a:blip r:embed="rId2" cstate="print"/>
          <a:srcRect/>
          <a:stretch>
            <a:fillRect/>
          </a:stretch>
        </p:blipFill>
        <p:spPr bwMode="auto">
          <a:xfrm>
            <a:off x="4319603" y="1836242"/>
            <a:ext cx="2484645" cy="1124706"/>
          </a:xfrm>
          <a:prstGeom prst="rect">
            <a:avLst/>
          </a:prstGeom>
          <a:noFill/>
          <a:ln w="9525">
            <a:noFill/>
            <a:miter lim="800000"/>
            <a:headEnd/>
            <a:tailEnd/>
          </a:ln>
        </p:spPr>
      </p:pic>
      <p:pic>
        <p:nvPicPr>
          <p:cNvPr id="468998" name="Picture 6"/>
          <p:cNvPicPr>
            <a:picLocks noChangeAspect="1" noChangeArrowheads="1"/>
          </p:cNvPicPr>
          <p:nvPr/>
        </p:nvPicPr>
        <p:blipFill>
          <a:blip r:embed="rId3" cstate="print"/>
          <a:srcRect/>
          <a:stretch>
            <a:fillRect/>
          </a:stretch>
        </p:blipFill>
        <p:spPr bwMode="auto">
          <a:xfrm>
            <a:off x="5469263" y="2158282"/>
            <a:ext cx="2775145" cy="4223046"/>
          </a:xfrm>
          <a:prstGeom prst="rect">
            <a:avLst/>
          </a:prstGeom>
          <a:noFill/>
          <a:ln w="9525">
            <a:noFill/>
            <a:miter lim="800000"/>
            <a:headEnd/>
            <a:tailEnd/>
          </a:ln>
        </p:spPr>
      </p:pic>
      <p:pic>
        <p:nvPicPr>
          <p:cNvPr id="471042" name="Picture 2"/>
          <p:cNvPicPr>
            <a:picLocks noChangeAspect="1" noChangeArrowheads="1"/>
          </p:cNvPicPr>
          <p:nvPr/>
        </p:nvPicPr>
        <p:blipFill>
          <a:blip r:embed="rId4" cstate="print"/>
          <a:srcRect/>
          <a:stretch>
            <a:fillRect/>
          </a:stretch>
        </p:blipFill>
        <p:spPr bwMode="auto">
          <a:xfrm>
            <a:off x="4369688" y="2420888"/>
            <a:ext cx="274320" cy="274320"/>
          </a:xfrm>
          <a:prstGeom prst="rect">
            <a:avLst/>
          </a:prstGeom>
          <a:noFill/>
          <a:ln w="9525">
            <a:noFill/>
            <a:miter lim="800000"/>
            <a:headEnd/>
            <a:tailEnd/>
          </a:ln>
        </p:spPr>
      </p:pic>
      <p:pic>
        <p:nvPicPr>
          <p:cNvPr id="16" name="Picture 2"/>
          <p:cNvPicPr>
            <a:picLocks noChangeAspect="1" noChangeArrowheads="1"/>
          </p:cNvPicPr>
          <p:nvPr/>
        </p:nvPicPr>
        <p:blipFill>
          <a:blip r:embed="rId4" cstate="print"/>
          <a:srcRect/>
          <a:stretch>
            <a:fillRect/>
          </a:stretch>
        </p:blipFill>
        <p:spPr bwMode="auto">
          <a:xfrm>
            <a:off x="7380312" y="2456892"/>
            <a:ext cx="274320" cy="274320"/>
          </a:xfrm>
          <a:prstGeom prst="rect">
            <a:avLst/>
          </a:prstGeom>
          <a:noFill/>
          <a:ln w="9525">
            <a:noFill/>
            <a:miter lim="800000"/>
            <a:headEnd/>
            <a:tailEnd/>
          </a:ln>
        </p:spPr>
      </p:pic>
      <p:sp>
        <p:nvSpPr>
          <p:cNvPr id="22" name="Espace réservé du texte 103"/>
          <p:cNvSpPr txBox="1">
            <a:spLocks/>
          </p:cNvSpPr>
          <p:nvPr/>
        </p:nvSpPr>
        <p:spPr>
          <a:xfrm>
            <a:off x="135768" y="1124744"/>
            <a:ext cx="4040188" cy="639762"/>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b">
            <a:normAutofit/>
          </a:bodyPr>
          <a:lstStyle/>
          <a:p>
            <a:pPr marL="0" marR="0" lvl="0" indent="0" algn="ctr" defTabSz="914400" rtl="0" eaLnBrk="1" fontAlgn="auto" latinLnBrk="0" hangingPunct="1">
              <a:lnSpc>
                <a:spcPct val="100000"/>
              </a:lnSpc>
              <a:spcBef>
                <a:spcPct val="20000"/>
              </a:spcBef>
              <a:spcAft>
                <a:spcPts val="0"/>
              </a:spcAft>
              <a:buClr>
                <a:schemeClr val="tx2"/>
              </a:buClr>
              <a:buSzPct val="100000"/>
              <a:buFont typeface="Wingdings" pitchFamily="2" charset="2"/>
              <a:buNone/>
              <a:tabLst/>
              <a:defRPr/>
            </a:pPr>
            <a:r>
              <a:rPr kumimoji="0" lang="fr-FR" sz="2800" b="1" i="0" u="none" strike="noStrike" kern="1200" cap="none" spc="0" normalizeH="0" baseline="0" noProof="0" smtClean="0">
                <a:ln>
                  <a:noFill/>
                </a:ln>
                <a:solidFill>
                  <a:schemeClr val="dk1"/>
                </a:solidFill>
                <a:effectLst/>
                <a:uLnTx/>
                <a:uFillTx/>
                <a:latin typeface="GillSans"/>
                <a:cs typeface="Times New Roman" pitchFamily="18" charset="0"/>
              </a:rPr>
              <a:t>UML class diagram</a:t>
            </a:r>
            <a:endParaRPr kumimoji="0" lang="en-US" sz="2800" b="1" i="0" u="none" strike="noStrike" kern="1200" cap="none" spc="0" normalizeH="0" baseline="0" noProof="0">
              <a:ln>
                <a:noFill/>
              </a:ln>
              <a:solidFill>
                <a:schemeClr val="dk1"/>
              </a:solidFill>
              <a:effectLst/>
              <a:uLnTx/>
              <a:uFillTx/>
              <a:latin typeface="GillSans"/>
              <a:cs typeface="Times New Roman" pitchFamily="18" charset="0"/>
            </a:endParaRPr>
          </a:p>
        </p:txBody>
      </p:sp>
      <p:sp>
        <p:nvSpPr>
          <p:cNvPr id="23" name="Espace réservé du texte 105"/>
          <p:cNvSpPr txBox="1">
            <a:spLocks/>
          </p:cNvSpPr>
          <p:nvPr/>
        </p:nvSpPr>
        <p:spPr>
          <a:xfrm>
            <a:off x="4958717" y="1124744"/>
            <a:ext cx="4041775" cy="639762"/>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b">
            <a:normAutofit/>
          </a:bodyPr>
          <a:lstStyle/>
          <a:p>
            <a:pPr marL="0" marR="0" lvl="0" indent="0" algn="ctr" defTabSz="914400" rtl="0" eaLnBrk="1" fontAlgn="auto" latinLnBrk="0" hangingPunct="1">
              <a:lnSpc>
                <a:spcPct val="100000"/>
              </a:lnSpc>
              <a:spcBef>
                <a:spcPct val="20000"/>
              </a:spcBef>
              <a:spcAft>
                <a:spcPts val="0"/>
              </a:spcAft>
              <a:buClr>
                <a:schemeClr val="tx2"/>
              </a:buClr>
              <a:buSzPct val="100000"/>
              <a:buFont typeface="Wingdings" pitchFamily="2" charset="2"/>
              <a:buNone/>
              <a:tabLst/>
              <a:defRPr/>
            </a:pPr>
            <a:r>
              <a:rPr kumimoji="0" lang="fr-FR" sz="2800" b="1" i="0" u="none" strike="noStrike" kern="1200" cap="none" spc="0" normalizeH="0" baseline="0" noProof="0" smtClean="0">
                <a:ln>
                  <a:noFill/>
                </a:ln>
                <a:solidFill>
                  <a:schemeClr val="dk1"/>
                </a:solidFill>
                <a:effectLst/>
                <a:uLnTx/>
                <a:uFillTx/>
                <a:latin typeface="GillSans"/>
              </a:rPr>
              <a:t>B machines</a:t>
            </a:r>
            <a:endParaRPr kumimoji="0" lang="en-US" sz="2800" b="1" i="0" u="none" strike="noStrike" kern="1200" cap="none" spc="0" normalizeH="0" baseline="0" noProof="0">
              <a:ln>
                <a:noFill/>
              </a:ln>
              <a:solidFill>
                <a:schemeClr val="dk1"/>
              </a:solidFill>
              <a:effectLst/>
              <a:uLnTx/>
              <a:uFillTx/>
              <a:latin typeface="GillSans"/>
            </a:endParaRPr>
          </a:p>
        </p:txBody>
      </p:sp>
      <p:pic>
        <p:nvPicPr>
          <p:cNvPr id="24" name="Picture 5"/>
          <p:cNvPicPr>
            <a:picLocks noChangeAspect="1" noChangeArrowheads="1"/>
          </p:cNvPicPr>
          <p:nvPr/>
        </p:nvPicPr>
        <p:blipFill>
          <a:blip r:embed="rId5" cstate="print"/>
          <a:srcRect/>
          <a:stretch>
            <a:fillRect/>
          </a:stretch>
        </p:blipFill>
        <p:spPr bwMode="auto">
          <a:xfrm>
            <a:off x="287524" y="2240868"/>
            <a:ext cx="3686175" cy="2124075"/>
          </a:xfrm>
          <a:prstGeom prst="rect">
            <a:avLst/>
          </a:prstGeom>
          <a:noFill/>
          <a:ln w="9525">
            <a:noFill/>
            <a:miter lim="800000"/>
            <a:headEnd/>
            <a:tailEnd/>
          </a:ln>
        </p:spPr>
      </p:pic>
      <p:sp>
        <p:nvSpPr>
          <p:cNvPr id="25" name="Rectangle 24"/>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latin typeface="GillSans"/>
                <a:cs typeface="Times New Roman" pitchFamily="18" charset="0"/>
              </a:rPr>
              <a:t>A functional model to B</a:t>
            </a:r>
            <a:endParaRPr lang="en-US" sz="3600" smtClean="0">
              <a:latin typeface="GillSans"/>
              <a:cs typeface="Times New Roman" pitchFamily="18" charset="0"/>
            </a:endParaRPr>
          </a:p>
        </p:txBody>
      </p:sp>
      <p:sp>
        <p:nvSpPr>
          <p:cNvPr id="26" name="Rectangle 25"/>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smtClean="0">
                <a:latin typeface="GillSans"/>
              </a:rPr>
              <a:t>Mapping rules</a:t>
            </a:r>
            <a:endParaRPr lang="en-US" sz="2400" dirty="0">
              <a:latin typeface="GillSans"/>
            </a:endParaRPr>
          </a:p>
        </p:txBody>
      </p:sp>
      <p:sp>
        <p:nvSpPr>
          <p:cNvPr id="28" name="Espace réservé du numéro de diapositive 27"/>
          <p:cNvSpPr>
            <a:spLocks noGrp="1"/>
          </p:cNvSpPr>
          <p:nvPr>
            <p:ph type="sldNum" sz="quarter" idx="11"/>
          </p:nvPr>
        </p:nvSpPr>
        <p:spPr/>
        <p:txBody>
          <a:bodyPr/>
          <a:lstStyle/>
          <a:p>
            <a:fld id="{3A5F5595-61AE-4AA6-B423-33EDBD1DAE12}" type="slidenum">
              <a:rPr lang="fr-FR" smtClean="0"/>
              <a:pPr/>
              <a:t>20</a:t>
            </a:fld>
            <a:endParaRPr lang="fr-FR"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re 26"/>
          <p:cNvSpPr>
            <a:spLocks noGrp="1"/>
          </p:cNvSpPr>
          <p:nvPr>
            <p:ph type="title"/>
          </p:nvPr>
        </p:nvSpPr>
        <p:spPr>
          <a:xfrm>
            <a:off x="1475656" y="428"/>
            <a:ext cx="7211144" cy="1124316"/>
          </a:xfrm>
        </p:spPr>
        <p:txBody>
          <a:bodyPr/>
          <a:lstStyle/>
          <a:p>
            <a:endParaRPr lang="en-US"/>
          </a:p>
        </p:txBody>
      </p:sp>
      <p:sp>
        <p:nvSpPr>
          <p:cNvPr id="105" name="Espace réservé du contenu 104"/>
          <p:cNvSpPr>
            <a:spLocks noGrp="1"/>
          </p:cNvSpPr>
          <p:nvPr>
            <p:ph sz="half" idx="2"/>
          </p:nvPr>
        </p:nvSpPr>
        <p:spPr>
          <a:xfrm>
            <a:off x="457200" y="4688979"/>
            <a:ext cx="4040188" cy="1437183"/>
          </a:xfrm>
        </p:spPr>
        <p:txBody>
          <a:bodyPr>
            <a:normAutofit/>
          </a:bodyPr>
          <a:lstStyle/>
          <a:p>
            <a:pPr>
              <a:buClr>
                <a:srgbClr val="00B0F0"/>
              </a:buClr>
              <a:buFont typeface="Wingdings" pitchFamily="2" charset="2"/>
              <a:buChar char=""/>
            </a:pPr>
            <a:r>
              <a:rPr lang="fr-FR" smtClean="0"/>
              <a:t>Class</a:t>
            </a:r>
          </a:p>
          <a:p>
            <a:pPr>
              <a:buClr>
                <a:srgbClr val="0070C0"/>
              </a:buClr>
              <a:buFont typeface="Wingdings" pitchFamily="2" charset="2"/>
              <a:buChar char=""/>
            </a:pPr>
            <a:r>
              <a:rPr lang="fr-FR" smtClean="0"/>
              <a:t>Attribute</a:t>
            </a:r>
          </a:p>
        </p:txBody>
      </p:sp>
      <p:sp>
        <p:nvSpPr>
          <p:cNvPr id="107" name="Espace réservé du contenu 106"/>
          <p:cNvSpPr>
            <a:spLocks noGrp="1"/>
          </p:cNvSpPr>
          <p:nvPr>
            <p:ph sz="quarter" idx="4"/>
          </p:nvPr>
        </p:nvSpPr>
        <p:spPr/>
        <p:txBody>
          <a:bodyPr/>
          <a:lstStyle/>
          <a:p>
            <a:endParaRPr lang="en-US"/>
          </a:p>
        </p:txBody>
      </p:sp>
      <p:sp>
        <p:nvSpPr>
          <p:cNvPr id="4" name="Espace réservé de la date 3"/>
          <p:cNvSpPr>
            <a:spLocks noGrp="1"/>
          </p:cNvSpPr>
          <p:nvPr>
            <p:ph type="dt" sz="half" idx="10"/>
          </p:nvPr>
        </p:nvSpPr>
        <p:spPr>
          <a:xfrm>
            <a:off x="539552" y="6381328"/>
            <a:ext cx="870010" cy="360000"/>
          </a:xfrm>
        </p:spPr>
        <p:txBody>
          <a:bodyPr/>
          <a:lstStyle/>
          <a:p>
            <a:r>
              <a:rPr lang="en-US" smtClean="0"/>
              <a:t>13/01/2017</a:t>
            </a:r>
            <a:endParaRPr lang="fr-FR" dirty="0"/>
          </a:p>
        </p:txBody>
      </p:sp>
      <p:sp>
        <p:nvSpPr>
          <p:cNvPr id="5" name="Espace réservé du pied de page 4"/>
          <p:cNvSpPr>
            <a:spLocks noGrp="1"/>
          </p:cNvSpPr>
          <p:nvPr>
            <p:ph type="ftr" sz="quarter" idx="12"/>
          </p:nvPr>
        </p:nvSpPr>
        <p:spPr>
          <a:xfrm>
            <a:off x="4067944" y="6381328"/>
            <a:ext cx="4104456" cy="360000"/>
          </a:xfrm>
        </p:spPr>
        <p:txBody>
          <a:bodyPr/>
          <a:lstStyle/>
          <a:p>
            <a:pPr algn="r"/>
            <a:r>
              <a:rPr lang="en-US" smtClean="0"/>
              <a:t>A MDE  approach to build secure information systems</a:t>
            </a:r>
            <a:endParaRPr lang="fr-FR" dirty="0"/>
          </a:p>
        </p:txBody>
      </p:sp>
      <p:pic>
        <p:nvPicPr>
          <p:cNvPr id="468996" name="Picture 4"/>
          <p:cNvPicPr>
            <a:picLocks noChangeAspect="1" noChangeArrowheads="1"/>
          </p:cNvPicPr>
          <p:nvPr/>
        </p:nvPicPr>
        <p:blipFill>
          <a:blip r:embed="rId2" cstate="print"/>
          <a:srcRect/>
          <a:stretch>
            <a:fillRect/>
          </a:stretch>
        </p:blipFill>
        <p:spPr bwMode="auto">
          <a:xfrm>
            <a:off x="4319603" y="1836242"/>
            <a:ext cx="2484645" cy="1124706"/>
          </a:xfrm>
          <a:prstGeom prst="rect">
            <a:avLst/>
          </a:prstGeom>
          <a:noFill/>
          <a:ln w="9525">
            <a:noFill/>
            <a:miter lim="800000"/>
            <a:headEnd/>
            <a:tailEnd/>
          </a:ln>
        </p:spPr>
      </p:pic>
      <p:pic>
        <p:nvPicPr>
          <p:cNvPr id="468998" name="Picture 6"/>
          <p:cNvPicPr>
            <a:picLocks noChangeAspect="1" noChangeArrowheads="1"/>
          </p:cNvPicPr>
          <p:nvPr/>
        </p:nvPicPr>
        <p:blipFill>
          <a:blip r:embed="rId3" cstate="print"/>
          <a:srcRect/>
          <a:stretch>
            <a:fillRect/>
          </a:stretch>
        </p:blipFill>
        <p:spPr bwMode="auto">
          <a:xfrm>
            <a:off x="5469263" y="2158282"/>
            <a:ext cx="2775145" cy="4223046"/>
          </a:xfrm>
          <a:prstGeom prst="rect">
            <a:avLst/>
          </a:prstGeom>
          <a:noFill/>
          <a:ln w="9525">
            <a:noFill/>
            <a:miter lim="800000"/>
            <a:headEnd/>
            <a:tailEnd/>
          </a:ln>
        </p:spPr>
      </p:pic>
      <p:pic>
        <p:nvPicPr>
          <p:cNvPr id="471042" name="Picture 2"/>
          <p:cNvPicPr>
            <a:picLocks noChangeAspect="1" noChangeArrowheads="1"/>
          </p:cNvPicPr>
          <p:nvPr/>
        </p:nvPicPr>
        <p:blipFill>
          <a:blip r:embed="rId4" cstate="print"/>
          <a:srcRect/>
          <a:stretch>
            <a:fillRect/>
          </a:stretch>
        </p:blipFill>
        <p:spPr bwMode="auto">
          <a:xfrm>
            <a:off x="4369688" y="2420888"/>
            <a:ext cx="274320" cy="274320"/>
          </a:xfrm>
          <a:prstGeom prst="rect">
            <a:avLst/>
          </a:prstGeom>
          <a:noFill/>
          <a:ln w="9525">
            <a:noFill/>
            <a:miter lim="800000"/>
            <a:headEnd/>
            <a:tailEnd/>
          </a:ln>
        </p:spPr>
      </p:pic>
      <p:pic>
        <p:nvPicPr>
          <p:cNvPr id="16" name="Picture 2"/>
          <p:cNvPicPr>
            <a:picLocks noChangeAspect="1" noChangeArrowheads="1"/>
          </p:cNvPicPr>
          <p:nvPr/>
        </p:nvPicPr>
        <p:blipFill>
          <a:blip r:embed="rId4" cstate="print"/>
          <a:srcRect/>
          <a:stretch>
            <a:fillRect/>
          </a:stretch>
        </p:blipFill>
        <p:spPr bwMode="auto">
          <a:xfrm>
            <a:off x="7380312" y="2456892"/>
            <a:ext cx="274320" cy="274320"/>
          </a:xfrm>
          <a:prstGeom prst="rect">
            <a:avLst/>
          </a:prstGeom>
          <a:noFill/>
          <a:ln w="9525">
            <a:noFill/>
            <a:miter lim="800000"/>
            <a:headEnd/>
            <a:tailEnd/>
          </a:ln>
        </p:spPr>
      </p:pic>
      <p:pic>
        <p:nvPicPr>
          <p:cNvPr id="472068" name="Picture 4"/>
          <p:cNvPicPr>
            <a:picLocks noChangeAspect="1" noChangeArrowheads="1"/>
          </p:cNvPicPr>
          <p:nvPr/>
        </p:nvPicPr>
        <p:blipFill>
          <a:blip r:embed="rId5" cstate="print"/>
          <a:srcRect/>
          <a:stretch>
            <a:fillRect/>
          </a:stretch>
        </p:blipFill>
        <p:spPr bwMode="auto">
          <a:xfrm>
            <a:off x="7632340" y="2456166"/>
            <a:ext cx="260604" cy="274320"/>
          </a:xfrm>
          <a:prstGeom prst="rect">
            <a:avLst/>
          </a:prstGeom>
          <a:noFill/>
          <a:ln w="9525">
            <a:noFill/>
            <a:miter lim="800000"/>
            <a:headEnd/>
            <a:tailEnd/>
          </a:ln>
        </p:spPr>
      </p:pic>
      <p:sp>
        <p:nvSpPr>
          <p:cNvPr id="22" name="Espace réservé du texte 103"/>
          <p:cNvSpPr txBox="1">
            <a:spLocks/>
          </p:cNvSpPr>
          <p:nvPr/>
        </p:nvSpPr>
        <p:spPr>
          <a:xfrm>
            <a:off x="135768" y="1124905"/>
            <a:ext cx="4040188" cy="639762"/>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b">
            <a:normAutofit/>
          </a:bodyPr>
          <a:lstStyle/>
          <a:p>
            <a:pPr marL="0" marR="0" lvl="0" indent="0" algn="ctr" defTabSz="914400" rtl="0" eaLnBrk="1" fontAlgn="auto" latinLnBrk="0" hangingPunct="1">
              <a:lnSpc>
                <a:spcPct val="100000"/>
              </a:lnSpc>
              <a:spcBef>
                <a:spcPct val="20000"/>
              </a:spcBef>
              <a:spcAft>
                <a:spcPts val="0"/>
              </a:spcAft>
              <a:buClr>
                <a:schemeClr val="tx2"/>
              </a:buClr>
              <a:buSzPct val="100000"/>
              <a:buFont typeface="Wingdings" pitchFamily="2" charset="2"/>
              <a:buNone/>
              <a:tabLst/>
              <a:defRPr/>
            </a:pPr>
            <a:r>
              <a:rPr kumimoji="0" lang="fr-FR" sz="2800" b="1" i="0" u="none" strike="noStrike" kern="1200" cap="none" spc="0" normalizeH="0" baseline="0" noProof="0" smtClean="0">
                <a:ln>
                  <a:noFill/>
                </a:ln>
                <a:solidFill>
                  <a:schemeClr val="dk1"/>
                </a:solidFill>
                <a:effectLst/>
                <a:uLnTx/>
                <a:uFillTx/>
                <a:latin typeface="GillSans"/>
              </a:rPr>
              <a:t>UML class diagram</a:t>
            </a:r>
            <a:endParaRPr kumimoji="0" lang="en-US" sz="2800" b="1" i="0" u="none" strike="noStrike" kern="1200" cap="none" spc="0" normalizeH="0" baseline="0" noProof="0">
              <a:ln>
                <a:noFill/>
              </a:ln>
              <a:solidFill>
                <a:schemeClr val="dk1"/>
              </a:solidFill>
              <a:effectLst/>
              <a:uLnTx/>
              <a:uFillTx/>
              <a:latin typeface="GillSans"/>
            </a:endParaRPr>
          </a:p>
        </p:txBody>
      </p:sp>
      <p:sp>
        <p:nvSpPr>
          <p:cNvPr id="23" name="Espace réservé du texte 105"/>
          <p:cNvSpPr txBox="1">
            <a:spLocks/>
          </p:cNvSpPr>
          <p:nvPr/>
        </p:nvSpPr>
        <p:spPr>
          <a:xfrm>
            <a:off x="4958717" y="1124905"/>
            <a:ext cx="4041775" cy="639762"/>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b">
            <a:normAutofit/>
          </a:bodyPr>
          <a:lstStyle/>
          <a:p>
            <a:pPr marL="0" marR="0" lvl="0" indent="0" algn="ctr" defTabSz="914400" rtl="0" eaLnBrk="1" fontAlgn="auto" latinLnBrk="0" hangingPunct="1">
              <a:lnSpc>
                <a:spcPct val="100000"/>
              </a:lnSpc>
              <a:spcBef>
                <a:spcPct val="20000"/>
              </a:spcBef>
              <a:spcAft>
                <a:spcPts val="0"/>
              </a:spcAft>
              <a:buClr>
                <a:schemeClr val="tx2"/>
              </a:buClr>
              <a:buSzPct val="100000"/>
              <a:buFont typeface="Wingdings" pitchFamily="2" charset="2"/>
              <a:buNone/>
              <a:tabLst/>
              <a:defRPr/>
            </a:pPr>
            <a:r>
              <a:rPr kumimoji="0" lang="fr-FR" sz="2800" b="1" i="0" u="none" strike="noStrike" kern="1200" cap="none" spc="0" normalizeH="0" baseline="0" noProof="0" smtClean="0">
                <a:ln>
                  <a:noFill/>
                </a:ln>
                <a:solidFill>
                  <a:schemeClr val="dk1"/>
                </a:solidFill>
                <a:effectLst/>
                <a:uLnTx/>
                <a:uFillTx/>
                <a:latin typeface="GillSans"/>
              </a:rPr>
              <a:t>B machines</a:t>
            </a:r>
            <a:endParaRPr kumimoji="0" lang="en-US" sz="2800" b="1" i="0" u="none" strike="noStrike" kern="1200" cap="none" spc="0" normalizeH="0" baseline="0" noProof="0">
              <a:ln>
                <a:noFill/>
              </a:ln>
              <a:solidFill>
                <a:schemeClr val="dk1"/>
              </a:solidFill>
              <a:effectLst/>
              <a:uLnTx/>
              <a:uFillTx/>
              <a:latin typeface="GillSans"/>
            </a:endParaRPr>
          </a:p>
        </p:txBody>
      </p:sp>
      <p:pic>
        <p:nvPicPr>
          <p:cNvPr id="24" name="Picture 5"/>
          <p:cNvPicPr>
            <a:picLocks noChangeAspect="1" noChangeArrowheads="1"/>
          </p:cNvPicPr>
          <p:nvPr/>
        </p:nvPicPr>
        <p:blipFill>
          <a:blip r:embed="rId6" cstate="print"/>
          <a:srcRect/>
          <a:stretch>
            <a:fillRect/>
          </a:stretch>
        </p:blipFill>
        <p:spPr bwMode="auto">
          <a:xfrm>
            <a:off x="287524" y="2241029"/>
            <a:ext cx="3686175" cy="2124075"/>
          </a:xfrm>
          <a:prstGeom prst="rect">
            <a:avLst/>
          </a:prstGeom>
          <a:noFill/>
          <a:ln w="9525">
            <a:noFill/>
            <a:miter lim="800000"/>
            <a:headEnd/>
            <a:tailEnd/>
          </a:ln>
        </p:spPr>
      </p:pic>
      <p:sp>
        <p:nvSpPr>
          <p:cNvPr id="25" name="Rectangle 24"/>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latin typeface="GillSans"/>
                <a:cs typeface="Times New Roman" pitchFamily="18" charset="0"/>
              </a:rPr>
              <a:t>A functional model to B</a:t>
            </a:r>
            <a:endParaRPr lang="en-US" sz="3600" smtClean="0">
              <a:latin typeface="GillSans"/>
              <a:cs typeface="Times New Roman" pitchFamily="18" charset="0"/>
            </a:endParaRPr>
          </a:p>
        </p:txBody>
      </p:sp>
      <p:sp>
        <p:nvSpPr>
          <p:cNvPr id="26" name="Rectangle 25"/>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smtClean="0">
                <a:latin typeface="GillSans"/>
              </a:rPr>
              <a:t>Mapping rules</a:t>
            </a:r>
            <a:endParaRPr lang="en-US" sz="2400" dirty="0">
              <a:latin typeface="GillSans"/>
            </a:endParaRPr>
          </a:p>
        </p:txBody>
      </p:sp>
      <p:sp>
        <p:nvSpPr>
          <p:cNvPr id="19" name="Espace réservé du numéro de diapositive 18"/>
          <p:cNvSpPr>
            <a:spLocks noGrp="1"/>
          </p:cNvSpPr>
          <p:nvPr>
            <p:ph type="sldNum" sz="quarter" idx="11"/>
          </p:nvPr>
        </p:nvSpPr>
        <p:spPr/>
        <p:txBody>
          <a:bodyPr/>
          <a:lstStyle/>
          <a:p>
            <a:fld id="{3A5F5595-61AE-4AA6-B423-33EDBD1DAE12}" type="slidenum">
              <a:rPr lang="fr-FR" smtClean="0"/>
              <a:pPr/>
              <a:t>21</a:t>
            </a:fld>
            <a:endParaRPr lang="fr-FR"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re 27"/>
          <p:cNvSpPr>
            <a:spLocks noGrp="1"/>
          </p:cNvSpPr>
          <p:nvPr>
            <p:ph type="title"/>
          </p:nvPr>
        </p:nvSpPr>
        <p:spPr>
          <a:xfrm>
            <a:off x="1475656" y="428"/>
            <a:ext cx="7211144" cy="1124316"/>
          </a:xfrm>
        </p:spPr>
        <p:txBody>
          <a:bodyPr/>
          <a:lstStyle/>
          <a:p>
            <a:endParaRPr lang="en-US"/>
          </a:p>
        </p:txBody>
      </p:sp>
      <p:sp>
        <p:nvSpPr>
          <p:cNvPr id="20" name="Espace réservé du texte 19"/>
          <p:cNvSpPr>
            <a:spLocks noGrp="1"/>
          </p:cNvSpPr>
          <p:nvPr>
            <p:ph type="body" idx="1"/>
          </p:nvPr>
        </p:nvSpPr>
        <p:spPr/>
        <p:txBody>
          <a:bodyPr/>
          <a:lstStyle/>
          <a:p>
            <a:endParaRPr lang="en-US"/>
          </a:p>
        </p:txBody>
      </p:sp>
      <p:sp>
        <p:nvSpPr>
          <p:cNvPr id="105" name="Espace réservé du contenu 104"/>
          <p:cNvSpPr>
            <a:spLocks noGrp="1"/>
          </p:cNvSpPr>
          <p:nvPr>
            <p:ph sz="half" idx="2"/>
          </p:nvPr>
        </p:nvSpPr>
        <p:spPr>
          <a:xfrm>
            <a:off x="457200" y="4688979"/>
            <a:ext cx="4040188" cy="1437183"/>
          </a:xfrm>
        </p:spPr>
        <p:txBody>
          <a:bodyPr>
            <a:normAutofit lnSpcReduction="10000"/>
          </a:bodyPr>
          <a:lstStyle/>
          <a:p>
            <a:pPr>
              <a:buClr>
                <a:srgbClr val="00B0F0"/>
              </a:buClr>
              <a:buFont typeface="Wingdings" pitchFamily="2" charset="2"/>
              <a:buChar char=""/>
            </a:pPr>
            <a:r>
              <a:rPr lang="fr-FR" smtClean="0"/>
              <a:t>Class</a:t>
            </a:r>
          </a:p>
          <a:p>
            <a:pPr>
              <a:buClr>
                <a:srgbClr val="0070C0"/>
              </a:buClr>
              <a:buFont typeface="Wingdings" pitchFamily="2" charset="2"/>
              <a:buChar char=""/>
            </a:pPr>
            <a:r>
              <a:rPr lang="fr-FR" smtClean="0"/>
              <a:t>Attribute</a:t>
            </a:r>
          </a:p>
          <a:p>
            <a:pPr>
              <a:buClr>
                <a:srgbClr val="002060"/>
              </a:buClr>
              <a:buFont typeface="Wingdings" pitchFamily="2" charset="2"/>
              <a:buChar char=""/>
            </a:pPr>
            <a:r>
              <a:rPr lang="fr-FR" smtClean="0"/>
              <a:t>Association class</a:t>
            </a:r>
          </a:p>
          <a:p>
            <a:pPr>
              <a:buClr>
                <a:srgbClr val="7030A0"/>
              </a:buClr>
              <a:buNone/>
            </a:pPr>
            <a:r>
              <a:rPr lang="fr-FR" smtClean="0"/>
              <a:t> </a:t>
            </a:r>
            <a:endParaRPr lang="en-US"/>
          </a:p>
        </p:txBody>
      </p:sp>
      <p:sp>
        <p:nvSpPr>
          <p:cNvPr id="21" name="Espace réservé du texte 20"/>
          <p:cNvSpPr>
            <a:spLocks noGrp="1"/>
          </p:cNvSpPr>
          <p:nvPr>
            <p:ph type="body" sz="quarter" idx="3"/>
          </p:nvPr>
        </p:nvSpPr>
        <p:spPr/>
        <p:txBody>
          <a:bodyPr/>
          <a:lstStyle/>
          <a:p>
            <a:endParaRPr lang="en-US"/>
          </a:p>
        </p:txBody>
      </p:sp>
      <p:sp>
        <p:nvSpPr>
          <p:cNvPr id="107" name="Espace réservé du contenu 106"/>
          <p:cNvSpPr>
            <a:spLocks noGrp="1"/>
          </p:cNvSpPr>
          <p:nvPr>
            <p:ph sz="quarter" idx="4"/>
          </p:nvPr>
        </p:nvSpPr>
        <p:spPr/>
        <p:txBody>
          <a:bodyPr/>
          <a:lstStyle/>
          <a:p>
            <a:endParaRPr lang="en-US"/>
          </a:p>
        </p:txBody>
      </p:sp>
      <p:sp>
        <p:nvSpPr>
          <p:cNvPr id="4" name="Espace réservé de la date 3"/>
          <p:cNvSpPr>
            <a:spLocks noGrp="1"/>
          </p:cNvSpPr>
          <p:nvPr>
            <p:ph type="dt" sz="half" idx="10"/>
          </p:nvPr>
        </p:nvSpPr>
        <p:spPr>
          <a:xfrm>
            <a:off x="539552" y="6381328"/>
            <a:ext cx="870010" cy="360000"/>
          </a:xfrm>
        </p:spPr>
        <p:txBody>
          <a:bodyPr/>
          <a:lstStyle/>
          <a:p>
            <a:r>
              <a:rPr lang="en-US" smtClean="0"/>
              <a:t>13/01/2017</a:t>
            </a:r>
            <a:endParaRPr lang="fr-FR" dirty="0"/>
          </a:p>
        </p:txBody>
      </p:sp>
      <p:sp>
        <p:nvSpPr>
          <p:cNvPr id="5" name="Espace réservé du pied de page 4"/>
          <p:cNvSpPr>
            <a:spLocks noGrp="1"/>
          </p:cNvSpPr>
          <p:nvPr>
            <p:ph type="ftr" sz="quarter" idx="12"/>
          </p:nvPr>
        </p:nvSpPr>
        <p:spPr>
          <a:xfrm>
            <a:off x="4067944" y="6381328"/>
            <a:ext cx="4104456" cy="360000"/>
          </a:xfrm>
        </p:spPr>
        <p:txBody>
          <a:bodyPr/>
          <a:lstStyle/>
          <a:p>
            <a:pPr algn="r"/>
            <a:r>
              <a:rPr lang="en-US" smtClean="0"/>
              <a:t>A MDE  approach to build secure information systems</a:t>
            </a:r>
            <a:endParaRPr lang="fr-FR" dirty="0"/>
          </a:p>
        </p:txBody>
      </p:sp>
      <p:pic>
        <p:nvPicPr>
          <p:cNvPr id="468996" name="Picture 4"/>
          <p:cNvPicPr>
            <a:picLocks noChangeAspect="1" noChangeArrowheads="1"/>
          </p:cNvPicPr>
          <p:nvPr/>
        </p:nvPicPr>
        <p:blipFill>
          <a:blip r:embed="rId2" cstate="print"/>
          <a:srcRect/>
          <a:stretch>
            <a:fillRect/>
          </a:stretch>
        </p:blipFill>
        <p:spPr bwMode="auto">
          <a:xfrm>
            <a:off x="4319603" y="1836242"/>
            <a:ext cx="2484645" cy="1124706"/>
          </a:xfrm>
          <a:prstGeom prst="rect">
            <a:avLst/>
          </a:prstGeom>
          <a:noFill/>
          <a:ln w="9525">
            <a:noFill/>
            <a:miter lim="800000"/>
            <a:headEnd/>
            <a:tailEnd/>
          </a:ln>
        </p:spPr>
      </p:pic>
      <p:pic>
        <p:nvPicPr>
          <p:cNvPr id="468998" name="Picture 6"/>
          <p:cNvPicPr>
            <a:picLocks noChangeAspect="1" noChangeArrowheads="1"/>
          </p:cNvPicPr>
          <p:nvPr/>
        </p:nvPicPr>
        <p:blipFill>
          <a:blip r:embed="rId3" cstate="print"/>
          <a:srcRect/>
          <a:stretch>
            <a:fillRect/>
          </a:stretch>
        </p:blipFill>
        <p:spPr bwMode="auto">
          <a:xfrm>
            <a:off x="5469263" y="2158282"/>
            <a:ext cx="2775145" cy="4223046"/>
          </a:xfrm>
          <a:prstGeom prst="rect">
            <a:avLst/>
          </a:prstGeom>
          <a:noFill/>
          <a:ln w="9525">
            <a:noFill/>
            <a:miter lim="800000"/>
            <a:headEnd/>
            <a:tailEnd/>
          </a:ln>
        </p:spPr>
      </p:pic>
      <p:pic>
        <p:nvPicPr>
          <p:cNvPr id="471042" name="Picture 2"/>
          <p:cNvPicPr>
            <a:picLocks noChangeAspect="1" noChangeArrowheads="1"/>
          </p:cNvPicPr>
          <p:nvPr/>
        </p:nvPicPr>
        <p:blipFill>
          <a:blip r:embed="rId4" cstate="print"/>
          <a:srcRect/>
          <a:stretch>
            <a:fillRect/>
          </a:stretch>
        </p:blipFill>
        <p:spPr bwMode="auto">
          <a:xfrm>
            <a:off x="4369688" y="2420888"/>
            <a:ext cx="274320" cy="274320"/>
          </a:xfrm>
          <a:prstGeom prst="rect">
            <a:avLst/>
          </a:prstGeom>
          <a:noFill/>
          <a:ln w="9525">
            <a:noFill/>
            <a:miter lim="800000"/>
            <a:headEnd/>
            <a:tailEnd/>
          </a:ln>
        </p:spPr>
      </p:pic>
      <p:pic>
        <p:nvPicPr>
          <p:cNvPr id="16" name="Picture 2"/>
          <p:cNvPicPr>
            <a:picLocks noChangeAspect="1" noChangeArrowheads="1"/>
          </p:cNvPicPr>
          <p:nvPr/>
        </p:nvPicPr>
        <p:blipFill>
          <a:blip r:embed="rId4" cstate="print"/>
          <a:srcRect/>
          <a:stretch>
            <a:fillRect/>
          </a:stretch>
        </p:blipFill>
        <p:spPr bwMode="auto">
          <a:xfrm>
            <a:off x="7380312" y="2456892"/>
            <a:ext cx="274320" cy="274320"/>
          </a:xfrm>
          <a:prstGeom prst="rect">
            <a:avLst/>
          </a:prstGeom>
          <a:noFill/>
          <a:ln w="9525">
            <a:noFill/>
            <a:miter lim="800000"/>
            <a:headEnd/>
            <a:tailEnd/>
          </a:ln>
        </p:spPr>
      </p:pic>
      <p:pic>
        <p:nvPicPr>
          <p:cNvPr id="472068" name="Picture 4"/>
          <p:cNvPicPr>
            <a:picLocks noChangeAspect="1" noChangeArrowheads="1"/>
          </p:cNvPicPr>
          <p:nvPr/>
        </p:nvPicPr>
        <p:blipFill>
          <a:blip r:embed="rId5" cstate="print"/>
          <a:srcRect/>
          <a:stretch>
            <a:fillRect/>
          </a:stretch>
        </p:blipFill>
        <p:spPr bwMode="auto">
          <a:xfrm>
            <a:off x="7632340" y="2456166"/>
            <a:ext cx="260604" cy="274320"/>
          </a:xfrm>
          <a:prstGeom prst="rect">
            <a:avLst/>
          </a:prstGeom>
          <a:noFill/>
          <a:ln w="9525">
            <a:noFill/>
            <a:miter lim="800000"/>
            <a:headEnd/>
            <a:tailEnd/>
          </a:ln>
        </p:spPr>
      </p:pic>
      <p:pic>
        <p:nvPicPr>
          <p:cNvPr id="473091" name="Picture 3"/>
          <p:cNvPicPr>
            <a:picLocks noChangeAspect="1" noChangeArrowheads="1"/>
          </p:cNvPicPr>
          <p:nvPr/>
        </p:nvPicPr>
        <p:blipFill>
          <a:blip r:embed="rId6" cstate="print"/>
          <a:srcRect/>
          <a:stretch>
            <a:fillRect/>
          </a:stretch>
        </p:blipFill>
        <p:spPr bwMode="auto">
          <a:xfrm>
            <a:off x="7884368" y="2470604"/>
            <a:ext cx="274320" cy="274320"/>
          </a:xfrm>
          <a:prstGeom prst="rect">
            <a:avLst/>
          </a:prstGeom>
          <a:noFill/>
          <a:ln w="9525">
            <a:noFill/>
            <a:miter lim="800000"/>
            <a:headEnd/>
            <a:tailEnd/>
          </a:ln>
        </p:spPr>
      </p:pic>
      <p:pic>
        <p:nvPicPr>
          <p:cNvPr id="24" name="Picture 5"/>
          <p:cNvPicPr>
            <a:picLocks noChangeAspect="1" noChangeArrowheads="1"/>
          </p:cNvPicPr>
          <p:nvPr/>
        </p:nvPicPr>
        <p:blipFill>
          <a:blip r:embed="rId7" cstate="print"/>
          <a:srcRect/>
          <a:stretch>
            <a:fillRect/>
          </a:stretch>
        </p:blipFill>
        <p:spPr bwMode="auto">
          <a:xfrm>
            <a:off x="287524" y="2240868"/>
            <a:ext cx="3686175" cy="2124075"/>
          </a:xfrm>
          <a:prstGeom prst="rect">
            <a:avLst/>
          </a:prstGeom>
          <a:noFill/>
          <a:ln w="9525">
            <a:noFill/>
            <a:miter lim="800000"/>
            <a:headEnd/>
            <a:tailEnd/>
          </a:ln>
        </p:spPr>
      </p:pic>
      <p:sp>
        <p:nvSpPr>
          <p:cNvPr id="26" name="Rectangle 25"/>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smtClean="0">
                <a:latin typeface="GillSans"/>
              </a:rPr>
              <a:t>Mapping rules</a:t>
            </a:r>
            <a:endParaRPr lang="en-US" sz="2400" dirty="0">
              <a:latin typeface="GillSans"/>
            </a:endParaRPr>
          </a:p>
        </p:txBody>
      </p:sp>
      <p:sp>
        <p:nvSpPr>
          <p:cNvPr id="27" name="Rectangle 26"/>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latin typeface="GillSans"/>
                <a:cs typeface="Times New Roman" pitchFamily="18" charset="0"/>
              </a:rPr>
              <a:t>A functional model to B</a:t>
            </a:r>
            <a:endParaRPr lang="en-US" sz="3600" smtClean="0">
              <a:latin typeface="GillSans"/>
              <a:cs typeface="Times New Roman" pitchFamily="18" charset="0"/>
            </a:endParaRPr>
          </a:p>
        </p:txBody>
      </p:sp>
      <p:sp>
        <p:nvSpPr>
          <p:cNvPr id="29" name="Espace réservé du numéro de diapositive 28"/>
          <p:cNvSpPr>
            <a:spLocks noGrp="1"/>
          </p:cNvSpPr>
          <p:nvPr>
            <p:ph type="sldNum" sz="quarter" idx="11"/>
          </p:nvPr>
        </p:nvSpPr>
        <p:spPr/>
        <p:txBody>
          <a:bodyPr/>
          <a:lstStyle/>
          <a:p>
            <a:fld id="{3A5F5595-61AE-4AA6-B423-33EDBD1DAE12}" type="slidenum">
              <a:rPr lang="fr-FR" smtClean="0"/>
              <a:pPr/>
              <a:t>22</a:t>
            </a:fld>
            <a:endParaRPr lang="fr-FR" dirty="0"/>
          </a:p>
        </p:txBody>
      </p:sp>
      <p:sp>
        <p:nvSpPr>
          <p:cNvPr id="25" name="Espace réservé du texte 103"/>
          <p:cNvSpPr txBox="1">
            <a:spLocks/>
          </p:cNvSpPr>
          <p:nvPr/>
        </p:nvSpPr>
        <p:spPr>
          <a:xfrm>
            <a:off x="135768" y="1124744"/>
            <a:ext cx="4040188" cy="639762"/>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b">
            <a:normAutofit/>
          </a:bodyPr>
          <a:lstStyle/>
          <a:p>
            <a:pPr marL="0" marR="0" lvl="0" indent="0" algn="ctr" defTabSz="914400" rtl="0" eaLnBrk="1" fontAlgn="auto" latinLnBrk="0" hangingPunct="1">
              <a:lnSpc>
                <a:spcPct val="100000"/>
              </a:lnSpc>
              <a:spcBef>
                <a:spcPct val="20000"/>
              </a:spcBef>
              <a:spcAft>
                <a:spcPts val="0"/>
              </a:spcAft>
              <a:buClr>
                <a:schemeClr val="tx2"/>
              </a:buClr>
              <a:buSzPct val="100000"/>
              <a:buFont typeface="Wingdings" pitchFamily="2" charset="2"/>
              <a:buNone/>
              <a:tabLst/>
              <a:defRPr/>
            </a:pPr>
            <a:r>
              <a:rPr kumimoji="0" lang="fr-FR" sz="2800" b="1" i="0" u="none" strike="noStrike" kern="1200" cap="none" spc="0" normalizeH="0" baseline="0" noProof="0" smtClean="0">
                <a:ln>
                  <a:noFill/>
                </a:ln>
                <a:solidFill>
                  <a:schemeClr val="dk1"/>
                </a:solidFill>
                <a:effectLst/>
                <a:uLnTx/>
                <a:uFillTx/>
                <a:latin typeface="GillSans"/>
                <a:ea typeface="+mn-ea"/>
                <a:cs typeface="+mn-cs"/>
              </a:rPr>
              <a:t>UML class diagram</a:t>
            </a:r>
            <a:endParaRPr kumimoji="0" lang="en-US" sz="2800" b="1" i="0" u="none" strike="noStrike" kern="1200" cap="none" spc="0" normalizeH="0" baseline="0" noProof="0">
              <a:ln>
                <a:noFill/>
              </a:ln>
              <a:solidFill>
                <a:schemeClr val="dk1"/>
              </a:solidFill>
              <a:effectLst/>
              <a:uLnTx/>
              <a:uFillTx/>
              <a:latin typeface="GillSans"/>
              <a:ea typeface="+mn-ea"/>
              <a:cs typeface="+mn-cs"/>
            </a:endParaRPr>
          </a:p>
        </p:txBody>
      </p:sp>
      <p:sp>
        <p:nvSpPr>
          <p:cNvPr id="30" name="Espace réservé du texte 105"/>
          <p:cNvSpPr txBox="1">
            <a:spLocks/>
          </p:cNvSpPr>
          <p:nvPr/>
        </p:nvSpPr>
        <p:spPr>
          <a:xfrm>
            <a:off x="4958717" y="1124744"/>
            <a:ext cx="4041775" cy="639762"/>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b">
            <a:normAutofit/>
          </a:bodyPr>
          <a:lstStyle/>
          <a:p>
            <a:pPr marL="0" marR="0" lvl="0" indent="0" algn="ctr" defTabSz="914400" rtl="0" eaLnBrk="1" fontAlgn="auto" latinLnBrk="0" hangingPunct="1">
              <a:lnSpc>
                <a:spcPct val="100000"/>
              </a:lnSpc>
              <a:spcBef>
                <a:spcPct val="20000"/>
              </a:spcBef>
              <a:spcAft>
                <a:spcPts val="0"/>
              </a:spcAft>
              <a:buClr>
                <a:schemeClr val="tx2"/>
              </a:buClr>
              <a:buSzPct val="100000"/>
              <a:buFont typeface="Wingdings" pitchFamily="2" charset="2"/>
              <a:buNone/>
              <a:tabLst/>
              <a:defRPr/>
            </a:pPr>
            <a:r>
              <a:rPr kumimoji="0" lang="fr-FR" sz="2800" b="1" i="0" u="none" strike="noStrike" kern="1200" cap="none" spc="0" normalizeH="0" baseline="0" noProof="0" smtClean="0">
                <a:ln>
                  <a:noFill/>
                </a:ln>
                <a:solidFill>
                  <a:schemeClr val="dk1"/>
                </a:solidFill>
                <a:effectLst/>
                <a:uLnTx/>
                <a:uFillTx/>
                <a:latin typeface="GillSans"/>
                <a:ea typeface="+mn-ea"/>
                <a:cs typeface="+mn-cs"/>
              </a:rPr>
              <a:t>B machines</a:t>
            </a:r>
            <a:endParaRPr kumimoji="0" lang="en-US" sz="2800" b="1" i="0" u="none" strike="noStrike" kern="1200" cap="none" spc="0" normalizeH="0" baseline="0" noProof="0">
              <a:ln>
                <a:noFill/>
              </a:ln>
              <a:solidFill>
                <a:schemeClr val="dk1"/>
              </a:solidFill>
              <a:effectLst/>
              <a:uLnTx/>
              <a:uFillTx/>
              <a:latin typeface="GillSans"/>
              <a:ea typeface="+mn-ea"/>
              <a:cs typeface="+mn-cs"/>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re 23"/>
          <p:cNvSpPr>
            <a:spLocks noGrp="1"/>
          </p:cNvSpPr>
          <p:nvPr>
            <p:ph type="title"/>
          </p:nvPr>
        </p:nvSpPr>
        <p:spPr>
          <a:xfrm>
            <a:off x="1475656" y="428"/>
            <a:ext cx="7211144" cy="1124316"/>
          </a:xfrm>
        </p:spPr>
        <p:txBody>
          <a:bodyPr/>
          <a:lstStyle/>
          <a:p>
            <a:endParaRPr lang="en-US"/>
          </a:p>
        </p:txBody>
      </p:sp>
      <p:sp>
        <p:nvSpPr>
          <p:cNvPr id="104" name="Espace réservé du texte 103"/>
          <p:cNvSpPr>
            <a:spLocks noGrp="1"/>
          </p:cNvSpPr>
          <p:nvPr>
            <p:ph type="body" idx="1"/>
          </p:nvPr>
        </p:nvSpPr>
        <p:spPr>
          <a:xfrm>
            <a:off x="135768" y="1124744"/>
            <a:ext cx="4040188" cy="639762"/>
          </a:xfrm>
        </p:spPr>
        <p:style>
          <a:lnRef idx="2">
            <a:schemeClr val="accent1"/>
          </a:lnRef>
          <a:fillRef idx="1">
            <a:schemeClr val="lt1"/>
          </a:fillRef>
          <a:effectRef idx="0">
            <a:schemeClr val="accent1"/>
          </a:effectRef>
          <a:fontRef idx="minor">
            <a:schemeClr val="dk1"/>
          </a:fontRef>
        </p:style>
        <p:txBody>
          <a:bodyPr>
            <a:normAutofit/>
          </a:bodyPr>
          <a:lstStyle/>
          <a:p>
            <a:pPr algn="ctr"/>
            <a:r>
              <a:rPr lang="fr-FR" sz="2800" smtClean="0">
                <a:latin typeface="GillSans"/>
              </a:rPr>
              <a:t>UML class diagram</a:t>
            </a:r>
            <a:endParaRPr lang="en-US" sz="2800">
              <a:latin typeface="GillSans"/>
            </a:endParaRPr>
          </a:p>
        </p:txBody>
      </p:sp>
      <p:sp>
        <p:nvSpPr>
          <p:cNvPr id="105" name="Espace réservé du contenu 104"/>
          <p:cNvSpPr>
            <a:spLocks noGrp="1"/>
          </p:cNvSpPr>
          <p:nvPr>
            <p:ph sz="half" idx="2"/>
          </p:nvPr>
        </p:nvSpPr>
        <p:spPr>
          <a:xfrm>
            <a:off x="457200" y="4688979"/>
            <a:ext cx="4040188" cy="1437183"/>
          </a:xfrm>
        </p:spPr>
        <p:txBody>
          <a:bodyPr>
            <a:normAutofit lnSpcReduction="10000"/>
          </a:bodyPr>
          <a:lstStyle/>
          <a:p>
            <a:pPr>
              <a:buClr>
                <a:srgbClr val="00B0F0"/>
              </a:buClr>
              <a:buFont typeface="Wingdings" pitchFamily="2" charset="2"/>
              <a:buChar char=""/>
            </a:pPr>
            <a:r>
              <a:rPr lang="fr-FR" smtClean="0"/>
              <a:t>Class</a:t>
            </a:r>
          </a:p>
          <a:p>
            <a:pPr>
              <a:buClr>
                <a:srgbClr val="0070C0"/>
              </a:buClr>
              <a:buFont typeface="Wingdings" pitchFamily="2" charset="2"/>
              <a:buChar char=""/>
            </a:pPr>
            <a:r>
              <a:rPr lang="fr-FR" smtClean="0"/>
              <a:t>Attribute</a:t>
            </a:r>
          </a:p>
          <a:p>
            <a:pPr>
              <a:buClr>
                <a:srgbClr val="002060"/>
              </a:buClr>
              <a:buFont typeface="Wingdings" pitchFamily="2" charset="2"/>
              <a:buChar char=""/>
            </a:pPr>
            <a:r>
              <a:rPr lang="fr-FR" smtClean="0"/>
              <a:t>Association class</a:t>
            </a:r>
          </a:p>
          <a:p>
            <a:pPr>
              <a:buClr>
                <a:srgbClr val="7030A0"/>
              </a:buClr>
              <a:buFont typeface="Wingdings" pitchFamily="2" charset="2"/>
              <a:buChar char=""/>
            </a:pPr>
            <a:r>
              <a:rPr lang="fr-FR" smtClean="0"/>
              <a:t>Method </a:t>
            </a:r>
            <a:endParaRPr lang="en-US"/>
          </a:p>
        </p:txBody>
      </p:sp>
      <p:sp>
        <p:nvSpPr>
          <p:cNvPr id="106" name="Espace réservé du texte 105"/>
          <p:cNvSpPr>
            <a:spLocks noGrp="1"/>
          </p:cNvSpPr>
          <p:nvPr>
            <p:ph type="body" sz="quarter" idx="3"/>
          </p:nvPr>
        </p:nvSpPr>
        <p:spPr>
          <a:xfrm>
            <a:off x="4958717" y="1124744"/>
            <a:ext cx="4041775" cy="639762"/>
          </a:xfrm>
        </p:spPr>
        <p:style>
          <a:lnRef idx="2">
            <a:schemeClr val="accent1"/>
          </a:lnRef>
          <a:fillRef idx="1">
            <a:schemeClr val="lt1"/>
          </a:fillRef>
          <a:effectRef idx="0">
            <a:schemeClr val="accent1"/>
          </a:effectRef>
          <a:fontRef idx="minor">
            <a:schemeClr val="dk1"/>
          </a:fontRef>
        </p:style>
        <p:txBody>
          <a:bodyPr>
            <a:normAutofit/>
          </a:bodyPr>
          <a:lstStyle/>
          <a:p>
            <a:pPr algn="ctr"/>
            <a:r>
              <a:rPr lang="fr-FR" sz="2800" smtClean="0">
                <a:latin typeface="GillSans"/>
              </a:rPr>
              <a:t>B machines</a:t>
            </a:r>
            <a:endParaRPr lang="en-US" sz="2800">
              <a:latin typeface="GillSans"/>
            </a:endParaRPr>
          </a:p>
        </p:txBody>
      </p:sp>
      <p:sp>
        <p:nvSpPr>
          <p:cNvPr id="107" name="Espace réservé du contenu 106"/>
          <p:cNvSpPr>
            <a:spLocks noGrp="1"/>
          </p:cNvSpPr>
          <p:nvPr>
            <p:ph sz="quarter" idx="4"/>
          </p:nvPr>
        </p:nvSpPr>
        <p:spPr/>
        <p:txBody>
          <a:bodyPr/>
          <a:lstStyle/>
          <a:p>
            <a:endParaRPr lang="en-US"/>
          </a:p>
        </p:txBody>
      </p:sp>
      <p:sp>
        <p:nvSpPr>
          <p:cNvPr id="4" name="Espace réservé de la date 3"/>
          <p:cNvSpPr>
            <a:spLocks noGrp="1"/>
          </p:cNvSpPr>
          <p:nvPr>
            <p:ph type="dt" sz="half" idx="10"/>
          </p:nvPr>
        </p:nvSpPr>
        <p:spPr>
          <a:xfrm>
            <a:off x="539552" y="6381328"/>
            <a:ext cx="870010" cy="360000"/>
          </a:xfrm>
        </p:spPr>
        <p:txBody>
          <a:bodyPr/>
          <a:lstStyle/>
          <a:p>
            <a:r>
              <a:rPr lang="en-US" smtClean="0"/>
              <a:t>13/01/2017</a:t>
            </a:r>
            <a:endParaRPr lang="fr-FR" dirty="0"/>
          </a:p>
        </p:txBody>
      </p:sp>
      <p:sp>
        <p:nvSpPr>
          <p:cNvPr id="5" name="Espace réservé du pied de page 4"/>
          <p:cNvSpPr>
            <a:spLocks noGrp="1"/>
          </p:cNvSpPr>
          <p:nvPr>
            <p:ph type="ftr" sz="quarter" idx="12"/>
          </p:nvPr>
        </p:nvSpPr>
        <p:spPr>
          <a:xfrm>
            <a:off x="4067944" y="6381328"/>
            <a:ext cx="4104456" cy="360000"/>
          </a:xfrm>
        </p:spPr>
        <p:txBody>
          <a:bodyPr/>
          <a:lstStyle/>
          <a:p>
            <a:pPr algn="r"/>
            <a:r>
              <a:rPr lang="en-US" smtClean="0"/>
              <a:t>A MDE  approach to build secure information systems</a:t>
            </a:r>
            <a:endParaRPr lang="fr-FR" dirty="0"/>
          </a:p>
        </p:txBody>
      </p:sp>
      <p:pic>
        <p:nvPicPr>
          <p:cNvPr id="468996" name="Picture 4"/>
          <p:cNvPicPr>
            <a:picLocks noChangeAspect="1" noChangeArrowheads="1"/>
          </p:cNvPicPr>
          <p:nvPr/>
        </p:nvPicPr>
        <p:blipFill>
          <a:blip r:embed="rId2" cstate="print"/>
          <a:srcRect/>
          <a:stretch>
            <a:fillRect/>
          </a:stretch>
        </p:blipFill>
        <p:spPr bwMode="auto">
          <a:xfrm>
            <a:off x="4319603" y="1836242"/>
            <a:ext cx="2484645" cy="1124706"/>
          </a:xfrm>
          <a:prstGeom prst="rect">
            <a:avLst/>
          </a:prstGeom>
          <a:noFill/>
          <a:ln w="9525">
            <a:noFill/>
            <a:miter lim="800000"/>
            <a:headEnd/>
            <a:tailEnd/>
          </a:ln>
        </p:spPr>
      </p:pic>
      <p:pic>
        <p:nvPicPr>
          <p:cNvPr id="468997" name="Picture 5"/>
          <p:cNvPicPr>
            <a:picLocks noChangeAspect="1" noChangeArrowheads="1"/>
          </p:cNvPicPr>
          <p:nvPr/>
        </p:nvPicPr>
        <p:blipFill>
          <a:blip r:embed="rId3" cstate="print"/>
          <a:srcRect/>
          <a:stretch>
            <a:fillRect/>
          </a:stretch>
        </p:blipFill>
        <p:spPr bwMode="auto">
          <a:xfrm>
            <a:off x="287524" y="2240868"/>
            <a:ext cx="3686175" cy="2124075"/>
          </a:xfrm>
          <a:prstGeom prst="rect">
            <a:avLst/>
          </a:prstGeom>
          <a:noFill/>
          <a:ln w="9525">
            <a:noFill/>
            <a:miter lim="800000"/>
            <a:headEnd/>
            <a:tailEnd/>
          </a:ln>
        </p:spPr>
      </p:pic>
      <p:pic>
        <p:nvPicPr>
          <p:cNvPr id="468998" name="Picture 6"/>
          <p:cNvPicPr>
            <a:picLocks noChangeAspect="1" noChangeArrowheads="1"/>
          </p:cNvPicPr>
          <p:nvPr/>
        </p:nvPicPr>
        <p:blipFill>
          <a:blip r:embed="rId4" cstate="print"/>
          <a:srcRect/>
          <a:stretch>
            <a:fillRect/>
          </a:stretch>
        </p:blipFill>
        <p:spPr bwMode="auto">
          <a:xfrm>
            <a:off x="5469263" y="2158282"/>
            <a:ext cx="2775145" cy="4223046"/>
          </a:xfrm>
          <a:prstGeom prst="rect">
            <a:avLst/>
          </a:prstGeom>
          <a:noFill/>
          <a:ln w="9525">
            <a:noFill/>
            <a:miter lim="800000"/>
            <a:headEnd/>
            <a:tailEnd/>
          </a:ln>
        </p:spPr>
      </p:pic>
      <p:pic>
        <p:nvPicPr>
          <p:cNvPr id="471042" name="Picture 2"/>
          <p:cNvPicPr>
            <a:picLocks noChangeAspect="1" noChangeArrowheads="1"/>
          </p:cNvPicPr>
          <p:nvPr/>
        </p:nvPicPr>
        <p:blipFill>
          <a:blip r:embed="rId5" cstate="print"/>
          <a:srcRect/>
          <a:stretch>
            <a:fillRect/>
          </a:stretch>
        </p:blipFill>
        <p:spPr bwMode="auto">
          <a:xfrm>
            <a:off x="4369688" y="2420888"/>
            <a:ext cx="274320" cy="274320"/>
          </a:xfrm>
          <a:prstGeom prst="rect">
            <a:avLst/>
          </a:prstGeom>
          <a:noFill/>
          <a:ln w="9525">
            <a:noFill/>
            <a:miter lim="800000"/>
            <a:headEnd/>
            <a:tailEnd/>
          </a:ln>
        </p:spPr>
      </p:pic>
      <p:pic>
        <p:nvPicPr>
          <p:cNvPr id="16" name="Picture 2"/>
          <p:cNvPicPr>
            <a:picLocks noChangeAspect="1" noChangeArrowheads="1"/>
          </p:cNvPicPr>
          <p:nvPr/>
        </p:nvPicPr>
        <p:blipFill>
          <a:blip r:embed="rId5" cstate="print"/>
          <a:srcRect/>
          <a:stretch>
            <a:fillRect/>
          </a:stretch>
        </p:blipFill>
        <p:spPr bwMode="auto">
          <a:xfrm>
            <a:off x="7380312" y="2456892"/>
            <a:ext cx="274320" cy="274320"/>
          </a:xfrm>
          <a:prstGeom prst="rect">
            <a:avLst/>
          </a:prstGeom>
          <a:noFill/>
          <a:ln w="9525">
            <a:noFill/>
            <a:miter lim="800000"/>
            <a:headEnd/>
            <a:tailEnd/>
          </a:ln>
        </p:spPr>
      </p:pic>
      <p:pic>
        <p:nvPicPr>
          <p:cNvPr id="472068" name="Picture 4"/>
          <p:cNvPicPr>
            <a:picLocks noChangeAspect="1" noChangeArrowheads="1"/>
          </p:cNvPicPr>
          <p:nvPr/>
        </p:nvPicPr>
        <p:blipFill>
          <a:blip r:embed="rId6" cstate="print"/>
          <a:srcRect/>
          <a:stretch>
            <a:fillRect/>
          </a:stretch>
        </p:blipFill>
        <p:spPr bwMode="auto">
          <a:xfrm>
            <a:off x="7632340" y="2456166"/>
            <a:ext cx="260604" cy="274320"/>
          </a:xfrm>
          <a:prstGeom prst="rect">
            <a:avLst/>
          </a:prstGeom>
          <a:noFill/>
          <a:ln w="9525">
            <a:noFill/>
            <a:miter lim="800000"/>
            <a:headEnd/>
            <a:tailEnd/>
          </a:ln>
        </p:spPr>
      </p:pic>
      <p:pic>
        <p:nvPicPr>
          <p:cNvPr id="473091" name="Picture 3"/>
          <p:cNvPicPr>
            <a:picLocks noChangeAspect="1" noChangeArrowheads="1"/>
          </p:cNvPicPr>
          <p:nvPr/>
        </p:nvPicPr>
        <p:blipFill>
          <a:blip r:embed="rId7" cstate="print"/>
          <a:srcRect/>
          <a:stretch>
            <a:fillRect/>
          </a:stretch>
        </p:blipFill>
        <p:spPr bwMode="auto">
          <a:xfrm>
            <a:off x="7884368" y="2470604"/>
            <a:ext cx="274320" cy="274320"/>
          </a:xfrm>
          <a:prstGeom prst="rect">
            <a:avLst/>
          </a:prstGeom>
          <a:noFill/>
          <a:ln w="9525">
            <a:noFill/>
            <a:miter lim="800000"/>
            <a:headEnd/>
            <a:tailEnd/>
          </a:ln>
        </p:spPr>
      </p:pic>
      <p:pic>
        <p:nvPicPr>
          <p:cNvPr id="473092" name="Picture 4"/>
          <p:cNvPicPr>
            <a:picLocks noChangeAspect="1" noChangeArrowheads="1"/>
          </p:cNvPicPr>
          <p:nvPr/>
        </p:nvPicPr>
        <p:blipFill>
          <a:blip r:embed="rId8" cstate="print"/>
          <a:srcRect/>
          <a:stretch>
            <a:fillRect/>
          </a:stretch>
        </p:blipFill>
        <p:spPr bwMode="auto">
          <a:xfrm>
            <a:off x="7105992" y="4185083"/>
            <a:ext cx="274320" cy="274320"/>
          </a:xfrm>
          <a:prstGeom prst="rect">
            <a:avLst/>
          </a:prstGeom>
          <a:noFill/>
          <a:ln w="9525">
            <a:noFill/>
            <a:miter lim="800000"/>
            <a:headEnd/>
            <a:tailEnd/>
          </a:ln>
        </p:spPr>
      </p:pic>
      <p:sp>
        <p:nvSpPr>
          <p:cNvPr id="22" name="Rectangle 21"/>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smtClean="0">
                <a:latin typeface="GillSans"/>
              </a:rPr>
              <a:t>Mapping rules</a:t>
            </a:r>
            <a:endParaRPr lang="en-US" sz="2400" dirty="0">
              <a:latin typeface="GillSans"/>
            </a:endParaRPr>
          </a:p>
        </p:txBody>
      </p:sp>
      <p:sp>
        <p:nvSpPr>
          <p:cNvPr id="23" name="Rectangle 22"/>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smtClean="0">
                <a:latin typeface="GillSans"/>
                <a:cs typeface="Times New Roman" pitchFamily="18" charset="0"/>
              </a:rPr>
              <a:t>A functional model to B</a:t>
            </a:r>
            <a:endParaRPr lang="en-US" sz="3600" smtClean="0">
              <a:latin typeface="GillSans"/>
              <a:cs typeface="Times New Roman" pitchFamily="18" charset="0"/>
            </a:endParaRPr>
          </a:p>
        </p:txBody>
      </p:sp>
      <p:sp>
        <p:nvSpPr>
          <p:cNvPr id="21" name="Espace réservé du numéro de diapositive 20"/>
          <p:cNvSpPr>
            <a:spLocks noGrp="1"/>
          </p:cNvSpPr>
          <p:nvPr>
            <p:ph type="sldNum" sz="quarter" idx="11"/>
          </p:nvPr>
        </p:nvSpPr>
        <p:spPr/>
        <p:txBody>
          <a:bodyPr/>
          <a:lstStyle/>
          <a:p>
            <a:fld id="{3A5F5595-61AE-4AA6-B423-33EDBD1DAE12}" type="slidenum">
              <a:rPr lang="fr-FR" smtClean="0"/>
              <a:pPr/>
              <a:t>23</a:t>
            </a:fld>
            <a:endParaRPr lang="fr-FR"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75656" y="548680"/>
            <a:ext cx="7416824" cy="576064"/>
          </a:xfrm>
        </p:spPr>
        <p:txBody>
          <a:bodyPr/>
          <a:lstStyle/>
          <a:p>
            <a:r>
              <a:rPr lang="en-US" smtClean="0"/>
              <a:t>A </a:t>
            </a:r>
            <a:r>
              <a:rPr lang="en-US" smtClean="0"/>
              <a:t>static security model to B</a:t>
            </a:r>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8" name="Rectangle 7"/>
          <p:cNvSpPr/>
          <p:nvPr/>
        </p:nvSpPr>
        <p:spPr>
          <a:xfrm>
            <a:off x="360040" y="0"/>
            <a:ext cx="421196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fr-FR" sz="2000" smtClean="0">
                <a:latin typeface="Bookman Old Style" pitchFamily="18" charset="0"/>
              </a:rPr>
              <a:t>Translation of UML to B</a:t>
            </a:r>
            <a:endParaRPr lang="en-US" sz="2000" dirty="0">
              <a:latin typeface="Bookman Old Style" pitchFamily="18" charset="0"/>
            </a:endParaRPr>
          </a:p>
        </p:txBody>
      </p:sp>
      <p:sp>
        <p:nvSpPr>
          <p:cNvPr id="10" name="Rectangle 9"/>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GillSans"/>
                <a:cs typeface="Times New Roman" pitchFamily="18" charset="0"/>
              </a:rPr>
              <a:t>Translation of UML-based models into B</a:t>
            </a:r>
          </a:p>
        </p:txBody>
      </p:sp>
      <p:sp>
        <p:nvSpPr>
          <p:cNvPr id="11" name="Espace réservé du contenu 10"/>
          <p:cNvSpPr>
            <a:spLocks noGrp="1"/>
          </p:cNvSpPr>
          <p:nvPr>
            <p:ph idx="1"/>
          </p:nvPr>
        </p:nvSpPr>
        <p:spPr/>
        <p:txBody>
          <a:bodyPr/>
          <a:lstStyle/>
          <a:p>
            <a:endParaRPr lang="en-US"/>
          </a:p>
        </p:txBody>
      </p:sp>
      <p:sp>
        <p:nvSpPr>
          <p:cNvPr id="15" name="Espace réservé du numéro de diapositive 14"/>
          <p:cNvSpPr>
            <a:spLocks noGrp="1"/>
          </p:cNvSpPr>
          <p:nvPr>
            <p:ph type="sldNum" sz="quarter" idx="12"/>
          </p:nvPr>
        </p:nvSpPr>
        <p:spPr/>
        <p:txBody>
          <a:bodyPr/>
          <a:lstStyle/>
          <a:p>
            <a:fld id="{3A5F5595-61AE-4AA6-B423-33EDBD1DAE12}" type="slidenum">
              <a:rPr lang="fr-FR" smtClean="0"/>
              <a:pPr/>
              <a:t>24</a:t>
            </a:fld>
            <a:endParaRPr lang="fr-FR" dirty="0"/>
          </a:p>
        </p:txBody>
      </p:sp>
      <p:pic>
        <p:nvPicPr>
          <p:cNvPr id="14" name="Picture 1"/>
          <p:cNvPicPr>
            <a:picLocks noChangeAspect="1" noChangeArrowheads="1"/>
          </p:cNvPicPr>
          <p:nvPr/>
        </p:nvPicPr>
        <p:blipFill>
          <a:blip r:embed="rId2" cstate="print"/>
          <a:srcRect/>
          <a:stretch>
            <a:fillRect/>
          </a:stretch>
        </p:blipFill>
        <p:spPr bwMode="auto">
          <a:xfrm>
            <a:off x="721289" y="1412776"/>
            <a:ext cx="7260711" cy="4932548"/>
          </a:xfrm>
          <a:prstGeom prst="rect">
            <a:avLst/>
          </a:prstGeom>
          <a:noFill/>
          <a:ln w="9525">
            <a:noFill/>
            <a:miter lim="800000"/>
            <a:headEnd/>
            <a:tailEnd/>
          </a:ln>
        </p:spPr>
      </p:pic>
      <p:sp>
        <p:nvSpPr>
          <p:cNvPr id="16" name="Flèche vers le bas 15"/>
          <p:cNvSpPr/>
          <p:nvPr/>
        </p:nvSpPr>
        <p:spPr>
          <a:xfrm>
            <a:off x="6529928" y="1160748"/>
            <a:ext cx="274320" cy="548640"/>
          </a:xfrm>
          <a:prstGeom prst="downArrow">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re 18"/>
          <p:cNvSpPr>
            <a:spLocks noGrp="1"/>
          </p:cNvSpPr>
          <p:nvPr>
            <p:ph type="title"/>
          </p:nvPr>
        </p:nvSpPr>
        <p:spPr/>
        <p:txBody>
          <a:bodyPr/>
          <a:lstStyle/>
          <a:p>
            <a:r>
              <a:rPr lang="fr-FR" smtClean="0"/>
              <a:t>A SecureUML diagram</a:t>
            </a:r>
            <a:endParaRPr lang="en-US"/>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10" name="Rectangle 9"/>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latin typeface="GillSans"/>
              </a:rPr>
              <a:t>Modelling</a:t>
            </a:r>
            <a:endParaRPr lang="en-US" dirty="0">
              <a:latin typeface="GillSans"/>
            </a:endParaRPr>
          </a:p>
        </p:txBody>
      </p:sp>
      <p:sp>
        <p:nvSpPr>
          <p:cNvPr id="15" name="Rectangle 14"/>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GillSans"/>
                <a:cs typeface="Times New Roman" pitchFamily="18" charset="0"/>
              </a:rPr>
              <a:t>A static security model to B</a:t>
            </a:r>
          </a:p>
        </p:txBody>
      </p:sp>
      <p:sp>
        <p:nvSpPr>
          <p:cNvPr id="20" name="Espace réservé du contenu 19"/>
          <p:cNvSpPr>
            <a:spLocks noGrp="1"/>
          </p:cNvSpPr>
          <p:nvPr>
            <p:ph idx="1"/>
          </p:nvPr>
        </p:nvSpPr>
        <p:spPr/>
        <p:txBody>
          <a:bodyPr/>
          <a:lstStyle/>
          <a:p>
            <a:r>
              <a:rPr lang="fr-FR" smtClean="0"/>
              <a:t>An UML extension for modeling basic Role Based Access Control policies.</a:t>
            </a:r>
          </a:p>
          <a:p>
            <a:r>
              <a:rPr lang="fr-FR" smtClean="0"/>
              <a:t>These static security policies concern:</a:t>
            </a:r>
          </a:p>
          <a:p>
            <a:pPr lvl="1"/>
            <a:r>
              <a:rPr lang="fr-FR" smtClean="0"/>
              <a:t>What is the protected resource?</a:t>
            </a:r>
          </a:p>
          <a:p>
            <a:pPr lvl="1"/>
            <a:r>
              <a:rPr lang="fr-FR" smtClean="0"/>
              <a:t>Which roles are allowed to access the protected resource?</a:t>
            </a:r>
          </a:p>
          <a:p>
            <a:pPr lvl="1"/>
            <a:r>
              <a:rPr lang="fr-FR" smtClean="0"/>
              <a:t>Who play the roles?</a:t>
            </a:r>
          </a:p>
          <a:p>
            <a:endParaRPr lang="en-US"/>
          </a:p>
        </p:txBody>
      </p:sp>
      <p:pic>
        <p:nvPicPr>
          <p:cNvPr id="21" name="Picture 2"/>
          <p:cNvPicPr>
            <a:picLocks noChangeAspect="1" noChangeArrowheads="1"/>
          </p:cNvPicPr>
          <p:nvPr/>
        </p:nvPicPr>
        <p:blipFill>
          <a:blip r:embed="rId2" cstate="print"/>
          <a:stretch>
            <a:fillRect/>
          </a:stretch>
        </p:blipFill>
        <p:spPr bwMode="auto">
          <a:xfrm>
            <a:off x="3887924" y="4004012"/>
            <a:ext cx="4284476" cy="2089284"/>
          </a:xfrm>
          <a:prstGeom prst="rect">
            <a:avLst/>
          </a:prstGeom>
          <a:noFill/>
          <a:ln w="9525">
            <a:noFill/>
            <a:miter lim="800000"/>
            <a:headEnd/>
            <a:tailEnd/>
          </a:ln>
        </p:spPr>
      </p:pic>
      <p:sp>
        <p:nvSpPr>
          <p:cNvPr id="12" name="Espace réservé du numéro de diapositive 11"/>
          <p:cNvSpPr>
            <a:spLocks noGrp="1"/>
          </p:cNvSpPr>
          <p:nvPr>
            <p:ph type="sldNum" sz="quarter" idx="12"/>
          </p:nvPr>
        </p:nvSpPr>
        <p:spPr/>
        <p:txBody>
          <a:bodyPr/>
          <a:lstStyle/>
          <a:p>
            <a:fld id="{3A5F5595-61AE-4AA6-B423-33EDBD1DAE12}" type="slidenum">
              <a:rPr lang="fr-FR" smtClean="0"/>
              <a:pPr/>
              <a:t>25</a:t>
            </a:fld>
            <a:endParaRPr lang="fr-FR"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re 16"/>
          <p:cNvSpPr>
            <a:spLocks noGrp="1"/>
          </p:cNvSpPr>
          <p:nvPr>
            <p:ph type="title"/>
          </p:nvPr>
        </p:nvSpPr>
        <p:spPr>
          <a:xfrm>
            <a:off x="1475656" y="428"/>
            <a:ext cx="7211144" cy="1124316"/>
          </a:xfrm>
        </p:spPr>
        <p:txBody>
          <a:bodyPr/>
          <a:lstStyle/>
          <a:p>
            <a:endParaRPr lang="en-US"/>
          </a:p>
        </p:txBody>
      </p:sp>
      <p:sp>
        <p:nvSpPr>
          <p:cNvPr id="11" name="Espace réservé du texte 10"/>
          <p:cNvSpPr>
            <a:spLocks noGrp="1"/>
          </p:cNvSpPr>
          <p:nvPr>
            <p:ph type="body" idx="1"/>
          </p:nvPr>
        </p:nvSpPr>
        <p:spPr>
          <a:xfrm>
            <a:off x="143508" y="1124744"/>
            <a:ext cx="4040188" cy="639762"/>
          </a:xfrm>
        </p:spPr>
        <p:style>
          <a:lnRef idx="2">
            <a:schemeClr val="accent1"/>
          </a:lnRef>
          <a:fillRef idx="1">
            <a:schemeClr val="lt1"/>
          </a:fillRef>
          <a:effectRef idx="0">
            <a:schemeClr val="accent1"/>
          </a:effectRef>
          <a:fontRef idx="minor">
            <a:schemeClr val="dk1"/>
          </a:fontRef>
        </p:style>
        <p:txBody>
          <a:bodyPr>
            <a:normAutofit/>
          </a:bodyPr>
          <a:lstStyle/>
          <a:p>
            <a:pPr algn="ctr"/>
            <a:r>
              <a:rPr lang="fr-FR" sz="2800" smtClean="0">
                <a:latin typeface="GillSans"/>
              </a:rPr>
              <a:t>SecureUML diagram</a:t>
            </a:r>
            <a:endParaRPr lang="en-US" sz="2800">
              <a:latin typeface="GillSans"/>
            </a:endParaRPr>
          </a:p>
        </p:txBody>
      </p:sp>
      <p:pic>
        <p:nvPicPr>
          <p:cNvPr id="474114" name="Picture 2"/>
          <p:cNvPicPr>
            <a:picLocks noGrp="1" noChangeAspect="1" noChangeArrowheads="1"/>
          </p:cNvPicPr>
          <p:nvPr>
            <p:ph sz="half" idx="2"/>
          </p:nvPr>
        </p:nvPicPr>
        <p:blipFill>
          <a:blip r:embed="rId2" cstate="print"/>
          <a:srcRect/>
          <a:stretch>
            <a:fillRect/>
          </a:stretch>
        </p:blipFill>
        <p:spPr bwMode="auto">
          <a:xfrm>
            <a:off x="143508" y="2214926"/>
            <a:ext cx="3924436" cy="1913714"/>
          </a:xfrm>
          <a:prstGeom prst="rect">
            <a:avLst/>
          </a:prstGeom>
          <a:noFill/>
          <a:ln w="9525">
            <a:noFill/>
            <a:miter lim="800000"/>
            <a:headEnd/>
            <a:tailEnd/>
          </a:ln>
        </p:spPr>
      </p:pic>
      <p:sp>
        <p:nvSpPr>
          <p:cNvPr id="13" name="Espace réservé du texte 12"/>
          <p:cNvSpPr>
            <a:spLocks noGrp="1"/>
          </p:cNvSpPr>
          <p:nvPr>
            <p:ph type="body" sz="quarter" idx="3"/>
          </p:nvPr>
        </p:nvSpPr>
        <p:spPr>
          <a:xfrm>
            <a:off x="4922713" y="1124744"/>
            <a:ext cx="4041775" cy="639762"/>
          </a:xfrm>
        </p:spPr>
        <p:style>
          <a:lnRef idx="2">
            <a:schemeClr val="accent1"/>
          </a:lnRef>
          <a:fillRef idx="1">
            <a:schemeClr val="lt1"/>
          </a:fillRef>
          <a:effectRef idx="0">
            <a:schemeClr val="accent1"/>
          </a:effectRef>
          <a:fontRef idx="minor">
            <a:schemeClr val="dk1"/>
          </a:fontRef>
        </p:style>
        <p:txBody>
          <a:bodyPr>
            <a:normAutofit/>
          </a:bodyPr>
          <a:lstStyle/>
          <a:p>
            <a:pPr algn="ctr"/>
            <a:r>
              <a:rPr lang="fr-FR" sz="2800" smtClean="0">
                <a:latin typeface="GillSans"/>
              </a:rPr>
              <a:t>B machine</a:t>
            </a:r>
            <a:endParaRPr lang="en-US" sz="2800">
              <a:latin typeface="GillSans"/>
            </a:endParaRPr>
          </a:p>
        </p:txBody>
      </p:sp>
      <p:sp>
        <p:nvSpPr>
          <p:cNvPr id="14" name="Espace réservé du contenu 13"/>
          <p:cNvSpPr>
            <a:spLocks noGrp="1"/>
          </p:cNvSpPr>
          <p:nvPr>
            <p:ph sz="quarter" idx="4"/>
          </p:nvPr>
        </p:nvSpPr>
        <p:spPr>
          <a:xfrm>
            <a:off x="4922713" y="2168860"/>
            <a:ext cx="4041775" cy="1548172"/>
          </a:xfrm>
          <a:ln w="3175"/>
        </p:spPr>
        <p:style>
          <a:lnRef idx="2">
            <a:schemeClr val="dk1"/>
          </a:lnRef>
          <a:fillRef idx="1">
            <a:schemeClr val="lt1"/>
          </a:fillRef>
          <a:effectRef idx="0">
            <a:schemeClr val="dk1"/>
          </a:effectRef>
          <a:fontRef idx="minor">
            <a:schemeClr val="dk1"/>
          </a:fontRef>
        </p:style>
        <p:txBody>
          <a:bodyPr>
            <a:noAutofit/>
          </a:bodyPr>
          <a:lstStyle/>
          <a:p>
            <a:r>
              <a:rPr lang="fr-FR" b="0" smtClean="0">
                <a:latin typeface="Times New Roman" pitchFamily="18" charset="0"/>
                <a:cs typeface="Times New Roman" pitchFamily="18" charset="0"/>
              </a:rPr>
              <a:t>A set of roles</a:t>
            </a:r>
          </a:p>
          <a:p>
            <a:r>
              <a:rPr lang="fr-FR" b="0" smtClean="0">
                <a:latin typeface="Times New Roman" pitchFamily="18" charset="0"/>
                <a:cs typeface="Times New Roman" pitchFamily="18" charset="0"/>
              </a:rPr>
              <a:t>A set of users</a:t>
            </a:r>
          </a:p>
          <a:p>
            <a:r>
              <a:rPr lang="fr-FR" b="0" smtClean="0">
                <a:latin typeface="Times New Roman" pitchFamily="18" charset="0"/>
                <a:cs typeface="Times New Roman" pitchFamily="18" charset="0"/>
              </a:rPr>
              <a:t>The permission-role assignments</a:t>
            </a:r>
          </a:p>
          <a:p>
            <a:r>
              <a:rPr lang="fr-FR" b="0" smtClean="0">
                <a:latin typeface="Times New Roman" pitchFamily="18" charset="0"/>
                <a:cs typeface="Times New Roman" pitchFamily="18" charset="0"/>
              </a:rPr>
              <a:t>The user-role assignments</a:t>
            </a:r>
            <a:endParaRPr lang="en-US" b="0">
              <a:latin typeface="Times New Roman" pitchFamily="18" charset="0"/>
              <a:cs typeface="Times New Roman" pitchFamily="18" charset="0"/>
            </a:endParaRPr>
          </a:p>
        </p:txBody>
      </p:sp>
      <p:sp>
        <p:nvSpPr>
          <p:cNvPr id="4" name="Espace réservé de la date 3"/>
          <p:cNvSpPr>
            <a:spLocks noGrp="1"/>
          </p:cNvSpPr>
          <p:nvPr>
            <p:ph type="dt" sz="half" idx="10"/>
          </p:nvPr>
        </p:nvSpPr>
        <p:spPr>
          <a:xfrm>
            <a:off x="539552" y="6381328"/>
            <a:ext cx="870010" cy="360000"/>
          </a:xfrm>
        </p:spPr>
        <p:txBody>
          <a:bodyPr/>
          <a:lstStyle/>
          <a:p>
            <a:r>
              <a:rPr lang="en-US" smtClean="0"/>
              <a:t>13/01/2017</a:t>
            </a:r>
            <a:endParaRPr lang="fr-FR" dirty="0"/>
          </a:p>
        </p:txBody>
      </p:sp>
      <p:sp>
        <p:nvSpPr>
          <p:cNvPr id="5" name="Espace réservé du pied de page 4"/>
          <p:cNvSpPr>
            <a:spLocks noGrp="1"/>
          </p:cNvSpPr>
          <p:nvPr>
            <p:ph type="ftr" sz="quarter" idx="12"/>
          </p:nvPr>
        </p:nvSpPr>
        <p:spPr>
          <a:xfrm>
            <a:off x="4067944" y="6381328"/>
            <a:ext cx="4104456" cy="360000"/>
          </a:xfrm>
        </p:spPr>
        <p:txBody>
          <a:bodyPr/>
          <a:lstStyle/>
          <a:p>
            <a:pPr algn="r"/>
            <a:r>
              <a:rPr lang="en-US" smtClean="0"/>
              <a:t>A MDE  approach to build secure information systems</a:t>
            </a:r>
            <a:endParaRPr lang="fr-FR" dirty="0"/>
          </a:p>
        </p:txBody>
      </p:sp>
      <p:sp>
        <p:nvSpPr>
          <p:cNvPr id="10" name="Rectangle 9"/>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latin typeface="GillSans"/>
              </a:rPr>
              <a:t>Mapping rules</a:t>
            </a:r>
            <a:endParaRPr lang="en-US" dirty="0">
              <a:latin typeface="GillSans"/>
            </a:endParaRPr>
          </a:p>
        </p:txBody>
      </p:sp>
      <p:sp>
        <p:nvSpPr>
          <p:cNvPr id="15" name="Rectangle 14"/>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GillSans"/>
                <a:cs typeface="Times New Roman" pitchFamily="18" charset="0"/>
              </a:rPr>
              <a:t>A static security model to B</a:t>
            </a:r>
          </a:p>
        </p:txBody>
      </p:sp>
      <p:sp>
        <p:nvSpPr>
          <p:cNvPr id="18" name="Flèche droite 17"/>
          <p:cNvSpPr/>
          <p:nvPr/>
        </p:nvSpPr>
        <p:spPr>
          <a:xfrm>
            <a:off x="4139952" y="2422024"/>
            <a:ext cx="731520" cy="538924"/>
          </a:xfrm>
          <a:prstGeom prst="rightArrow">
            <a:avLst/>
          </a:prstGeom>
          <a:solidFill>
            <a:srgbClr val="FF0000"/>
          </a:solidFill>
          <a:ln>
            <a:solidFill>
              <a:srgbClr val="FF0000"/>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solidFill>
                <a:schemeClr val="tx1"/>
              </a:solidFill>
            </a:endParaRPr>
          </a:p>
        </p:txBody>
      </p:sp>
      <p:sp>
        <p:nvSpPr>
          <p:cNvPr id="19" name="Espace réservé du numéro de diapositive 18"/>
          <p:cNvSpPr>
            <a:spLocks noGrp="1"/>
          </p:cNvSpPr>
          <p:nvPr>
            <p:ph type="sldNum" sz="quarter" idx="11"/>
          </p:nvPr>
        </p:nvSpPr>
        <p:spPr/>
        <p:txBody>
          <a:bodyPr/>
          <a:lstStyle/>
          <a:p>
            <a:fld id="{3A5F5595-61AE-4AA6-B423-33EDBD1DAE12}" type="slidenum">
              <a:rPr lang="fr-FR" smtClean="0"/>
              <a:pPr/>
              <a:t>26</a:t>
            </a:fld>
            <a:endParaRPr lang="fr-FR"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re 16"/>
          <p:cNvSpPr>
            <a:spLocks noGrp="1"/>
          </p:cNvSpPr>
          <p:nvPr>
            <p:ph type="title"/>
          </p:nvPr>
        </p:nvSpPr>
        <p:spPr>
          <a:xfrm>
            <a:off x="1475656" y="428"/>
            <a:ext cx="7211144" cy="1124316"/>
          </a:xfrm>
        </p:spPr>
        <p:txBody>
          <a:bodyPr/>
          <a:lstStyle/>
          <a:p>
            <a:endParaRPr lang="en-US"/>
          </a:p>
        </p:txBody>
      </p:sp>
      <p:sp>
        <p:nvSpPr>
          <p:cNvPr id="11" name="Espace réservé du texte 10"/>
          <p:cNvSpPr>
            <a:spLocks noGrp="1"/>
          </p:cNvSpPr>
          <p:nvPr>
            <p:ph type="body" idx="1"/>
          </p:nvPr>
        </p:nvSpPr>
        <p:spPr>
          <a:xfrm>
            <a:off x="143508" y="1124744"/>
            <a:ext cx="4040188" cy="639762"/>
          </a:xfrm>
        </p:spPr>
        <p:style>
          <a:lnRef idx="2">
            <a:schemeClr val="accent1"/>
          </a:lnRef>
          <a:fillRef idx="1">
            <a:schemeClr val="lt1"/>
          </a:fillRef>
          <a:effectRef idx="0">
            <a:schemeClr val="accent1"/>
          </a:effectRef>
          <a:fontRef idx="minor">
            <a:schemeClr val="dk1"/>
          </a:fontRef>
        </p:style>
        <p:txBody>
          <a:bodyPr>
            <a:normAutofit/>
          </a:bodyPr>
          <a:lstStyle/>
          <a:p>
            <a:pPr algn="ctr"/>
            <a:r>
              <a:rPr lang="fr-FR" sz="2800" smtClean="0">
                <a:latin typeface="GillSans"/>
              </a:rPr>
              <a:t>SecureUML diagram</a:t>
            </a:r>
            <a:endParaRPr lang="en-US" sz="2800">
              <a:latin typeface="GillSans"/>
            </a:endParaRPr>
          </a:p>
        </p:txBody>
      </p:sp>
      <p:pic>
        <p:nvPicPr>
          <p:cNvPr id="474114" name="Picture 2"/>
          <p:cNvPicPr>
            <a:picLocks noGrp="1" noChangeAspect="1" noChangeArrowheads="1"/>
          </p:cNvPicPr>
          <p:nvPr>
            <p:ph sz="half" idx="2"/>
          </p:nvPr>
        </p:nvPicPr>
        <p:blipFill>
          <a:blip r:embed="rId2" cstate="print"/>
          <a:srcRect/>
          <a:stretch>
            <a:fillRect/>
          </a:stretch>
        </p:blipFill>
        <p:spPr bwMode="auto">
          <a:xfrm>
            <a:off x="143508" y="2214926"/>
            <a:ext cx="3924436" cy="1913714"/>
          </a:xfrm>
          <a:prstGeom prst="rect">
            <a:avLst/>
          </a:prstGeom>
          <a:noFill/>
          <a:ln w="9525">
            <a:noFill/>
            <a:miter lim="800000"/>
            <a:headEnd/>
            <a:tailEnd/>
          </a:ln>
        </p:spPr>
      </p:pic>
      <p:sp>
        <p:nvSpPr>
          <p:cNvPr id="13" name="Espace réservé du texte 12"/>
          <p:cNvSpPr>
            <a:spLocks noGrp="1"/>
          </p:cNvSpPr>
          <p:nvPr>
            <p:ph type="body" sz="quarter" idx="3"/>
          </p:nvPr>
        </p:nvSpPr>
        <p:spPr>
          <a:xfrm>
            <a:off x="4922713" y="1124744"/>
            <a:ext cx="4041775" cy="639762"/>
          </a:xfrm>
        </p:spPr>
        <p:style>
          <a:lnRef idx="2">
            <a:schemeClr val="accent1"/>
          </a:lnRef>
          <a:fillRef idx="1">
            <a:schemeClr val="lt1"/>
          </a:fillRef>
          <a:effectRef idx="0">
            <a:schemeClr val="accent1"/>
          </a:effectRef>
          <a:fontRef idx="minor">
            <a:schemeClr val="dk1"/>
          </a:fontRef>
        </p:style>
        <p:txBody>
          <a:bodyPr>
            <a:normAutofit/>
          </a:bodyPr>
          <a:lstStyle/>
          <a:p>
            <a:pPr algn="ctr"/>
            <a:r>
              <a:rPr lang="fr-FR" sz="2800" smtClean="0">
                <a:latin typeface="GillSans"/>
              </a:rPr>
              <a:t>B machine</a:t>
            </a:r>
            <a:endParaRPr lang="en-US" sz="2800">
              <a:latin typeface="GillSans"/>
            </a:endParaRPr>
          </a:p>
        </p:txBody>
      </p:sp>
      <p:sp>
        <p:nvSpPr>
          <p:cNvPr id="4" name="Espace réservé de la date 3"/>
          <p:cNvSpPr>
            <a:spLocks noGrp="1"/>
          </p:cNvSpPr>
          <p:nvPr>
            <p:ph type="dt" sz="half" idx="10"/>
          </p:nvPr>
        </p:nvSpPr>
        <p:spPr>
          <a:xfrm>
            <a:off x="539552" y="6381328"/>
            <a:ext cx="870010" cy="360000"/>
          </a:xfrm>
        </p:spPr>
        <p:txBody>
          <a:bodyPr/>
          <a:lstStyle/>
          <a:p>
            <a:r>
              <a:rPr lang="en-US" smtClean="0"/>
              <a:t>13/01/2017</a:t>
            </a:r>
            <a:endParaRPr lang="fr-FR" dirty="0"/>
          </a:p>
        </p:txBody>
      </p:sp>
      <p:sp>
        <p:nvSpPr>
          <p:cNvPr id="5" name="Espace réservé du pied de page 4"/>
          <p:cNvSpPr>
            <a:spLocks noGrp="1"/>
          </p:cNvSpPr>
          <p:nvPr>
            <p:ph type="ftr" sz="quarter" idx="12"/>
          </p:nvPr>
        </p:nvSpPr>
        <p:spPr>
          <a:xfrm>
            <a:off x="4067944" y="6381328"/>
            <a:ext cx="4104456" cy="360000"/>
          </a:xfrm>
        </p:spPr>
        <p:txBody>
          <a:bodyPr/>
          <a:lstStyle/>
          <a:p>
            <a:pPr algn="r"/>
            <a:r>
              <a:rPr lang="en-US" smtClean="0"/>
              <a:t>A MDE  approach to build secure information systems</a:t>
            </a:r>
            <a:endParaRPr lang="fr-FR" dirty="0"/>
          </a:p>
        </p:txBody>
      </p:sp>
      <p:sp>
        <p:nvSpPr>
          <p:cNvPr id="10" name="Rectangle 9"/>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latin typeface="GillSans"/>
              </a:rPr>
              <a:t>Mapping rules</a:t>
            </a:r>
            <a:endParaRPr lang="en-US" dirty="0">
              <a:latin typeface="GillSans"/>
            </a:endParaRPr>
          </a:p>
        </p:txBody>
      </p:sp>
      <p:sp>
        <p:nvSpPr>
          <p:cNvPr id="15" name="Rectangle 14"/>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GillSans"/>
                <a:cs typeface="Times New Roman" pitchFamily="18" charset="0"/>
              </a:rPr>
              <a:t>A static security model to B</a:t>
            </a:r>
          </a:p>
        </p:txBody>
      </p:sp>
      <p:sp>
        <p:nvSpPr>
          <p:cNvPr id="18" name="Flèche droite 17"/>
          <p:cNvSpPr/>
          <p:nvPr/>
        </p:nvSpPr>
        <p:spPr>
          <a:xfrm>
            <a:off x="4139952" y="2422024"/>
            <a:ext cx="731520" cy="538924"/>
          </a:xfrm>
          <a:prstGeom prst="rightArrow">
            <a:avLst/>
          </a:prstGeom>
          <a:solidFill>
            <a:srgbClr val="FF0000"/>
          </a:solidFill>
          <a:ln>
            <a:solidFill>
              <a:srgbClr val="FF0000"/>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solidFill>
                <a:schemeClr val="tx1"/>
              </a:solidFill>
            </a:endParaRPr>
          </a:p>
        </p:txBody>
      </p:sp>
      <p:sp>
        <p:nvSpPr>
          <p:cNvPr id="19" name="Espace réservé du numéro de diapositive 18"/>
          <p:cNvSpPr>
            <a:spLocks noGrp="1"/>
          </p:cNvSpPr>
          <p:nvPr>
            <p:ph type="sldNum" sz="quarter" idx="11"/>
          </p:nvPr>
        </p:nvSpPr>
        <p:spPr/>
        <p:txBody>
          <a:bodyPr/>
          <a:lstStyle/>
          <a:p>
            <a:fld id="{3A5F5595-61AE-4AA6-B423-33EDBD1DAE12}" type="slidenum">
              <a:rPr lang="fr-FR" smtClean="0"/>
              <a:pPr/>
              <a:t>27</a:t>
            </a:fld>
            <a:endParaRPr lang="fr-FR" dirty="0"/>
          </a:p>
        </p:txBody>
      </p:sp>
      <p:sp>
        <p:nvSpPr>
          <p:cNvPr id="16" name="Espace réservé du contenu 15"/>
          <p:cNvSpPr>
            <a:spLocks noGrp="1"/>
          </p:cNvSpPr>
          <p:nvPr>
            <p:ph sz="quarter" idx="4"/>
          </p:nvPr>
        </p:nvSpPr>
        <p:spPr/>
        <p:txBody>
          <a:bodyPr/>
          <a:lstStyle/>
          <a:p>
            <a:endParaRPr lang="en-US"/>
          </a:p>
        </p:txBody>
      </p:sp>
      <p:pic>
        <p:nvPicPr>
          <p:cNvPr id="20" name="Picture 1"/>
          <p:cNvPicPr>
            <a:picLocks noChangeAspect="1" noChangeArrowheads="1"/>
          </p:cNvPicPr>
          <p:nvPr/>
        </p:nvPicPr>
        <p:blipFill>
          <a:blip r:embed="rId3" cstate="print"/>
          <a:srcRect/>
          <a:stretch>
            <a:fillRect/>
          </a:stretch>
        </p:blipFill>
        <p:spPr bwMode="auto">
          <a:xfrm>
            <a:off x="4922713" y="2168860"/>
            <a:ext cx="3764087" cy="331033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re 15"/>
          <p:cNvSpPr>
            <a:spLocks noGrp="1"/>
          </p:cNvSpPr>
          <p:nvPr>
            <p:ph type="title"/>
          </p:nvPr>
        </p:nvSpPr>
        <p:spPr/>
        <p:txBody>
          <a:bodyPr/>
          <a:lstStyle/>
          <a:p>
            <a:r>
              <a:rPr lang="fr-FR" smtClean="0"/>
              <a:t>Static security check in B</a:t>
            </a:r>
            <a:endParaRPr lang="en-US"/>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10" name="Rectangle 9"/>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latin typeface="GillSans"/>
              </a:rPr>
              <a:t>Mapping rules</a:t>
            </a:r>
            <a:endParaRPr lang="en-US" dirty="0">
              <a:latin typeface="GillSans"/>
            </a:endParaRPr>
          </a:p>
        </p:txBody>
      </p:sp>
      <p:sp>
        <p:nvSpPr>
          <p:cNvPr id="15" name="Rectangle 14"/>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GillSans"/>
                <a:cs typeface="Times New Roman" pitchFamily="18" charset="0"/>
              </a:rPr>
              <a:t>A static security model to B</a:t>
            </a:r>
          </a:p>
        </p:txBody>
      </p:sp>
      <p:pic>
        <p:nvPicPr>
          <p:cNvPr id="474116" name="Picture 4"/>
          <p:cNvPicPr>
            <a:picLocks noChangeAspect="1" noChangeArrowheads="1"/>
          </p:cNvPicPr>
          <p:nvPr/>
        </p:nvPicPr>
        <p:blipFill>
          <a:blip r:embed="rId2" cstate="print"/>
          <a:srcRect/>
          <a:stretch>
            <a:fillRect/>
          </a:stretch>
        </p:blipFill>
        <p:spPr bwMode="auto">
          <a:xfrm>
            <a:off x="4929298" y="1232756"/>
            <a:ext cx="3711154" cy="4860540"/>
          </a:xfrm>
          <a:prstGeom prst="rect">
            <a:avLst/>
          </a:prstGeom>
          <a:noFill/>
          <a:ln w="9525">
            <a:noFill/>
            <a:miter lim="800000"/>
            <a:headEnd/>
            <a:tailEnd/>
          </a:ln>
        </p:spPr>
      </p:pic>
      <p:sp>
        <p:nvSpPr>
          <p:cNvPr id="18" name="Espace réservé du contenu 17"/>
          <p:cNvSpPr>
            <a:spLocks noGrp="1"/>
          </p:cNvSpPr>
          <p:nvPr>
            <p:ph idx="1"/>
          </p:nvPr>
        </p:nvSpPr>
        <p:spPr>
          <a:xfrm>
            <a:off x="215516" y="1160748"/>
            <a:ext cx="4536504" cy="4932548"/>
          </a:xfrm>
        </p:spPr>
        <p:txBody>
          <a:bodyPr/>
          <a:lstStyle/>
          <a:p>
            <a:pPr marL="0" indent="0">
              <a:buNone/>
            </a:pPr>
            <a:r>
              <a:rPr lang="fr-FR" smtClean="0"/>
              <a:t>The B specification of the static security model includes:</a:t>
            </a:r>
          </a:p>
          <a:p>
            <a:pPr lvl="1"/>
            <a:r>
              <a:rPr lang="fr-FR" smtClean="0"/>
              <a:t>A B operation that connects a user with a role,</a:t>
            </a:r>
          </a:p>
          <a:p>
            <a:pPr lvl="1"/>
            <a:r>
              <a:rPr lang="fr-FR" smtClean="0"/>
              <a:t>A B operation that checks a permission of a given role.</a:t>
            </a:r>
            <a:endParaRPr lang="en-US"/>
          </a:p>
        </p:txBody>
      </p:sp>
      <p:sp>
        <p:nvSpPr>
          <p:cNvPr id="12" name="Espace réservé du numéro de diapositive 11"/>
          <p:cNvSpPr>
            <a:spLocks noGrp="1"/>
          </p:cNvSpPr>
          <p:nvPr>
            <p:ph type="sldNum" sz="quarter" idx="12"/>
          </p:nvPr>
        </p:nvSpPr>
        <p:spPr/>
        <p:txBody>
          <a:bodyPr/>
          <a:lstStyle/>
          <a:p>
            <a:fld id="{3A5F5595-61AE-4AA6-B423-33EDBD1DAE12}" type="slidenum">
              <a:rPr lang="fr-FR" smtClean="0"/>
              <a:pPr/>
              <a:t>28</a:t>
            </a:fld>
            <a:endParaRPr lang="fr-FR"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75656" y="512676"/>
            <a:ext cx="7416824" cy="576064"/>
          </a:xfrm>
        </p:spPr>
        <p:txBody>
          <a:bodyPr/>
          <a:lstStyle/>
          <a:p>
            <a:r>
              <a:rPr lang="en-US" smtClean="0"/>
              <a:t>A </a:t>
            </a:r>
            <a:r>
              <a:rPr lang="en-US" smtClean="0"/>
              <a:t>dynamic security model to B</a:t>
            </a:r>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9" name="Rectangle 8"/>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GillSans"/>
                <a:cs typeface="Times New Roman" pitchFamily="18" charset="0"/>
              </a:rPr>
              <a:t>Translation of UML-based models into B</a:t>
            </a:r>
          </a:p>
        </p:txBody>
      </p:sp>
      <p:sp>
        <p:nvSpPr>
          <p:cNvPr id="10" name="Espace réservé du contenu 9"/>
          <p:cNvSpPr>
            <a:spLocks noGrp="1"/>
          </p:cNvSpPr>
          <p:nvPr>
            <p:ph idx="1"/>
          </p:nvPr>
        </p:nvSpPr>
        <p:spPr/>
        <p:txBody>
          <a:bodyPr/>
          <a:lstStyle/>
          <a:p>
            <a:endParaRPr lang="en-US"/>
          </a:p>
        </p:txBody>
      </p:sp>
      <p:sp>
        <p:nvSpPr>
          <p:cNvPr id="14" name="Espace réservé du numéro de diapositive 13"/>
          <p:cNvSpPr>
            <a:spLocks noGrp="1"/>
          </p:cNvSpPr>
          <p:nvPr>
            <p:ph type="sldNum" sz="quarter" idx="12"/>
          </p:nvPr>
        </p:nvSpPr>
        <p:spPr/>
        <p:txBody>
          <a:bodyPr/>
          <a:lstStyle/>
          <a:p>
            <a:fld id="{3A5F5595-61AE-4AA6-B423-33EDBD1DAE12}" type="slidenum">
              <a:rPr lang="fr-FR" smtClean="0"/>
              <a:pPr/>
              <a:t>29</a:t>
            </a:fld>
            <a:endParaRPr lang="fr-FR" dirty="0"/>
          </a:p>
        </p:txBody>
      </p:sp>
      <p:pic>
        <p:nvPicPr>
          <p:cNvPr id="12" name="Picture 1"/>
          <p:cNvPicPr>
            <a:picLocks noChangeAspect="1" noChangeArrowheads="1"/>
          </p:cNvPicPr>
          <p:nvPr/>
        </p:nvPicPr>
        <p:blipFill>
          <a:blip r:embed="rId2" cstate="print"/>
          <a:srcRect/>
          <a:stretch>
            <a:fillRect/>
          </a:stretch>
        </p:blipFill>
        <p:spPr bwMode="auto">
          <a:xfrm>
            <a:off x="721289" y="1412776"/>
            <a:ext cx="7260711" cy="4932548"/>
          </a:xfrm>
          <a:prstGeom prst="rect">
            <a:avLst/>
          </a:prstGeom>
          <a:noFill/>
          <a:ln w="9525">
            <a:noFill/>
            <a:miter lim="800000"/>
            <a:headEnd/>
            <a:tailEnd/>
          </a:ln>
        </p:spPr>
      </p:pic>
      <p:sp>
        <p:nvSpPr>
          <p:cNvPr id="15" name="Flèche vers le bas 14"/>
          <p:cNvSpPr/>
          <p:nvPr/>
        </p:nvSpPr>
        <p:spPr>
          <a:xfrm>
            <a:off x="4117660" y="1160748"/>
            <a:ext cx="274320" cy="548640"/>
          </a:xfrm>
          <a:prstGeom prst="downArrow">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000" smtClean="0">
                <a:latin typeface="GillSans"/>
              </a:rPr>
              <a:t>Objectives </a:t>
            </a:r>
            <a:endParaRPr lang="en-US" sz="3000">
              <a:latin typeface="GillSans"/>
            </a:endParaRPr>
          </a:p>
        </p:txBody>
      </p:sp>
      <p:sp>
        <p:nvSpPr>
          <p:cNvPr id="3" name="Espace réservé du contenu 2"/>
          <p:cNvSpPr>
            <a:spLocks noGrp="1"/>
          </p:cNvSpPr>
          <p:nvPr>
            <p:ph idx="1"/>
          </p:nvPr>
        </p:nvSpPr>
        <p:spPr/>
        <p:txBody>
          <a:bodyPr>
            <a:noAutofit/>
          </a:bodyPr>
          <a:lstStyle/>
          <a:p>
            <a:pPr marL="457200" indent="-457200">
              <a:buFont typeface="+mj-lt"/>
              <a:buAutoNum type="arabicParenR"/>
            </a:pPr>
            <a:r>
              <a:rPr lang="fr-FR" smtClean="0"/>
              <a:t>Specify security properties since the early development phases,</a:t>
            </a:r>
          </a:p>
          <a:p>
            <a:pPr marL="457200" indent="-457200">
              <a:buFont typeface="+mj-lt"/>
              <a:buAutoNum type="arabicParenR"/>
            </a:pPr>
            <a:endParaRPr lang="fr-FR" smtClean="0"/>
          </a:p>
          <a:p>
            <a:pPr marL="457200" indent="-457200">
              <a:buFont typeface="+mj-lt"/>
              <a:buAutoNum type="arabicParenR"/>
            </a:pPr>
            <a:endParaRPr lang="fr-FR" smtClean="0"/>
          </a:p>
          <a:p>
            <a:pPr marL="457200" indent="-457200">
              <a:buFont typeface="+mj-lt"/>
              <a:buAutoNum type="arabicParenR"/>
            </a:pPr>
            <a:r>
              <a:rPr lang="en-US" smtClean="0"/>
              <a:t>Ensure their correct deployment on a given technological infrastructure.</a:t>
            </a:r>
          </a:p>
          <a:p>
            <a:pPr marL="914400" lvl="1" indent="-457200">
              <a:buClr>
                <a:srgbClr val="FF0000"/>
              </a:buClr>
              <a:buFont typeface="+mj-lt"/>
              <a:buAutoNum type="arabicParenR"/>
            </a:pPr>
            <a:endParaRPr lang="en-US"/>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latin typeface="GillSans"/>
              </a:rPr>
              <a:t>Introduction</a:t>
            </a:r>
            <a:endParaRPr lang="en-US" sz="2000" dirty="0">
              <a:latin typeface="GillSans"/>
            </a:endParaRPr>
          </a:p>
        </p:txBody>
      </p:sp>
      <p:sp>
        <p:nvSpPr>
          <p:cNvPr id="8" name="Rectangle 7"/>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latin typeface="GillSans"/>
              </a:rPr>
              <a:t>Thesis objectives</a:t>
            </a:r>
            <a:endParaRPr lang="en-US" dirty="0">
              <a:latin typeface="GillSans"/>
            </a:endParaRPr>
          </a:p>
        </p:txBody>
      </p:sp>
      <p:sp>
        <p:nvSpPr>
          <p:cNvPr id="10" name="Espace réservé du numéro de diapositive 9"/>
          <p:cNvSpPr>
            <a:spLocks noGrp="1"/>
          </p:cNvSpPr>
          <p:nvPr>
            <p:ph type="sldNum" sz="quarter" idx="12"/>
          </p:nvPr>
        </p:nvSpPr>
        <p:spPr/>
        <p:txBody>
          <a:bodyPr/>
          <a:lstStyle/>
          <a:p>
            <a:fld id="{3A5F5595-61AE-4AA6-B423-33EDBD1DAE12}" type="slidenum">
              <a:rPr lang="fr-FR" smtClean="0"/>
              <a:pPr/>
              <a:t>3</a:t>
            </a:fld>
            <a:endParaRPr lang="fr-FR"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A secure activity diagram</a:t>
            </a:r>
            <a:endParaRPr lang="en-US"/>
          </a:p>
        </p:txBody>
      </p:sp>
      <p:sp>
        <p:nvSpPr>
          <p:cNvPr id="9" name="Espace réservé du contenu 8"/>
          <p:cNvSpPr>
            <a:spLocks noGrp="1"/>
          </p:cNvSpPr>
          <p:nvPr>
            <p:ph idx="1"/>
          </p:nvPr>
        </p:nvSpPr>
        <p:spPr/>
        <p:txBody>
          <a:bodyPr>
            <a:noAutofit/>
          </a:bodyPr>
          <a:lstStyle/>
          <a:p>
            <a:r>
              <a:rPr lang="fr-FR" smtClean="0">
                <a:latin typeface="GillSans"/>
              </a:rPr>
              <a:t>An UML extension for modeling dynamic security requirements.</a:t>
            </a:r>
          </a:p>
          <a:p>
            <a:r>
              <a:rPr lang="fr-FR" smtClean="0">
                <a:latin typeface="GillSans"/>
              </a:rPr>
              <a:t>These requirements relate to:</a:t>
            </a:r>
          </a:p>
          <a:p>
            <a:pPr lvl="1"/>
            <a:r>
              <a:rPr lang="fr-FR" sz="2400" smtClean="0">
                <a:latin typeface="GillSans"/>
              </a:rPr>
              <a:t>history-based constraints</a:t>
            </a:r>
          </a:p>
          <a:p>
            <a:pPr lvl="1"/>
            <a:r>
              <a:rPr lang="fr-FR" sz="2400" smtClean="0">
                <a:latin typeface="GillSans"/>
              </a:rPr>
              <a:t>order-based constraints</a:t>
            </a:r>
          </a:p>
          <a:p>
            <a:pPr lvl="1"/>
            <a:r>
              <a:rPr lang="fr-FR" sz="2400" smtClean="0">
                <a:latin typeface="GillSans"/>
              </a:rPr>
              <a:t>user-based constraints</a:t>
            </a:r>
            <a:endParaRPr lang="en-US" sz="2400">
              <a:latin typeface="GillSans"/>
            </a:endParaRPr>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11" name="Rectangle 10"/>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latin typeface="GillSans"/>
              </a:rPr>
              <a:t>Modelling</a:t>
            </a:r>
            <a:endParaRPr lang="en-US" dirty="0">
              <a:latin typeface="GillSans"/>
            </a:endParaRPr>
          </a:p>
        </p:txBody>
      </p:sp>
      <p:sp>
        <p:nvSpPr>
          <p:cNvPr id="12" name="Rectangle 11"/>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GillSans"/>
                <a:cs typeface="Times New Roman" pitchFamily="18" charset="0"/>
              </a:rPr>
              <a:t>A dynamic security model to B</a:t>
            </a:r>
          </a:p>
        </p:txBody>
      </p:sp>
      <p:sp>
        <p:nvSpPr>
          <p:cNvPr id="13" name="Espace réservé du numéro de diapositive 12"/>
          <p:cNvSpPr>
            <a:spLocks noGrp="1"/>
          </p:cNvSpPr>
          <p:nvPr>
            <p:ph type="sldNum" sz="quarter" idx="12"/>
          </p:nvPr>
        </p:nvSpPr>
        <p:spPr/>
        <p:txBody>
          <a:bodyPr/>
          <a:lstStyle/>
          <a:p>
            <a:fld id="{3A5F5595-61AE-4AA6-B423-33EDBD1DAE12}" type="slidenum">
              <a:rPr lang="fr-FR" smtClean="0"/>
              <a:pPr/>
              <a:t>30</a:t>
            </a:fld>
            <a:endParaRPr lang="fr-FR"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A secure activity diagram</a:t>
            </a:r>
            <a:endParaRPr lang="en-US"/>
          </a:p>
        </p:txBody>
      </p:sp>
      <p:sp>
        <p:nvSpPr>
          <p:cNvPr id="9" name="Espace réservé du contenu 8"/>
          <p:cNvSpPr>
            <a:spLocks noGrp="1"/>
          </p:cNvSpPr>
          <p:nvPr>
            <p:ph idx="1"/>
          </p:nvPr>
        </p:nvSpPr>
        <p:spPr>
          <a:xfrm>
            <a:off x="431540" y="1232756"/>
            <a:ext cx="8136904" cy="4680520"/>
          </a:xfrm>
        </p:spPr>
        <p:txBody>
          <a:bodyPr>
            <a:normAutofit/>
          </a:bodyPr>
          <a:lstStyle/>
          <a:p>
            <a:r>
              <a:rPr lang="fr-FR" sz="2400" smtClean="0"/>
              <a:t>Stereotype </a:t>
            </a:r>
            <a:r>
              <a:rPr lang="fr-FR" sz="2400" smtClean="0">
                <a:solidFill>
                  <a:srgbClr val="FF0000"/>
                </a:solidFill>
              </a:rPr>
              <a:t>&lt;&lt;secure&gt;&gt; </a:t>
            </a:r>
            <a:r>
              <a:rPr lang="fr-FR" sz="2400" smtClean="0"/>
              <a:t>applied to the protected method,</a:t>
            </a:r>
          </a:p>
          <a:p>
            <a:r>
              <a:rPr lang="fr-FR" sz="2400" smtClean="0"/>
              <a:t>The preceded methods represent the history actions that must be already performed,</a:t>
            </a:r>
          </a:p>
          <a:p>
            <a:r>
              <a:rPr lang="fr-FR" sz="2400" smtClean="0"/>
              <a:t>The order of the history actions is expressed by the control flow,</a:t>
            </a:r>
          </a:p>
          <a:p>
            <a:r>
              <a:rPr lang="fr-FR" sz="2400" smtClean="0"/>
              <a:t>The methods placed after the protected method represent the actions that should not be performed,</a:t>
            </a:r>
          </a:p>
          <a:p>
            <a:r>
              <a:rPr lang="fr-FR" sz="2400" smtClean="0"/>
              <a:t>The actions executed by the same actor are placed in the same swimlane.</a:t>
            </a:r>
            <a:endParaRPr lang="en-US" sz="2400" smtClean="0"/>
          </a:p>
          <a:p>
            <a:endParaRPr lang="en-US" sz="2400"/>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11" name="Rectangle 10"/>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latin typeface="GillSans"/>
              </a:rPr>
              <a:t>Modelling</a:t>
            </a:r>
            <a:endParaRPr lang="en-US" dirty="0">
              <a:latin typeface="GillSans"/>
            </a:endParaRPr>
          </a:p>
        </p:txBody>
      </p:sp>
      <p:sp>
        <p:nvSpPr>
          <p:cNvPr id="12" name="Rectangle 11"/>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GillSans"/>
                <a:cs typeface="Times New Roman" pitchFamily="18" charset="0"/>
              </a:rPr>
              <a:t>A dynamic security model to B</a:t>
            </a:r>
          </a:p>
        </p:txBody>
      </p:sp>
      <p:pic>
        <p:nvPicPr>
          <p:cNvPr id="475142" name="Picture 6"/>
          <p:cNvPicPr>
            <a:picLocks noChangeAspect="1" noChangeArrowheads="1"/>
          </p:cNvPicPr>
          <p:nvPr/>
        </p:nvPicPr>
        <p:blipFill>
          <a:blip r:embed="rId2" cstate="print"/>
          <a:srcRect/>
          <a:stretch>
            <a:fillRect/>
          </a:stretch>
        </p:blipFill>
        <p:spPr bwMode="auto">
          <a:xfrm>
            <a:off x="1658071" y="4185084"/>
            <a:ext cx="6276253" cy="2160240"/>
          </a:xfrm>
          <a:prstGeom prst="rect">
            <a:avLst/>
          </a:prstGeom>
          <a:noFill/>
          <a:ln w="9525">
            <a:noFill/>
            <a:miter lim="800000"/>
            <a:headEnd/>
            <a:tailEnd/>
          </a:ln>
        </p:spPr>
      </p:pic>
      <p:sp>
        <p:nvSpPr>
          <p:cNvPr id="13" name="Espace réservé du numéro de diapositive 12"/>
          <p:cNvSpPr>
            <a:spLocks noGrp="1"/>
          </p:cNvSpPr>
          <p:nvPr>
            <p:ph type="sldNum" sz="quarter" idx="12"/>
          </p:nvPr>
        </p:nvSpPr>
        <p:spPr/>
        <p:txBody>
          <a:bodyPr/>
          <a:lstStyle/>
          <a:p>
            <a:fld id="{3A5F5595-61AE-4AA6-B423-33EDBD1DAE12}" type="slidenum">
              <a:rPr lang="fr-FR" smtClean="0"/>
              <a:pPr/>
              <a:t>31</a:t>
            </a:fld>
            <a:endParaRPr lang="fr-FR"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An example</a:t>
            </a:r>
            <a:endParaRPr lang="en-US"/>
          </a:p>
        </p:txBody>
      </p:sp>
      <p:sp>
        <p:nvSpPr>
          <p:cNvPr id="9" name="Espace réservé du contenu 8"/>
          <p:cNvSpPr>
            <a:spLocks noGrp="1"/>
          </p:cNvSpPr>
          <p:nvPr>
            <p:ph idx="1"/>
          </p:nvPr>
        </p:nvSpPr>
        <p:spPr/>
        <p:txBody>
          <a:bodyPr/>
          <a:lstStyle/>
          <a:p>
            <a:r>
              <a:rPr lang="fr-FR" b="1" smtClean="0"/>
              <a:t>Rule 1</a:t>
            </a:r>
            <a:r>
              <a:rPr lang="fr-FR" smtClean="0"/>
              <a:t>: </a:t>
            </a:r>
            <a:r>
              <a:rPr lang="fr-FR" i="1" smtClean="0"/>
              <a:t>A purchase order can be signed off to receive the goods only if it is approved. And its </a:t>
            </a:r>
            <a:r>
              <a:rPr lang="en-US" i="1" smtClean="0"/>
              <a:t>creation and its reception should be executed by</a:t>
            </a:r>
            <a:br>
              <a:rPr lang="en-US" i="1" smtClean="0"/>
            </a:br>
            <a:r>
              <a:rPr lang="en-US" i="1" smtClean="0"/>
              <a:t>two different people.</a:t>
            </a:r>
            <a:endParaRPr lang="en-US" i="1"/>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11" name="Rectangle 10"/>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latin typeface="GillSans"/>
              </a:rPr>
              <a:t>Modelling</a:t>
            </a:r>
            <a:endParaRPr lang="en-US" dirty="0">
              <a:latin typeface="GillSans"/>
            </a:endParaRPr>
          </a:p>
        </p:txBody>
      </p:sp>
      <p:sp>
        <p:nvSpPr>
          <p:cNvPr id="12" name="Rectangle 11"/>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GillSans"/>
                <a:cs typeface="Times New Roman" pitchFamily="18" charset="0"/>
              </a:rPr>
              <a:t>A dynamic security model to B</a:t>
            </a:r>
          </a:p>
        </p:txBody>
      </p:sp>
      <p:pic>
        <p:nvPicPr>
          <p:cNvPr id="475139" name="Picture 3" descr="C:\Users\nguye_tm\Dropbox\PhD\writing\Latex\thesis\Thesis06\Pictures\addiag_hase2017.JPG"/>
          <p:cNvPicPr>
            <a:picLocks noChangeAspect="1" noChangeArrowheads="1"/>
          </p:cNvPicPr>
          <p:nvPr/>
        </p:nvPicPr>
        <p:blipFill>
          <a:blip r:embed="rId2" cstate="print"/>
          <a:srcRect/>
          <a:stretch>
            <a:fillRect/>
          </a:stretch>
        </p:blipFill>
        <p:spPr bwMode="auto">
          <a:xfrm>
            <a:off x="1223962" y="3573016"/>
            <a:ext cx="6696075" cy="1752600"/>
          </a:xfrm>
          <a:prstGeom prst="rect">
            <a:avLst/>
          </a:prstGeom>
          <a:noFill/>
        </p:spPr>
      </p:pic>
      <p:sp>
        <p:nvSpPr>
          <p:cNvPr id="13" name="Espace réservé du numéro de diapositive 12"/>
          <p:cNvSpPr>
            <a:spLocks noGrp="1"/>
          </p:cNvSpPr>
          <p:nvPr>
            <p:ph type="sldNum" sz="quarter" idx="12"/>
          </p:nvPr>
        </p:nvSpPr>
        <p:spPr/>
        <p:txBody>
          <a:bodyPr/>
          <a:lstStyle/>
          <a:p>
            <a:fld id="{3A5F5595-61AE-4AA6-B423-33EDBD1DAE12}" type="slidenum">
              <a:rPr lang="fr-FR" smtClean="0"/>
              <a:pPr/>
              <a:t>32</a:t>
            </a:fld>
            <a:endParaRPr lang="fr-FR"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re 18"/>
          <p:cNvSpPr>
            <a:spLocks noGrp="1"/>
          </p:cNvSpPr>
          <p:nvPr>
            <p:ph type="title"/>
          </p:nvPr>
        </p:nvSpPr>
        <p:spPr/>
        <p:txBody>
          <a:bodyPr/>
          <a:lstStyle/>
          <a:p>
            <a:r>
              <a:rPr lang="fr-FR" smtClean="0"/>
              <a:t>B log specification</a:t>
            </a:r>
            <a:endParaRPr lang="en-US"/>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11" name="Rectangle 10"/>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latin typeface="GillSans"/>
              </a:rPr>
              <a:t>Mapping rules</a:t>
            </a:r>
            <a:endParaRPr lang="en-US" dirty="0">
              <a:latin typeface="GillSans"/>
            </a:endParaRPr>
          </a:p>
        </p:txBody>
      </p:sp>
      <p:sp>
        <p:nvSpPr>
          <p:cNvPr id="12" name="Rectangle 11"/>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GillSans"/>
                <a:cs typeface="Times New Roman" pitchFamily="18" charset="0"/>
              </a:rPr>
              <a:t>A dynamic security model to B</a:t>
            </a:r>
          </a:p>
        </p:txBody>
      </p:sp>
      <p:sp>
        <p:nvSpPr>
          <p:cNvPr id="20" name="Espace réservé du contenu 19"/>
          <p:cNvSpPr>
            <a:spLocks noGrp="1"/>
          </p:cNvSpPr>
          <p:nvPr>
            <p:ph idx="1"/>
          </p:nvPr>
        </p:nvSpPr>
        <p:spPr/>
        <p:txBody>
          <a:bodyPr/>
          <a:lstStyle/>
          <a:p>
            <a:pPr>
              <a:buNone/>
            </a:pPr>
            <a:r>
              <a:rPr lang="fr-FR" smtClean="0"/>
              <a:t>Each action of a secure activity diagram derives:</a:t>
            </a:r>
          </a:p>
          <a:p>
            <a:pPr lvl="1"/>
            <a:r>
              <a:rPr lang="fr-FR" b="1" smtClean="0"/>
              <a:t>Variables </a:t>
            </a:r>
            <a:r>
              <a:rPr lang="fr-FR" smtClean="0"/>
              <a:t>that store the execution of the actions in a secure activity diagram:</a:t>
            </a:r>
          </a:p>
          <a:p>
            <a:pPr lvl="2">
              <a:buFont typeface="Arial" pitchFamily="34" charset="0"/>
              <a:buChar char="•"/>
            </a:pPr>
            <a:r>
              <a:rPr lang="fr-FR" smtClean="0"/>
              <a:t>The actor who performed the action,</a:t>
            </a:r>
          </a:p>
          <a:p>
            <a:pPr lvl="2">
              <a:buFont typeface="Arial" pitchFamily="34" charset="0"/>
              <a:buChar char="•"/>
            </a:pPr>
            <a:r>
              <a:rPr lang="fr-FR" smtClean="0"/>
              <a:t>The instant when the action is executed.</a:t>
            </a:r>
          </a:p>
          <a:p>
            <a:endParaRPr lang="fr-FR" smtClean="0"/>
          </a:p>
          <a:p>
            <a:endParaRPr lang="fr-FR" smtClean="0"/>
          </a:p>
          <a:p>
            <a:endParaRPr lang="fr-FR" smtClean="0"/>
          </a:p>
          <a:p>
            <a:endParaRPr lang="fr-FR" smtClean="0"/>
          </a:p>
          <a:p>
            <a:pPr lvl="1"/>
            <a:r>
              <a:rPr lang="fr-FR" b="1" smtClean="0"/>
              <a:t>An operation </a:t>
            </a:r>
            <a:r>
              <a:rPr lang="fr-FR" smtClean="0"/>
              <a:t>that updates its execution.</a:t>
            </a:r>
          </a:p>
          <a:p>
            <a:pPr lvl="2"/>
            <a:endParaRPr lang="fr-FR" smtClean="0"/>
          </a:p>
          <a:p>
            <a:pPr lvl="1"/>
            <a:endParaRPr lang="en-US"/>
          </a:p>
        </p:txBody>
      </p:sp>
      <p:sp>
        <p:nvSpPr>
          <p:cNvPr id="22" name="Ellipse 21"/>
          <p:cNvSpPr/>
          <p:nvPr/>
        </p:nvSpPr>
        <p:spPr>
          <a:xfrm>
            <a:off x="596672" y="3954760"/>
            <a:ext cx="2103120" cy="914400"/>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600" smtClean="0">
                <a:latin typeface="Bookman Old Style" pitchFamily="18" charset="0"/>
              </a:rPr>
              <a:t>Op</a:t>
            </a:r>
            <a:r>
              <a:rPr lang="fr-FR" sz="1600" baseline="-25000" smtClean="0">
                <a:latin typeface="Bookman Old Style" pitchFamily="18" charset="0"/>
              </a:rPr>
              <a:t>i</a:t>
            </a:r>
            <a:r>
              <a:rPr lang="fr-FR" sz="1600" smtClean="0">
                <a:latin typeface="Bookman Old Style" pitchFamily="18" charset="0"/>
              </a:rPr>
              <a:t>(p</a:t>
            </a:r>
            <a:r>
              <a:rPr lang="fr-FR" sz="1600" baseline="-25000" smtClean="0">
                <a:latin typeface="Bookman Old Style" pitchFamily="18" charset="0"/>
              </a:rPr>
              <a:t>i1</a:t>
            </a:r>
            <a:r>
              <a:rPr lang="fr-FR" sz="1600" smtClean="0">
                <a:latin typeface="Bookman Old Style" pitchFamily="18" charset="0"/>
              </a:rPr>
              <a:t>,...,p</a:t>
            </a:r>
            <a:r>
              <a:rPr lang="fr-FR" sz="1600" baseline="-25000" smtClean="0">
                <a:latin typeface="Bookman Old Style" pitchFamily="18" charset="0"/>
              </a:rPr>
              <a:t>in</a:t>
            </a:r>
            <a:r>
              <a:rPr lang="fr-FR" sz="1600" smtClean="0">
                <a:latin typeface="Bookman Old Style" pitchFamily="18" charset="0"/>
              </a:rPr>
              <a:t>)</a:t>
            </a:r>
            <a:endParaRPr lang="en-US" sz="1600">
              <a:latin typeface="Bookman Old Style" pitchFamily="18" charset="0"/>
            </a:endParaRPr>
          </a:p>
        </p:txBody>
      </p:sp>
      <p:pic>
        <p:nvPicPr>
          <p:cNvPr id="476163" name="Picture 3"/>
          <p:cNvPicPr>
            <a:picLocks noChangeAspect="1" noChangeArrowheads="1"/>
          </p:cNvPicPr>
          <p:nvPr/>
        </p:nvPicPr>
        <p:blipFill>
          <a:blip r:embed="rId3" cstate="print"/>
          <a:srcRect/>
          <a:stretch>
            <a:fillRect/>
          </a:stretch>
        </p:blipFill>
        <p:spPr bwMode="auto">
          <a:xfrm>
            <a:off x="3657550" y="4062772"/>
            <a:ext cx="4514850" cy="732470"/>
          </a:xfrm>
          <a:prstGeom prst="rect">
            <a:avLst/>
          </a:prstGeom>
          <a:noFill/>
          <a:ln w="9525">
            <a:noFill/>
            <a:miter lim="800000"/>
            <a:headEnd/>
            <a:tailEnd/>
          </a:ln>
        </p:spPr>
      </p:pic>
      <p:sp>
        <p:nvSpPr>
          <p:cNvPr id="23" name="Flèche droite 22"/>
          <p:cNvSpPr/>
          <p:nvPr/>
        </p:nvSpPr>
        <p:spPr>
          <a:xfrm>
            <a:off x="2915816" y="4278796"/>
            <a:ext cx="504056" cy="336426"/>
          </a:xfrm>
          <a:prstGeom prst="rightArrow">
            <a:avLst/>
          </a:prstGeom>
          <a:solidFill>
            <a:srgbClr val="FF0000"/>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Espace réservé du numéro de diapositive 13"/>
          <p:cNvSpPr>
            <a:spLocks noGrp="1"/>
          </p:cNvSpPr>
          <p:nvPr>
            <p:ph type="sldNum" sz="quarter" idx="12"/>
          </p:nvPr>
        </p:nvSpPr>
        <p:spPr/>
        <p:txBody>
          <a:bodyPr/>
          <a:lstStyle/>
          <a:p>
            <a:fld id="{3A5F5595-61AE-4AA6-B423-33EDBD1DAE12}" type="slidenum">
              <a:rPr lang="fr-FR" smtClean="0"/>
              <a:pPr/>
              <a:t>33</a:t>
            </a:fld>
            <a:endParaRPr lang="fr-FR"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re 18"/>
          <p:cNvSpPr>
            <a:spLocks noGrp="1"/>
          </p:cNvSpPr>
          <p:nvPr>
            <p:ph type="title"/>
          </p:nvPr>
        </p:nvSpPr>
        <p:spPr>
          <a:xfrm>
            <a:off x="1475656" y="512676"/>
            <a:ext cx="7416824" cy="576064"/>
          </a:xfrm>
        </p:spPr>
        <p:txBody>
          <a:bodyPr/>
          <a:lstStyle/>
          <a:p>
            <a:r>
              <a:rPr lang="fr-FR" smtClean="0"/>
              <a:t>An example</a:t>
            </a:r>
            <a:endParaRPr lang="en-US"/>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11" name="Rectangle 10"/>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mtClean="0">
                <a:latin typeface="GillSans"/>
              </a:rPr>
              <a:t>B log specification</a:t>
            </a:r>
            <a:endParaRPr lang="en-US" dirty="0">
              <a:latin typeface="GillSans"/>
            </a:endParaRPr>
          </a:p>
        </p:txBody>
      </p:sp>
      <p:sp>
        <p:nvSpPr>
          <p:cNvPr id="12" name="Rectangle 11"/>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GillSans"/>
                <a:cs typeface="Times New Roman" pitchFamily="18" charset="0"/>
              </a:rPr>
              <a:t>A dynamic security model to B</a:t>
            </a:r>
          </a:p>
        </p:txBody>
      </p:sp>
      <p:sp>
        <p:nvSpPr>
          <p:cNvPr id="20" name="Espace réservé du contenu 19"/>
          <p:cNvSpPr>
            <a:spLocks noGrp="1"/>
          </p:cNvSpPr>
          <p:nvPr>
            <p:ph idx="1"/>
          </p:nvPr>
        </p:nvSpPr>
        <p:spPr>
          <a:xfrm>
            <a:off x="539552" y="3284984"/>
            <a:ext cx="8136904" cy="2784697"/>
          </a:xfrm>
        </p:spPr>
        <p:style>
          <a:lnRef idx="2">
            <a:schemeClr val="dk1"/>
          </a:lnRef>
          <a:fillRef idx="1">
            <a:schemeClr val="lt1"/>
          </a:fillRef>
          <a:effectRef idx="0">
            <a:schemeClr val="dk1"/>
          </a:effectRef>
          <a:fontRef idx="minor">
            <a:schemeClr val="dk1"/>
          </a:fontRef>
        </p:style>
        <p:txBody>
          <a:bodyPr/>
          <a:lstStyle/>
          <a:p>
            <a:r>
              <a:rPr lang="fr-FR" b="1" smtClean="0"/>
              <a:t>B variables</a:t>
            </a:r>
            <a:r>
              <a:rPr lang="fr-FR" smtClean="0"/>
              <a:t>:</a:t>
            </a:r>
          </a:p>
          <a:p>
            <a:pPr lvl="1"/>
            <a:endParaRPr lang="fr-FR" smtClean="0"/>
          </a:p>
          <a:p>
            <a:pPr lvl="1"/>
            <a:endParaRPr lang="fr-FR" smtClean="0"/>
          </a:p>
          <a:p>
            <a:r>
              <a:rPr lang="fr-FR" b="1" smtClean="0"/>
              <a:t>B operation:</a:t>
            </a:r>
          </a:p>
        </p:txBody>
      </p:sp>
      <p:pic>
        <p:nvPicPr>
          <p:cNvPr id="477186" name="Picture 2"/>
          <p:cNvPicPr>
            <a:picLocks noChangeAspect="1" noChangeArrowheads="1"/>
          </p:cNvPicPr>
          <p:nvPr/>
        </p:nvPicPr>
        <p:blipFill>
          <a:blip r:embed="rId2" cstate="print"/>
          <a:srcRect/>
          <a:stretch>
            <a:fillRect/>
          </a:stretch>
        </p:blipFill>
        <p:spPr bwMode="auto">
          <a:xfrm>
            <a:off x="3527884" y="1029122"/>
            <a:ext cx="2195615" cy="1355762"/>
          </a:xfrm>
          <a:prstGeom prst="rect">
            <a:avLst/>
          </a:prstGeom>
          <a:noFill/>
          <a:ln w="9525">
            <a:solidFill>
              <a:schemeClr val="tx1"/>
            </a:solidFill>
            <a:prstDash val="lgDash"/>
            <a:miter lim="800000"/>
            <a:headEnd/>
            <a:tailEnd/>
          </a:ln>
        </p:spPr>
      </p:pic>
      <p:pic>
        <p:nvPicPr>
          <p:cNvPr id="477187" name="Picture 3"/>
          <p:cNvPicPr>
            <a:picLocks noChangeAspect="1" noChangeArrowheads="1"/>
          </p:cNvPicPr>
          <p:nvPr/>
        </p:nvPicPr>
        <p:blipFill>
          <a:blip r:embed="rId3" cstate="print"/>
          <a:srcRect/>
          <a:stretch>
            <a:fillRect/>
          </a:stretch>
        </p:blipFill>
        <p:spPr bwMode="auto">
          <a:xfrm>
            <a:off x="2951820" y="3380606"/>
            <a:ext cx="5572125" cy="552450"/>
          </a:xfrm>
          <a:prstGeom prst="rect">
            <a:avLst/>
          </a:prstGeom>
          <a:noFill/>
          <a:ln w="9525">
            <a:solidFill>
              <a:schemeClr val="tx1"/>
            </a:solidFill>
            <a:miter lim="800000"/>
            <a:headEnd/>
            <a:tailEnd/>
          </a:ln>
        </p:spPr>
      </p:pic>
      <p:pic>
        <p:nvPicPr>
          <p:cNvPr id="477188" name="Picture 4"/>
          <p:cNvPicPr>
            <a:picLocks noChangeAspect="1" noChangeArrowheads="1"/>
          </p:cNvPicPr>
          <p:nvPr/>
        </p:nvPicPr>
        <p:blipFill>
          <a:blip r:embed="rId4" cstate="print"/>
          <a:srcRect/>
          <a:stretch>
            <a:fillRect/>
          </a:stretch>
        </p:blipFill>
        <p:spPr bwMode="auto">
          <a:xfrm>
            <a:off x="3059832" y="4423184"/>
            <a:ext cx="5267325" cy="1562100"/>
          </a:xfrm>
          <a:prstGeom prst="rect">
            <a:avLst/>
          </a:prstGeom>
          <a:noFill/>
          <a:ln w="9525">
            <a:solidFill>
              <a:schemeClr val="tx1"/>
            </a:solidFill>
            <a:miter lim="800000"/>
            <a:headEnd/>
            <a:tailEnd/>
          </a:ln>
        </p:spPr>
      </p:pic>
      <p:sp>
        <p:nvSpPr>
          <p:cNvPr id="15" name="Espace réservé du numéro de diapositive 14"/>
          <p:cNvSpPr>
            <a:spLocks noGrp="1"/>
          </p:cNvSpPr>
          <p:nvPr>
            <p:ph type="sldNum" sz="quarter" idx="12"/>
          </p:nvPr>
        </p:nvSpPr>
        <p:spPr/>
        <p:txBody>
          <a:bodyPr/>
          <a:lstStyle/>
          <a:p>
            <a:fld id="{3A5F5595-61AE-4AA6-B423-33EDBD1DAE12}" type="slidenum">
              <a:rPr lang="fr-FR" smtClean="0"/>
              <a:pPr/>
              <a:t>34</a:t>
            </a:fld>
            <a:endParaRPr lang="fr-FR" dirty="0"/>
          </a:p>
        </p:txBody>
      </p:sp>
      <p:sp>
        <p:nvSpPr>
          <p:cNvPr id="14" name="ZoneTexte 13"/>
          <p:cNvSpPr txBox="1"/>
          <p:nvPr/>
        </p:nvSpPr>
        <p:spPr>
          <a:xfrm>
            <a:off x="4752020" y="2427275"/>
            <a:ext cx="1225015" cy="461665"/>
          </a:xfrm>
          <a:prstGeom prst="rect">
            <a:avLst/>
          </a:prstGeom>
          <a:noFill/>
        </p:spPr>
        <p:txBody>
          <a:bodyPr wrap="none" rtlCol="0">
            <a:spAutoFit/>
          </a:bodyPr>
          <a:lstStyle/>
          <a:p>
            <a:r>
              <a:rPr lang="fr-FR" sz="2400" smtClean="0">
                <a:solidFill>
                  <a:srgbClr val="FF0000"/>
                </a:solidFill>
                <a:latin typeface="Times New Roman" pitchFamily="18" charset="0"/>
                <a:ea typeface="Tahoma" pitchFamily="34" charset="0"/>
                <a:cs typeface="Times New Roman" pitchFamily="18" charset="0"/>
              </a:rPr>
              <a:t>translate</a:t>
            </a:r>
            <a:endParaRPr lang="en-US" sz="2400">
              <a:solidFill>
                <a:srgbClr val="FF0000"/>
              </a:solidFill>
              <a:latin typeface="Times New Roman" pitchFamily="18" charset="0"/>
              <a:ea typeface="Tahoma" pitchFamily="34" charset="0"/>
              <a:cs typeface="Times New Roman" pitchFamily="18" charset="0"/>
            </a:endParaRPr>
          </a:p>
        </p:txBody>
      </p:sp>
      <p:sp>
        <p:nvSpPr>
          <p:cNvPr id="16" name="Flèche vers le bas 15"/>
          <p:cNvSpPr/>
          <p:nvPr/>
        </p:nvSpPr>
        <p:spPr>
          <a:xfrm>
            <a:off x="4211960" y="2500888"/>
            <a:ext cx="502920" cy="640080"/>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re 18"/>
          <p:cNvSpPr>
            <a:spLocks noGrp="1"/>
          </p:cNvSpPr>
          <p:nvPr>
            <p:ph type="title"/>
          </p:nvPr>
        </p:nvSpPr>
        <p:spPr/>
        <p:txBody>
          <a:bodyPr/>
          <a:lstStyle/>
          <a:p>
            <a:r>
              <a:rPr lang="fr-FR" smtClean="0"/>
              <a:t>Dynamic security check in B</a:t>
            </a:r>
            <a:endParaRPr lang="en-US"/>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11" name="Rectangle 10"/>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latin typeface="GillSans"/>
              </a:rPr>
              <a:t>Mapping rules</a:t>
            </a:r>
            <a:endParaRPr lang="en-US" dirty="0">
              <a:latin typeface="GillSans"/>
            </a:endParaRPr>
          </a:p>
        </p:txBody>
      </p:sp>
      <p:sp>
        <p:nvSpPr>
          <p:cNvPr id="12" name="Rectangle 11"/>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GillSans"/>
                <a:cs typeface="Times New Roman" pitchFamily="18" charset="0"/>
              </a:rPr>
              <a:t>A dynamic security model to B</a:t>
            </a:r>
          </a:p>
        </p:txBody>
      </p:sp>
      <p:sp>
        <p:nvSpPr>
          <p:cNvPr id="20" name="Espace réservé du contenu 19"/>
          <p:cNvSpPr>
            <a:spLocks noGrp="1"/>
          </p:cNvSpPr>
          <p:nvPr>
            <p:ph idx="1"/>
          </p:nvPr>
        </p:nvSpPr>
        <p:spPr/>
        <p:txBody>
          <a:bodyPr/>
          <a:lstStyle/>
          <a:p>
            <a:r>
              <a:rPr lang="fr-FR" smtClean="0"/>
              <a:t>Each protected method derives a B operation:</a:t>
            </a:r>
          </a:p>
          <a:p>
            <a:endParaRPr lang="fr-FR" smtClean="0"/>
          </a:p>
          <a:p>
            <a:pPr lvl="1">
              <a:buFont typeface="Wingdings" pitchFamily="2" charset="2"/>
              <a:buChar char=""/>
            </a:pPr>
            <a:r>
              <a:rPr lang="fr-FR" smtClean="0"/>
              <a:t>Verify the execution history of the preceded methods,</a:t>
            </a:r>
          </a:p>
          <a:p>
            <a:pPr lvl="1">
              <a:buFont typeface="Wingdings" pitchFamily="2" charset="2"/>
              <a:buChar char=""/>
            </a:pPr>
            <a:endParaRPr lang="fr-FR" smtClean="0"/>
          </a:p>
          <a:p>
            <a:pPr lvl="1">
              <a:buFont typeface="Wingdings" pitchFamily="2" charset="2"/>
              <a:buChar char=""/>
            </a:pPr>
            <a:r>
              <a:rPr lang="fr-FR" smtClean="0"/>
              <a:t>Verify the order execution of the preceded methods,</a:t>
            </a:r>
          </a:p>
          <a:p>
            <a:pPr lvl="1">
              <a:buFont typeface="Wingdings" pitchFamily="2" charset="2"/>
              <a:buChar char=""/>
            </a:pPr>
            <a:endParaRPr lang="fr-FR" smtClean="0"/>
          </a:p>
          <a:p>
            <a:pPr lvl="1">
              <a:buFont typeface="Wingdings" pitchFamily="2" charset="2"/>
              <a:buChar char=""/>
            </a:pPr>
            <a:r>
              <a:rPr lang="fr-FR" smtClean="0"/>
              <a:t>Verify the actor constraints </a:t>
            </a:r>
          </a:p>
          <a:p>
            <a:pPr lvl="1"/>
            <a:endParaRPr lang="en-US"/>
          </a:p>
        </p:txBody>
      </p:sp>
      <p:sp>
        <p:nvSpPr>
          <p:cNvPr id="10" name="Espace réservé du numéro de diapositive 9"/>
          <p:cNvSpPr>
            <a:spLocks noGrp="1"/>
          </p:cNvSpPr>
          <p:nvPr>
            <p:ph type="sldNum" sz="quarter" idx="12"/>
          </p:nvPr>
        </p:nvSpPr>
        <p:spPr/>
        <p:txBody>
          <a:bodyPr/>
          <a:lstStyle/>
          <a:p>
            <a:fld id="{3A5F5595-61AE-4AA6-B423-33EDBD1DAE12}" type="slidenum">
              <a:rPr lang="fr-FR" smtClean="0"/>
              <a:pPr/>
              <a:t>35</a:t>
            </a:fld>
            <a:endParaRPr lang="fr-FR"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re 18"/>
          <p:cNvSpPr>
            <a:spLocks noGrp="1"/>
          </p:cNvSpPr>
          <p:nvPr>
            <p:ph type="title"/>
          </p:nvPr>
        </p:nvSpPr>
        <p:spPr/>
        <p:txBody>
          <a:bodyPr/>
          <a:lstStyle/>
          <a:p>
            <a:r>
              <a:rPr lang="fr-FR" smtClean="0"/>
              <a:t>An example</a:t>
            </a:r>
            <a:endParaRPr lang="en-US"/>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11" name="Rectangle 10"/>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mtClean="0">
                <a:latin typeface="GillSans"/>
              </a:rPr>
              <a:t>Dynamic security check in B</a:t>
            </a:r>
            <a:endParaRPr lang="en-US" dirty="0">
              <a:latin typeface="GillSans"/>
            </a:endParaRPr>
          </a:p>
        </p:txBody>
      </p:sp>
      <p:sp>
        <p:nvSpPr>
          <p:cNvPr id="12" name="Rectangle 11"/>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GillSans"/>
                <a:cs typeface="Times New Roman" pitchFamily="18" charset="0"/>
              </a:rPr>
              <a:t>A dynamic security model to B</a:t>
            </a:r>
          </a:p>
        </p:txBody>
      </p:sp>
      <p:pic>
        <p:nvPicPr>
          <p:cNvPr id="478210" name="Picture 2"/>
          <p:cNvPicPr>
            <a:picLocks noChangeAspect="1" noChangeArrowheads="1"/>
          </p:cNvPicPr>
          <p:nvPr/>
        </p:nvPicPr>
        <p:blipFill>
          <a:blip r:embed="rId2" cstate="print"/>
          <a:srcRect/>
          <a:stretch>
            <a:fillRect/>
          </a:stretch>
        </p:blipFill>
        <p:spPr bwMode="auto">
          <a:xfrm>
            <a:off x="2015716" y="3927023"/>
            <a:ext cx="4932548" cy="2346293"/>
          </a:xfrm>
          <a:prstGeom prst="rect">
            <a:avLst/>
          </a:prstGeom>
          <a:noFill/>
          <a:ln w="9525">
            <a:solidFill>
              <a:schemeClr val="tx1"/>
            </a:solidFill>
            <a:miter lim="800000"/>
            <a:headEnd/>
            <a:tailEnd/>
          </a:ln>
        </p:spPr>
      </p:pic>
      <p:pic>
        <p:nvPicPr>
          <p:cNvPr id="13" name="Picture 3" descr="C:\Users\nguye_tm\Dropbox\PhD\writing\Latex\thesis\Thesis06\Pictures\addiag_hase2017.JPG"/>
          <p:cNvPicPr>
            <a:picLocks noChangeAspect="1" noChangeArrowheads="1"/>
          </p:cNvPicPr>
          <p:nvPr/>
        </p:nvPicPr>
        <p:blipFill>
          <a:blip r:embed="rId3" cstate="print"/>
          <a:srcRect/>
          <a:stretch>
            <a:fillRect/>
          </a:stretch>
        </p:blipFill>
        <p:spPr bwMode="auto">
          <a:xfrm>
            <a:off x="1409562" y="1160748"/>
            <a:ext cx="6696075" cy="1752600"/>
          </a:xfrm>
          <a:prstGeom prst="rect">
            <a:avLst/>
          </a:prstGeom>
          <a:noFill/>
        </p:spPr>
      </p:pic>
      <p:sp>
        <p:nvSpPr>
          <p:cNvPr id="15" name="ZoneTexte 14"/>
          <p:cNvSpPr txBox="1"/>
          <p:nvPr/>
        </p:nvSpPr>
        <p:spPr>
          <a:xfrm>
            <a:off x="4752020" y="2924944"/>
            <a:ext cx="1225015" cy="461665"/>
          </a:xfrm>
          <a:prstGeom prst="rect">
            <a:avLst/>
          </a:prstGeom>
          <a:noFill/>
        </p:spPr>
        <p:txBody>
          <a:bodyPr wrap="none" rtlCol="0">
            <a:spAutoFit/>
          </a:bodyPr>
          <a:lstStyle/>
          <a:p>
            <a:r>
              <a:rPr lang="fr-FR" sz="2400" smtClean="0">
                <a:solidFill>
                  <a:srgbClr val="FF0000"/>
                </a:solidFill>
                <a:latin typeface="Times New Roman" pitchFamily="18" charset="0"/>
                <a:ea typeface="Tahoma" pitchFamily="34" charset="0"/>
                <a:cs typeface="Times New Roman" pitchFamily="18" charset="0"/>
              </a:rPr>
              <a:t>translate</a:t>
            </a:r>
            <a:endParaRPr lang="en-US" sz="2400">
              <a:solidFill>
                <a:srgbClr val="FF0000"/>
              </a:solidFill>
              <a:latin typeface="Times New Roman" pitchFamily="18" charset="0"/>
              <a:ea typeface="Tahoma" pitchFamily="34" charset="0"/>
              <a:cs typeface="Times New Roman" pitchFamily="18" charset="0"/>
            </a:endParaRPr>
          </a:p>
        </p:txBody>
      </p:sp>
      <p:sp>
        <p:nvSpPr>
          <p:cNvPr id="17" name="Espace réservé du numéro de diapositive 16"/>
          <p:cNvSpPr>
            <a:spLocks noGrp="1"/>
          </p:cNvSpPr>
          <p:nvPr>
            <p:ph type="sldNum" sz="quarter" idx="12"/>
          </p:nvPr>
        </p:nvSpPr>
        <p:spPr/>
        <p:txBody>
          <a:bodyPr/>
          <a:lstStyle/>
          <a:p>
            <a:fld id="{3A5F5595-61AE-4AA6-B423-33EDBD1DAE12}" type="slidenum">
              <a:rPr lang="fr-FR" smtClean="0"/>
              <a:pPr/>
              <a:t>36</a:t>
            </a:fld>
            <a:endParaRPr lang="fr-FR" dirty="0"/>
          </a:p>
        </p:txBody>
      </p:sp>
      <p:sp>
        <p:nvSpPr>
          <p:cNvPr id="18" name="Flèche vers le bas 17"/>
          <p:cNvSpPr/>
          <p:nvPr/>
        </p:nvSpPr>
        <p:spPr>
          <a:xfrm>
            <a:off x="4211960" y="2913348"/>
            <a:ext cx="502920" cy="731520"/>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4. An access control filter</a:t>
            </a:r>
            <a:endParaRPr lang="en-US"/>
          </a:p>
        </p:txBody>
      </p:sp>
      <p:sp>
        <p:nvSpPr>
          <p:cNvPr id="9" name="Espace réservé du contenu 8"/>
          <p:cNvSpPr>
            <a:spLocks noGrp="1"/>
          </p:cNvSpPr>
          <p:nvPr>
            <p:ph idx="1"/>
          </p:nvPr>
        </p:nvSpPr>
        <p:spPr/>
        <p:txBody>
          <a:bodyPr/>
          <a:lstStyle/>
          <a:p>
            <a:r>
              <a:rPr lang="fr-FR" smtClean="0"/>
              <a:t>Represent the interaction of the functional and static/dynamic security specifications.</a:t>
            </a:r>
          </a:p>
          <a:p>
            <a:endParaRPr lang="fr-FR" smtClean="0"/>
          </a:p>
          <a:p>
            <a:r>
              <a:rPr lang="fr-FR" smtClean="0"/>
              <a:t>Define the access decision by:</a:t>
            </a:r>
          </a:p>
          <a:p>
            <a:pPr lvl="1">
              <a:buFont typeface="Wingdings" pitchFamily="2" charset="2"/>
              <a:buChar char="v"/>
            </a:pPr>
            <a:r>
              <a:rPr lang="fr-FR" smtClean="0"/>
              <a:t>Verify static/dynamic security constraints before an actual execution,</a:t>
            </a:r>
          </a:p>
          <a:p>
            <a:pPr lvl="1">
              <a:buFont typeface="Wingdings" pitchFamily="2" charset="2"/>
              <a:buChar char="v"/>
            </a:pPr>
            <a:r>
              <a:rPr lang="fr-FR" smtClean="0"/>
              <a:t>Call the actual method,</a:t>
            </a:r>
          </a:p>
          <a:p>
            <a:pPr lvl="1">
              <a:buFont typeface="Wingdings" pitchFamily="2" charset="2"/>
              <a:buChar char="v"/>
            </a:pPr>
            <a:r>
              <a:rPr lang="fr-FR" smtClean="0"/>
              <a:t>Log the execution of the called method.</a:t>
            </a:r>
            <a:endParaRPr lang="en-US"/>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11" name="Rectangle 10"/>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latin typeface="GillSans"/>
              </a:rPr>
              <a:t>Combining part</a:t>
            </a:r>
            <a:endParaRPr lang="en-US" dirty="0">
              <a:latin typeface="GillSans"/>
            </a:endParaRPr>
          </a:p>
        </p:txBody>
      </p:sp>
      <p:sp>
        <p:nvSpPr>
          <p:cNvPr id="10" name="Rectangle 9"/>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GillSans"/>
                <a:cs typeface="Times New Roman" pitchFamily="18" charset="0"/>
              </a:rPr>
              <a:t>Translation of UML-based models into B</a:t>
            </a:r>
          </a:p>
        </p:txBody>
      </p:sp>
      <p:sp>
        <p:nvSpPr>
          <p:cNvPr id="13" name="Espace réservé du numéro de diapositive 12"/>
          <p:cNvSpPr>
            <a:spLocks noGrp="1"/>
          </p:cNvSpPr>
          <p:nvPr>
            <p:ph type="sldNum" sz="quarter" idx="12"/>
          </p:nvPr>
        </p:nvSpPr>
        <p:spPr/>
        <p:txBody>
          <a:bodyPr/>
          <a:lstStyle/>
          <a:p>
            <a:fld id="{3A5F5595-61AE-4AA6-B423-33EDBD1DAE12}" type="slidenum">
              <a:rPr lang="fr-FR" smtClean="0"/>
              <a:pPr/>
              <a:t>37</a:t>
            </a:fld>
            <a:endParaRPr lang="fr-FR"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An example</a:t>
            </a:r>
            <a:endParaRPr lang="en-US"/>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11" name="Rectangle 10"/>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mtClean="0">
                <a:latin typeface="GillSans"/>
              </a:rPr>
              <a:t>An access control filter</a:t>
            </a:r>
            <a:endParaRPr lang="en-US" dirty="0">
              <a:latin typeface="GillSans"/>
            </a:endParaRPr>
          </a:p>
        </p:txBody>
      </p:sp>
      <p:sp>
        <p:nvSpPr>
          <p:cNvPr id="10" name="Rectangle 9"/>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GillSans"/>
                <a:cs typeface="Times New Roman" pitchFamily="18" charset="0"/>
              </a:rPr>
              <a:t>Translation of UML-based models into B</a:t>
            </a:r>
          </a:p>
        </p:txBody>
      </p:sp>
      <p:pic>
        <p:nvPicPr>
          <p:cNvPr id="479234" name="Picture 2"/>
          <p:cNvPicPr>
            <a:picLocks noChangeAspect="1" noChangeArrowheads="1"/>
          </p:cNvPicPr>
          <p:nvPr/>
        </p:nvPicPr>
        <p:blipFill>
          <a:blip r:embed="rId2" cstate="print"/>
          <a:srcRect/>
          <a:stretch>
            <a:fillRect/>
          </a:stretch>
        </p:blipFill>
        <p:spPr bwMode="auto">
          <a:xfrm>
            <a:off x="1900237" y="1232756"/>
            <a:ext cx="5343525" cy="4933950"/>
          </a:xfrm>
          <a:prstGeom prst="rect">
            <a:avLst/>
          </a:prstGeom>
          <a:noFill/>
          <a:ln w="9525">
            <a:noFill/>
            <a:miter lim="800000"/>
            <a:headEnd/>
            <a:tailEnd/>
          </a:ln>
        </p:spPr>
      </p:pic>
      <p:sp>
        <p:nvSpPr>
          <p:cNvPr id="12" name="Espace réservé du contenu 11"/>
          <p:cNvSpPr>
            <a:spLocks noGrp="1"/>
          </p:cNvSpPr>
          <p:nvPr>
            <p:ph idx="1"/>
          </p:nvPr>
        </p:nvSpPr>
        <p:spPr/>
        <p:txBody>
          <a:bodyPr/>
          <a:lstStyle/>
          <a:p>
            <a:endParaRPr lang="en-US"/>
          </a:p>
        </p:txBody>
      </p:sp>
      <p:sp>
        <p:nvSpPr>
          <p:cNvPr id="14" name="Espace réservé du numéro de diapositive 13"/>
          <p:cNvSpPr>
            <a:spLocks noGrp="1"/>
          </p:cNvSpPr>
          <p:nvPr>
            <p:ph type="sldNum" sz="quarter" idx="12"/>
          </p:nvPr>
        </p:nvSpPr>
        <p:spPr/>
        <p:txBody>
          <a:bodyPr/>
          <a:lstStyle/>
          <a:p>
            <a:fld id="{3A5F5595-61AE-4AA6-B423-33EDBD1DAE12}" type="slidenum">
              <a:rPr lang="fr-FR" smtClean="0"/>
              <a:pPr/>
              <a:t>38</a:t>
            </a:fld>
            <a:endParaRPr lang="fr-FR"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Existing work</a:t>
            </a:r>
            <a:endParaRPr lang="en-US"/>
          </a:p>
        </p:txBody>
      </p:sp>
      <p:sp>
        <p:nvSpPr>
          <p:cNvPr id="3" name="Espace réservé du contenu 2"/>
          <p:cNvSpPr>
            <a:spLocks noGrp="1"/>
          </p:cNvSpPr>
          <p:nvPr>
            <p:ph idx="1"/>
          </p:nvPr>
        </p:nvSpPr>
        <p:spPr/>
        <p:txBody>
          <a:bodyPr/>
          <a:lstStyle/>
          <a:p>
            <a:r>
              <a:rPr lang="fr-FR" smtClean="0"/>
              <a:t>The B4MSecure tool developed by the LIG laboratory  [</a:t>
            </a:r>
            <a:r>
              <a:rPr lang="en-US" smtClean="0"/>
              <a:t>University of Grenoble</a:t>
            </a:r>
            <a:r>
              <a:rPr lang="fr-FR" smtClean="0"/>
              <a:t>]:</a:t>
            </a:r>
          </a:p>
          <a:p>
            <a:pPr lvl="1"/>
            <a:r>
              <a:rPr lang="en-US" smtClean="0"/>
              <a:t>An Eclipse platform</a:t>
            </a:r>
          </a:p>
          <a:p>
            <a:pPr lvl="1"/>
            <a:r>
              <a:rPr lang="fr-FR" smtClean="0"/>
              <a:t>Translate UML class diagram into B</a:t>
            </a:r>
          </a:p>
          <a:p>
            <a:pPr lvl="1"/>
            <a:r>
              <a:rPr lang="fr-FR" smtClean="0"/>
              <a:t>Translate SecureUML into B</a:t>
            </a:r>
            <a:endParaRPr lang="en-US" smtClean="0"/>
          </a:p>
          <a:p>
            <a:pPr lvl="1"/>
            <a:endParaRPr lang="en-US"/>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graphicFrame>
        <p:nvGraphicFramePr>
          <p:cNvPr id="25" name="Diagramme 24"/>
          <p:cNvGraphicFramePr/>
          <p:nvPr/>
        </p:nvGraphicFramePr>
        <p:xfrm>
          <a:off x="1409562" y="3537012"/>
          <a:ext cx="3294114" cy="24482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6" name="Flèche droite 25"/>
          <p:cNvSpPr/>
          <p:nvPr/>
        </p:nvSpPr>
        <p:spPr>
          <a:xfrm>
            <a:off x="4721148" y="5095240"/>
            <a:ext cx="1183000" cy="566008"/>
          </a:xfrm>
          <a:prstGeom prst="rightArrow">
            <a:avLst/>
          </a:prstGeom>
          <a:solidFill>
            <a:schemeClr val="bg1"/>
          </a:solidFill>
          <a:ln>
            <a:solidFill>
              <a:schemeClr val="bg1">
                <a:lumMod val="50000"/>
              </a:schemeClr>
            </a:solidFill>
          </a:ln>
        </p:spPr>
        <p:style>
          <a:lnRef idx="2">
            <a:schemeClr val="accent3"/>
          </a:lnRef>
          <a:fillRef idx="1001">
            <a:schemeClr val="lt2"/>
          </a:fillRef>
          <a:effectRef idx="0">
            <a:schemeClr val="accent3"/>
          </a:effectRef>
          <a:fontRef idx="minor">
            <a:schemeClr val="dk1"/>
          </a:fontRef>
        </p:style>
        <p:txBody>
          <a:bodyPr rtlCol="0" anchor="ctr"/>
          <a:lstStyle/>
          <a:p>
            <a:pPr algn="ctr"/>
            <a:r>
              <a:rPr lang="fr-FR" sz="1600" smtClean="0"/>
              <a:t>generate</a:t>
            </a:r>
            <a:endParaRPr lang="en-US" sz="1000"/>
          </a:p>
        </p:txBody>
      </p:sp>
      <p:sp>
        <p:nvSpPr>
          <p:cNvPr id="27" name="Organigramme : Multidocument 26"/>
          <p:cNvSpPr/>
          <p:nvPr/>
        </p:nvSpPr>
        <p:spPr>
          <a:xfrm>
            <a:off x="5904148" y="4941168"/>
            <a:ext cx="1548172" cy="936104"/>
          </a:xfrm>
          <a:prstGeom prst="flowChartMultidocument">
            <a:avLst/>
          </a:prstGeom>
          <a:solidFill>
            <a:schemeClr val="bg1">
              <a:lumMod val="75000"/>
            </a:schemeClr>
          </a:solid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sz="2000" smtClean="0"/>
              <a:t>B machine</a:t>
            </a:r>
            <a:endParaRPr lang="en-US" sz="2000"/>
          </a:p>
        </p:txBody>
      </p:sp>
      <p:sp>
        <p:nvSpPr>
          <p:cNvPr id="12" name="Rectangle 11"/>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GillSans"/>
                <a:cs typeface="Times New Roman" pitchFamily="18" charset="0"/>
              </a:rPr>
              <a:t>Translation of UML-based models into B</a:t>
            </a:r>
          </a:p>
        </p:txBody>
      </p:sp>
      <p:sp>
        <p:nvSpPr>
          <p:cNvPr id="13" name="Rectangle 12"/>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mtClean="0">
                <a:latin typeface="GillSans"/>
              </a:rPr>
              <a:t>A tool support</a:t>
            </a:r>
            <a:endParaRPr lang="en-US" dirty="0">
              <a:latin typeface="GillSans"/>
            </a:endParaRPr>
          </a:p>
        </p:txBody>
      </p:sp>
      <p:sp>
        <p:nvSpPr>
          <p:cNvPr id="15" name="Espace réservé du numéro de diapositive 14"/>
          <p:cNvSpPr>
            <a:spLocks noGrp="1"/>
          </p:cNvSpPr>
          <p:nvPr>
            <p:ph type="sldNum" sz="quarter" idx="12"/>
          </p:nvPr>
        </p:nvSpPr>
        <p:spPr/>
        <p:txBody>
          <a:bodyPr/>
          <a:lstStyle/>
          <a:p>
            <a:fld id="{3A5F5595-61AE-4AA6-B423-33EDBD1DAE12}" type="slidenum">
              <a:rPr lang="fr-FR" smtClean="0"/>
              <a:pPr/>
              <a:t>39</a:t>
            </a:fld>
            <a:endParaRPr lang="fr-F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75656" y="548680"/>
            <a:ext cx="7668344" cy="864096"/>
          </a:xfrm>
        </p:spPr>
        <p:txBody>
          <a:bodyPr/>
          <a:lstStyle/>
          <a:p>
            <a:pPr algn="ctr"/>
            <a:r>
              <a:rPr lang="fr-FR" sz="3000" smtClean="0">
                <a:latin typeface="GillSans"/>
              </a:rPr>
              <a:t>Combining graphical and formal notations</a:t>
            </a:r>
            <a:br>
              <a:rPr lang="fr-FR" sz="3000" smtClean="0">
                <a:latin typeface="GillSans"/>
              </a:rPr>
            </a:br>
            <a:r>
              <a:rPr lang="fr-FR" sz="3000" smtClean="0"/>
              <a:t>(UML and B)</a:t>
            </a:r>
            <a:endParaRPr lang="en-US" sz="3000">
              <a:latin typeface="GillSans"/>
            </a:endParaRPr>
          </a:p>
        </p:txBody>
      </p:sp>
      <p:sp>
        <p:nvSpPr>
          <p:cNvPr id="3" name="Espace réservé du contenu 2"/>
          <p:cNvSpPr>
            <a:spLocks noGrp="1"/>
          </p:cNvSpPr>
          <p:nvPr>
            <p:ph idx="1"/>
          </p:nvPr>
        </p:nvSpPr>
        <p:spPr/>
        <p:txBody>
          <a:bodyPr>
            <a:noAutofit/>
          </a:bodyPr>
          <a:lstStyle/>
          <a:p>
            <a:pPr marL="457200" indent="-457200" algn="l"/>
            <a:r>
              <a:rPr lang="fr-FR" smtClean="0"/>
              <a:t>This approach provides:</a:t>
            </a:r>
          </a:p>
          <a:p>
            <a:pPr marL="914400" lvl="1" indent="-457200" algn="l">
              <a:buClr>
                <a:srgbClr val="00B050"/>
              </a:buClr>
              <a:buFont typeface="Wingdings" pitchFamily="2" charset="2"/>
              <a:buChar char="J"/>
            </a:pPr>
            <a:r>
              <a:rPr lang="fr-FR" smtClean="0"/>
              <a:t>A graphical view of the system,</a:t>
            </a:r>
          </a:p>
          <a:p>
            <a:pPr marL="914400" lvl="1" indent="-457200" algn="l">
              <a:buClr>
                <a:srgbClr val="00B050"/>
              </a:buClr>
              <a:buFont typeface="Wingdings" pitchFamily="2" charset="2"/>
              <a:buChar char="J"/>
            </a:pPr>
            <a:r>
              <a:rPr lang="fr-FR" smtClean="0"/>
              <a:t>A presice specification for the validation/verification</a:t>
            </a:r>
            <a:endParaRPr lang="fr-FR" smtClean="0"/>
          </a:p>
          <a:p>
            <a:pPr marL="457200" indent="-457200" algn="l"/>
            <a:endParaRPr lang="fr-FR" smtClean="0"/>
          </a:p>
          <a:p>
            <a:pPr marL="457200" indent="-457200" algn="l"/>
            <a:r>
              <a:rPr lang="fr-FR" smtClean="0"/>
              <a:t>Current approaches:</a:t>
            </a:r>
          </a:p>
          <a:p>
            <a:pPr marL="914400" lvl="1" indent="-457200" algn="l">
              <a:buClr>
                <a:srgbClr val="00B050"/>
              </a:buClr>
              <a:buFont typeface="Wingdings" pitchFamily="2" charset="2"/>
              <a:buChar char="J"/>
            </a:pPr>
            <a:r>
              <a:rPr lang="fr-FR" smtClean="0">
                <a:solidFill>
                  <a:srgbClr val="0000FF"/>
                </a:solidFill>
              </a:rPr>
              <a:t>Automate</a:t>
            </a:r>
            <a:r>
              <a:rPr lang="fr-FR" smtClean="0"/>
              <a:t> the translation of UML into B</a:t>
            </a:r>
            <a:endParaRPr lang="fr-FR" smtClean="0"/>
          </a:p>
          <a:p>
            <a:pPr marL="914400" lvl="1" indent="-457200" algn="l">
              <a:buClr>
                <a:srgbClr val="FF0000"/>
              </a:buClr>
              <a:buFont typeface="Wingdings" pitchFamily="2" charset="2"/>
              <a:buChar char="L"/>
            </a:pPr>
            <a:r>
              <a:rPr lang="fr-FR" smtClean="0"/>
              <a:t>Focus on the </a:t>
            </a:r>
            <a:r>
              <a:rPr lang="fr-FR" smtClean="0">
                <a:solidFill>
                  <a:srgbClr val="0000FF"/>
                </a:solidFill>
              </a:rPr>
              <a:t>functional requirements</a:t>
            </a:r>
            <a:endParaRPr lang="fr-FR" smtClean="0"/>
          </a:p>
          <a:p>
            <a:pPr marL="914400" lvl="1" indent="-457200" algn="l">
              <a:buClr>
                <a:srgbClr val="FF0000"/>
              </a:buClr>
              <a:buFont typeface="Wingdings" pitchFamily="2" charset="2"/>
              <a:buChar char="L"/>
            </a:pPr>
            <a:r>
              <a:rPr lang="fr-FR" smtClean="0"/>
              <a:t>The B4MSecure tool supports </a:t>
            </a:r>
            <a:r>
              <a:rPr lang="fr-FR" smtClean="0">
                <a:solidFill>
                  <a:srgbClr val="0000FF"/>
                </a:solidFill>
              </a:rPr>
              <a:t>the functional and static access control requirements</a:t>
            </a:r>
          </a:p>
          <a:p>
            <a:pPr marL="457200" indent="-457200" algn="l">
              <a:buClr>
                <a:schemeClr val="tx1"/>
              </a:buClr>
              <a:buFont typeface="Wingdings" pitchFamily="2" charset="2"/>
              <a:buChar char="Ø"/>
            </a:pPr>
            <a:endParaRPr lang="fr-FR" smtClean="0">
              <a:solidFill>
                <a:srgbClr val="0000FF"/>
              </a:solidFill>
            </a:endParaRPr>
          </a:p>
          <a:p>
            <a:pPr marL="457200" indent="-457200" algn="l">
              <a:buClr>
                <a:schemeClr val="tx1"/>
              </a:buClr>
              <a:buFont typeface="Wingdings" pitchFamily="2" charset="2"/>
              <a:buChar char="Ø"/>
            </a:pPr>
            <a:r>
              <a:rPr lang="fr-FR" smtClean="0"/>
              <a:t>We want to complement the existing work with </a:t>
            </a:r>
            <a:r>
              <a:rPr lang="fr-FR" smtClean="0">
                <a:solidFill>
                  <a:srgbClr val="0000FF"/>
                </a:solidFill>
              </a:rPr>
              <a:t>dynamic access control constraints</a:t>
            </a:r>
            <a:r>
              <a:rPr lang="fr-FR" smtClean="0"/>
              <a:t>.</a:t>
            </a:r>
            <a:endParaRPr lang="en-US"/>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latin typeface="GillSans"/>
              </a:rPr>
              <a:t>Introduction</a:t>
            </a:r>
            <a:endParaRPr lang="en-US" sz="2000" dirty="0">
              <a:latin typeface="GillSans"/>
            </a:endParaRPr>
          </a:p>
        </p:txBody>
      </p:sp>
      <p:sp>
        <p:nvSpPr>
          <p:cNvPr id="8" name="Rectangle 7"/>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latin typeface="GillSans"/>
              </a:rPr>
              <a:t>Thesis </a:t>
            </a:r>
            <a:r>
              <a:rPr lang="en-US" smtClean="0">
                <a:latin typeface="GillSans"/>
              </a:rPr>
              <a:t>motivation</a:t>
            </a:r>
            <a:endParaRPr lang="en-US" dirty="0">
              <a:latin typeface="GillSans"/>
            </a:endParaRPr>
          </a:p>
        </p:txBody>
      </p:sp>
      <p:sp>
        <p:nvSpPr>
          <p:cNvPr id="10" name="Espace réservé du numéro de diapositive 9"/>
          <p:cNvSpPr>
            <a:spLocks noGrp="1"/>
          </p:cNvSpPr>
          <p:nvPr>
            <p:ph type="sldNum" sz="quarter" idx="12"/>
          </p:nvPr>
        </p:nvSpPr>
        <p:spPr/>
        <p:txBody>
          <a:bodyPr/>
          <a:lstStyle/>
          <a:p>
            <a:fld id="{3A5F5595-61AE-4AA6-B423-33EDBD1DAE12}" type="slidenum">
              <a:rPr lang="fr-FR" smtClean="0"/>
              <a:pPr/>
              <a:t>4</a:t>
            </a:fld>
            <a:endParaRPr lang="fr-FR"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UML to B</a:t>
            </a:r>
            <a:endParaRPr lang="en-US"/>
          </a:p>
        </p:txBody>
      </p:sp>
      <p:sp>
        <p:nvSpPr>
          <p:cNvPr id="3" name="Espace réservé du contenu 2"/>
          <p:cNvSpPr>
            <a:spLocks noGrp="1"/>
          </p:cNvSpPr>
          <p:nvPr>
            <p:ph idx="1"/>
          </p:nvPr>
        </p:nvSpPr>
        <p:spPr>
          <a:xfrm>
            <a:off x="431540" y="1412776"/>
            <a:ext cx="4764868" cy="4680520"/>
          </a:xfrm>
        </p:spPr>
        <p:txBody>
          <a:bodyPr/>
          <a:lstStyle/>
          <a:p>
            <a:r>
              <a:rPr lang="fr-FR" smtClean="0"/>
              <a:t>Extend the B4MSecure tool:</a:t>
            </a:r>
          </a:p>
          <a:p>
            <a:pPr lvl="1"/>
            <a:r>
              <a:rPr lang="en-US" smtClean="0"/>
              <a:t>Adapt mapping rules of the functional and SecureUML models into B,</a:t>
            </a:r>
          </a:p>
          <a:p>
            <a:pPr lvl="1"/>
            <a:r>
              <a:rPr lang="en-US" smtClean="0"/>
              <a:t> Extend for dynamic security properties</a:t>
            </a:r>
            <a:endParaRPr lang="en-US"/>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graphicFrame>
        <p:nvGraphicFramePr>
          <p:cNvPr id="24" name="Diagramme 23"/>
          <p:cNvGraphicFramePr/>
          <p:nvPr/>
        </p:nvGraphicFramePr>
        <p:xfrm>
          <a:off x="5088396" y="1412776"/>
          <a:ext cx="3948100" cy="33483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Rectangle 11"/>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GillSans"/>
                <a:cs typeface="Times New Roman" pitchFamily="18" charset="0"/>
              </a:rPr>
              <a:t>Translation of UML-based models into B</a:t>
            </a:r>
          </a:p>
        </p:txBody>
      </p:sp>
      <p:sp>
        <p:nvSpPr>
          <p:cNvPr id="13" name="Rectangle 12"/>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mtClean="0">
                <a:latin typeface="GillSans"/>
              </a:rPr>
              <a:t>A tool support</a:t>
            </a:r>
            <a:endParaRPr lang="en-US" dirty="0">
              <a:latin typeface="GillSans"/>
            </a:endParaRPr>
          </a:p>
        </p:txBody>
      </p:sp>
      <p:sp>
        <p:nvSpPr>
          <p:cNvPr id="11" name="Espace réservé du numéro de diapositive 10"/>
          <p:cNvSpPr>
            <a:spLocks noGrp="1"/>
          </p:cNvSpPr>
          <p:nvPr>
            <p:ph type="sldNum" sz="quarter" idx="12"/>
          </p:nvPr>
        </p:nvSpPr>
        <p:spPr/>
        <p:txBody>
          <a:bodyPr/>
          <a:lstStyle/>
          <a:p>
            <a:fld id="{3A5F5595-61AE-4AA6-B423-33EDBD1DAE12}" type="slidenum">
              <a:rPr lang="fr-FR" smtClean="0"/>
              <a:pPr/>
              <a:t>40</a:t>
            </a:fld>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4">
                                            <p:graphicEl>
                                              <a:dgm id="{56EF4997-20EF-430D-8217-528BA45195B4}"/>
                                            </p:graphicEl>
                                          </p:spTgt>
                                        </p:tgtEl>
                                        <p:attrNameLst>
                                          <p:attrName>style.visibility</p:attrName>
                                        </p:attrNameLst>
                                      </p:cBhvr>
                                      <p:to>
                                        <p:strVal val="visible"/>
                                      </p:to>
                                    </p:set>
                                    <p:animEffect transition="in" filter="slide(fromBottom)">
                                      <p:cBhvr>
                                        <p:cTn id="7" dur="500"/>
                                        <p:tgtEl>
                                          <p:spTgt spid="24">
                                            <p:graphicEl>
                                              <a:dgm id="{56EF4997-20EF-430D-8217-528BA45195B4}"/>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4">
                                            <p:graphicEl>
                                              <a:dgm id="{04AB7BA5-66BE-4403-84F4-98FB35309AD3}"/>
                                            </p:graphicEl>
                                          </p:spTgt>
                                        </p:tgtEl>
                                        <p:attrNameLst>
                                          <p:attrName>style.visibility</p:attrName>
                                        </p:attrNameLst>
                                      </p:cBhvr>
                                      <p:to>
                                        <p:strVal val="visible"/>
                                      </p:to>
                                    </p:set>
                                    <p:animEffect transition="in" filter="slide(fromBottom)">
                                      <p:cBhvr>
                                        <p:cTn id="12" dur="500"/>
                                        <p:tgtEl>
                                          <p:spTgt spid="24">
                                            <p:graphicEl>
                                              <a:dgm id="{04AB7BA5-66BE-4403-84F4-98FB35309AD3}"/>
                                            </p:graphicEl>
                                          </p:spTgt>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24">
                                            <p:graphicEl>
                                              <a:dgm id="{73E85A3F-1860-4288-ADB0-A632CCE9649F}"/>
                                            </p:graphicEl>
                                          </p:spTgt>
                                        </p:tgtEl>
                                        <p:attrNameLst>
                                          <p:attrName>style.visibility</p:attrName>
                                        </p:attrNameLst>
                                      </p:cBhvr>
                                      <p:to>
                                        <p:strVal val="visible"/>
                                      </p:to>
                                    </p:set>
                                    <p:animEffect transition="in" filter="slide(fromBottom)">
                                      <p:cBhvr>
                                        <p:cTn id="15" dur="500"/>
                                        <p:tgtEl>
                                          <p:spTgt spid="24">
                                            <p:graphicEl>
                                              <a:dgm id="{73E85A3F-1860-4288-ADB0-A632CCE9649F}"/>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24">
                                            <p:graphicEl>
                                              <a:dgm id="{6606DBB7-13BA-4BF9-9C10-B1D276F25DC1}"/>
                                            </p:graphicEl>
                                          </p:spTgt>
                                        </p:tgtEl>
                                        <p:attrNameLst>
                                          <p:attrName>style.visibility</p:attrName>
                                        </p:attrNameLst>
                                      </p:cBhvr>
                                      <p:to>
                                        <p:strVal val="visible"/>
                                      </p:to>
                                    </p:set>
                                    <p:animEffect transition="in" filter="slide(fromBottom)">
                                      <p:cBhvr>
                                        <p:cTn id="20" dur="500"/>
                                        <p:tgtEl>
                                          <p:spTgt spid="24">
                                            <p:graphicEl>
                                              <a:dgm id="{6606DBB7-13BA-4BF9-9C10-B1D276F25DC1}"/>
                                            </p:graphicEl>
                                          </p:spTgt>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24">
                                            <p:graphicEl>
                                              <a:dgm id="{3B2C6B53-4E2E-4F01-A7DD-F3B7D7D1C827}"/>
                                            </p:graphicEl>
                                          </p:spTgt>
                                        </p:tgtEl>
                                        <p:attrNameLst>
                                          <p:attrName>style.visibility</p:attrName>
                                        </p:attrNameLst>
                                      </p:cBhvr>
                                      <p:to>
                                        <p:strVal val="visible"/>
                                      </p:to>
                                    </p:set>
                                    <p:animEffect transition="in" filter="slide(fromBottom)">
                                      <p:cBhvr>
                                        <p:cTn id="23" dur="500"/>
                                        <p:tgtEl>
                                          <p:spTgt spid="24">
                                            <p:graphicEl>
                                              <a:dgm id="{3B2C6B53-4E2E-4F01-A7DD-F3B7D7D1C827}"/>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4" fill="hold" grpId="0" nodeType="clickEffect">
                                  <p:stCondLst>
                                    <p:cond delay="0"/>
                                  </p:stCondLst>
                                  <p:childTnLst>
                                    <p:set>
                                      <p:cBhvr>
                                        <p:cTn id="27" dur="1" fill="hold">
                                          <p:stCondLst>
                                            <p:cond delay="0"/>
                                          </p:stCondLst>
                                        </p:cTn>
                                        <p:tgtEl>
                                          <p:spTgt spid="24">
                                            <p:graphicEl>
                                              <a:dgm id="{E690F884-16D1-473D-B964-A1EF570B5079}"/>
                                            </p:graphicEl>
                                          </p:spTgt>
                                        </p:tgtEl>
                                        <p:attrNameLst>
                                          <p:attrName>style.visibility</p:attrName>
                                        </p:attrNameLst>
                                      </p:cBhvr>
                                      <p:to>
                                        <p:strVal val="visible"/>
                                      </p:to>
                                    </p:set>
                                    <p:animEffect transition="in" filter="slide(fromBottom)">
                                      <p:cBhvr>
                                        <p:cTn id="28" dur="500"/>
                                        <p:tgtEl>
                                          <p:spTgt spid="24">
                                            <p:graphicEl>
                                              <a:dgm id="{E690F884-16D1-473D-B964-A1EF570B5079}"/>
                                            </p:graphicEl>
                                          </p:spTgt>
                                        </p:tgtEl>
                                      </p:cBhvr>
                                    </p:animEffect>
                                  </p:childTnLst>
                                </p:cTn>
                              </p:par>
                              <p:par>
                                <p:cTn id="29" presetID="12" presetClass="entr" presetSubtype="4" fill="hold" grpId="0" nodeType="withEffect">
                                  <p:stCondLst>
                                    <p:cond delay="0"/>
                                  </p:stCondLst>
                                  <p:childTnLst>
                                    <p:set>
                                      <p:cBhvr>
                                        <p:cTn id="30" dur="1" fill="hold">
                                          <p:stCondLst>
                                            <p:cond delay="0"/>
                                          </p:stCondLst>
                                        </p:cTn>
                                        <p:tgtEl>
                                          <p:spTgt spid="24">
                                            <p:graphicEl>
                                              <a:dgm id="{A5287835-0EED-4CE1-AFE7-8A1FF129FDA9}"/>
                                            </p:graphicEl>
                                          </p:spTgt>
                                        </p:tgtEl>
                                        <p:attrNameLst>
                                          <p:attrName>style.visibility</p:attrName>
                                        </p:attrNameLst>
                                      </p:cBhvr>
                                      <p:to>
                                        <p:strVal val="visible"/>
                                      </p:to>
                                    </p:set>
                                    <p:animEffect transition="in" filter="slide(fromBottom)">
                                      <p:cBhvr>
                                        <p:cTn id="31" dur="500"/>
                                        <p:tgtEl>
                                          <p:spTgt spid="24">
                                            <p:graphicEl>
                                              <a:dgm id="{A5287835-0EED-4CE1-AFE7-8A1FF129FDA9}"/>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12" presetClass="entr" presetSubtype="4" fill="hold" grpId="0" nodeType="clickEffect">
                                  <p:stCondLst>
                                    <p:cond delay="0"/>
                                  </p:stCondLst>
                                  <p:childTnLst>
                                    <p:set>
                                      <p:cBhvr>
                                        <p:cTn id="35" dur="1" fill="hold">
                                          <p:stCondLst>
                                            <p:cond delay="0"/>
                                          </p:stCondLst>
                                        </p:cTn>
                                        <p:tgtEl>
                                          <p:spTgt spid="24">
                                            <p:graphicEl>
                                              <a:dgm id="{89E08A60-410D-4C26-91C9-5B12469A712A}"/>
                                            </p:graphicEl>
                                          </p:spTgt>
                                        </p:tgtEl>
                                        <p:attrNameLst>
                                          <p:attrName>style.visibility</p:attrName>
                                        </p:attrNameLst>
                                      </p:cBhvr>
                                      <p:to>
                                        <p:strVal val="visible"/>
                                      </p:to>
                                    </p:set>
                                    <p:animEffect transition="in" filter="slide(fromBottom)">
                                      <p:cBhvr>
                                        <p:cTn id="36" dur="500"/>
                                        <p:tgtEl>
                                          <p:spTgt spid="24">
                                            <p:graphicEl>
                                              <a:dgm id="{89E08A60-410D-4C26-91C9-5B12469A712A}"/>
                                            </p:graphicEl>
                                          </p:spTgt>
                                        </p:tgtEl>
                                      </p:cBhvr>
                                    </p:animEffect>
                                  </p:childTnLst>
                                </p:cTn>
                              </p:par>
                              <p:par>
                                <p:cTn id="37" presetID="12" presetClass="entr" presetSubtype="4" fill="hold" grpId="0" nodeType="withEffect">
                                  <p:stCondLst>
                                    <p:cond delay="0"/>
                                  </p:stCondLst>
                                  <p:childTnLst>
                                    <p:set>
                                      <p:cBhvr>
                                        <p:cTn id="38" dur="1" fill="hold">
                                          <p:stCondLst>
                                            <p:cond delay="0"/>
                                          </p:stCondLst>
                                        </p:cTn>
                                        <p:tgtEl>
                                          <p:spTgt spid="24">
                                            <p:graphicEl>
                                              <a:dgm id="{06763F5E-5009-43C2-BF47-464FBF1932A1}"/>
                                            </p:graphicEl>
                                          </p:spTgt>
                                        </p:tgtEl>
                                        <p:attrNameLst>
                                          <p:attrName>style.visibility</p:attrName>
                                        </p:attrNameLst>
                                      </p:cBhvr>
                                      <p:to>
                                        <p:strVal val="visible"/>
                                      </p:to>
                                    </p:set>
                                    <p:animEffect transition="in" filter="slide(fromBottom)">
                                      <p:cBhvr>
                                        <p:cTn id="39" dur="500"/>
                                        <p:tgtEl>
                                          <p:spTgt spid="24">
                                            <p:graphicEl>
                                              <a:dgm id="{06763F5E-5009-43C2-BF47-464FBF1932A1}"/>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4" grpId="0">
        <p:bldSub>
          <a:bldDgm bld="lvlOne"/>
        </p:bldSub>
      </p:bldGraphic>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Proof obligations using AtelierB</a:t>
            </a:r>
            <a:endParaRPr lang="en-US"/>
          </a:p>
        </p:txBody>
      </p:sp>
      <p:sp>
        <p:nvSpPr>
          <p:cNvPr id="9" name="Espace réservé du contenu 8"/>
          <p:cNvSpPr>
            <a:spLocks noGrp="1"/>
          </p:cNvSpPr>
          <p:nvPr>
            <p:ph idx="1"/>
          </p:nvPr>
        </p:nvSpPr>
        <p:spPr/>
        <p:txBody>
          <a:bodyPr/>
          <a:lstStyle/>
          <a:p>
            <a:endParaRPr lang="en-US"/>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11" name="Rectangle 10"/>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mtClean="0">
                <a:latin typeface="GillSans"/>
              </a:rPr>
              <a:t>Validation </a:t>
            </a:r>
            <a:endParaRPr lang="en-US" sz="2000" dirty="0">
              <a:latin typeface="GillSans"/>
            </a:endParaRPr>
          </a:p>
        </p:txBody>
      </p:sp>
      <p:pic>
        <p:nvPicPr>
          <p:cNvPr id="466946" name="Picture 2"/>
          <p:cNvPicPr>
            <a:picLocks noChangeAspect="1" noChangeArrowheads="1"/>
          </p:cNvPicPr>
          <p:nvPr/>
        </p:nvPicPr>
        <p:blipFill>
          <a:blip r:embed="rId3" cstate="print"/>
          <a:srcRect/>
          <a:stretch>
            <a:fillRect/>
          </a:stretch>
        </p:blipFill>
        <p:spPr bwMode="auto">
          <a:xfrm>
            <a:off x="1408834" y="1844824"/>
            <a:ext cx="6326332" cy="2259404"/>
          </a:xfrm>
          <a:prstGeom prst="rect">
            <a:avLst/>
          </a:prstGeom>
          <a:noFill/>
          <a:ln w="9525">
            <a:noFill/>
            <a:miter lim="800000"/>
            <a:headEnd/>
            <a:tailEnd/>
          </a:ln>
        </p:spPr>
      </p:pic>
      <p:sp>
        <p:nvSpPr>
          <p:cNvPr id="10" name="Rectangle 9"/>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GillSans"/>
                <a:cs typeface="Times New Roman" pitchFamily="18" charset="0"/>
              </a:rPr>
              <a:t>Translation of UML-based models into B</a:t>
            </a:r>
          </a:p>
        </p:txBody>
      </p:sp>
      <p:sp>
        <p:nvSpPr>
          <p:cNvPr id="13" name="Espace réservé du numéro de diapositive 12"/>
          <p:cNvSpPr>
            <a:spLocks noGrp="1"/>
          </p:cNvSpPr>
          <p:nvPr>
            <p:ph type="sldNum" sz="quarter" idx="12"/>
          </p:nvPr>
        </p:nvSpPr>
        <p:spPr/>
        <p:txBody>
          <a:bodyPr/>
          <a:lstStyle/>
          <a:p>
            <a:fld id="{3A5F5595-61AE-4AA6-B423-33EDBD1DAE12}" type="slidenum">
              <a:rPr lang="fr-FR" smtClean="0"/>
              <a:pPr/>
              <a:t>41</a:t>
            </a:fld>
            <a:endParaRPr lang="fr-FR"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Animation with ProB</a:t>
            </a:r>
            <a:endParaRPr lang="en-US"/>
          </a:p>
        </p:txBody>
      </p:sp>
      <p:sp>
        <p:nvSpPr>
          <p:cNvPr id="9" name="Espace réservé du contenu 8"/>
          <p:cNvSpPr>
            <a:spLocks noGrp="1"/>
          </p:cNvSpPr>
          <p:nvPr>
            <p:ph idx="1"/>
          </p:nvPr>
        </p:nvSpPr>
        <p:spPr/>
        <p:txBody>
          <a:bodyPr/>
          <a:lstStyle/>
          <a:p>
            <a:pPr>
              <a:buNone/>
            </a:pPr>
            <a:r>
              <a:rPr lang="fr-FR" b="1" smtClean="0"/>
              <a:t>Rule 1</a:t>
            </a:r>
            <a:r>
              <a:rPr lang="fr-FR" smtClean="0"/>
              <a:t>: </a:t>
            </a:r>
            <a:r>
              <a:rPr lang="fr-FR" i="1" smtClean="0"/>
              <a:t>A purchase order can be signed off to receive the goods only if it is approved. And its </a:t>
            </a:r>
            <a:r>
              <a:rPr lang="en-US" i="1" smtClean="0"/>
              <a:t>creation and its reception should be executed by two different people.</a:t>
            </a:r>
          </a:p>
          <a:p>
            <a:endParaRPr lang="fr-FR" smtClean="0"/>
          </a:p>
          <a:p>
            <a:r>
              <a:rPr lang="fr-FR" smtClean="0"/>
              <a:t>Scenarios:</a:t>
            </a:r>
          </a:p>
          <a:p>
            <a:pPr marL="914400" lvl="1" indent="-457200">
              <a:buFont typeface="+mj-lt"/>
              <a:buAutoNum type="arabicParenR"/>
            </a:pPr>
            <a:r>
              <a:rPr lang="fr-FR" i="1" smtClean="0"/>
              <a:t>Tom </a:t>
            </a:r>
            <a:r>
              <a:rPr lang="fr-FR" smtClean="0"/>
              <a:t>logs in to the system,</a:t>
            </a:r>
            <a:endParaRPr lang="fr-FR" i="1" smtClean="0"/>
          </a:p>
          <a:p>
            <a:pPr marL="914400" lvl="1" indent="-457200">
              <a:buFont typeface="+mj-lt"/>
              <a:buAutoNum type="arabicParenR"/>
            </a:pPr>
            <a:r>
              <a:rPr lang="fr-FR" i="1" smtClean="0"/>
              <a:t>Tom </a:t>
            </a:r>
            <a:r>
              <a:rPr lang="fr-FR" smtClean="0"/>
              <a:t>create the purchase order </a:t>
            </a:r>
            <a:r>
              <a:rPr lang="fr-FR" i="1" smtClean="0"/>
              <a:t>po,</a:t>
            </a:r>
          </a:p>
          <a:p>
            <a:pPr marL="914400" lvl="1" indent="-457200">
              <a:buFont typeface="+mj-lt"/>
              <a:buAutoNum type="arabicParenR"/>
            </a:pPr>
            <a:r>
              <a:rPr lang="fr-FR" i="1" smtClean="0"/>
              <a:t>Tom </a:t>
            </a:r>
            <a:r>
              <a:rPr lang="fr-FR" smtClean="0"/>
              <a:t>tries to receive the purchase order.</a:t>
            </a:r>
            <a:endParaRPr lang="en-US"/>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11" name="Rectangle 10"/>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mtClean="0">
                <a:latin typeface="GillSans"/>
              </a:rPr>
              <a:t>Validation </a:t>
            </a:r>
            <a:endParaRPr lang="en-US" sz="2000" dirty="0">
              <a:latin typeface="GillSans"/>
            </a:endParaRPr>
          </a:p>
        </p:txBody>
      </p:sp>
      <p:sp>
        <p:nvSpPr>
          <p:cNvPr id="10" name="Rectangle 9"/>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GillSans"/>
                <a:cs typeface="Times New Roman" pitchFamily="18" charset="0"/>
              </a:rPr>
              <a:t>Translation of UML-based models into B</a:t>
            </a:r>
          </a:p>
        </p:txBody>
      </p:sp>
      <p:sp>
        <p:nvSpPr>
          <p:cNvPr id="13" name="Espace réservé du numéro de diapositive 12"/>
          <p:cNvSpPr>
            <a:spLocks noGrp="1"/>
          </p:cNvSpPr>
          <p:nvPr>
            <p:ph type="sldNum" sz="quarter" idx="12"/>
          </p:nvPr>
        </p:nvSpPr>
        <p:spPr/>
        <p:txBody>
          <a:bodyPr/>
          <a:lstStyle/>
          <a:p>
            <a:fld id="{3A5F5595-61AE-4AA6-B423-33EDBD1DAE12}" type="slidenum">
              <a:rPr lang="fr-FR" smtClean="0"/>
              <a:pPr/>
              <a:t>42</a:t>
            </a:fld>
            <a:endParaRPr lang="fr-FR"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Conclusion </a:t>
            </a:r>
            <a:endParaRPr lang="en-US"/>
          </a:p>
        </p:txBody>
      </p:sp>
      <p:sp>
        <p:nvSpPr>
          <p:cNvPr id="3" name="Espace réservé du contenu 2"/>
          <p:cNvSpPr>
            <a:spLocks noGrp="1"/>
          </p:cNvSpPr>
          <p:nvPr>
            <p:ph idx="1"/>
          </p:nvPr>
        </p:nvSpPr>
        <p:spPr/>
        <p:txBody>
          <a:bodyPr>
            <a:normAutofit/>
          </a:bodyPr>
          <a:lstStyle/>
          <a:p>
            <a:r>
              <a:rPr lang="fr-FR" sz="2800" smtClean="0"/>
              <a:t>We have specified functional and static/dynamic security requirements using UML-based diagrams:</a:t>
            </a:r>
          </a:p>
          <a:p>
            <a:pPr lvl="1"/>
            <a:r>
              <a:rPr lang="fr-FR" smtClean="0"/>
              <a:t>UML class diagram for the functional requirements,</a:t>
            </a:r>
          </a:p>
          <a:p>
            <a:pPr lvl="1"/>
            <a:r>
              <a:rPr lang="fr-FR" smtClean="0"/>
              <a:t>SecureUML diagram for static security rules,</a:t>
            </a:r>
          </a:p>
          <a:p>
            <a:pPr lvl="1"/>
            <a:r>
              <a:rPr lang="fr-FR" smtClean="0"/>
              <a:t>Secure activity diagram for dynamic security rules.</a:t>
            </a:r>
          </a:p>
          <a:p>
            <a:endParaRPr lang="fr-FR" sz="2800" smtClean="0"/>
          </a:p>
          <a:p>
            <a:r>
              <a:rPr lang="fr-FR" sz="2800" smtClean="0"/>
              <a:t>The graphical models are translated into a B specification.</a:t>
            </a:r>
          </a:p>
          <a:p>
            <a:pPr lvl="1"/>
            <a:endParaRPr lang="fr-FR" smtClean="0"/>
          </a:p>
          <a:p>
            <a:r>
              <a:rPr lang="fr-FR" sz="2800" smtClean="0"/>
              <a:t>This transformation is automated.</a:t>
            </a:r>
            <a:endParaRPr lang="en-US" sz="2800"/>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7" name="Rectangle 6"/>
          <p:cNvSpPr/>
          <p:nvPr/>
        </p:nvSpPr>
        <p:spPr>
          <a:xfrm>
            <a:off x="6466" y="0"/>
            <a:ext cx="4565534"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mtClean="0">
                <a:latin typeface="GillSans"/>
                <a:cs typeface="Times New Roman" pitchFamily="18" charset="0"/>
              </a:rPr>
              <a:t>Translation of UML-based models into B</a:t>
            </a:r>
          </a:p>
        </p:txBody>
      </p:sp>
      <p:sp>
        <p:nvSpPr>
          <p:cNvPr id="9" name="Espace réservé du numéro de diapositive 8"/>
          <p:cNvSpPr>
            <a:spLocks noGrp="1"/>
          </p:cNvSpPr>
          <p:nvPr>
            <p:ph type="sldNum" sz="quarter" idx="12"/>
          </p:nvPr>
        </p:nvSpPr>
        <p:spPr/>
        <p:txBody>
          <a:bodyPr/>
          <a:lstStyle/>
          <a:p>
            <a:fld id="{3A5F5595-61AE-4AA6-B423-33EDBD1DAE12}" type="slidenum">
              <a:rPr lang="fr-FR" smtClean="0"/>
              <a:pPr/>
              <a:t>43</a:t>
            </a:fld>
            <a:endParaRPr lang="fr-FR"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solidFill>
                  <a:schemeClr val="accent1"/>
                </a:solidFill>
              </a:rPr>
              <a:t>Outline</a:t>
            </a:r>
            <a:endParaRPr lang="en-US" dirty="0">
              <a:solidFill>
                <a:schemeClr val="accent1"/>
              </a:solidFill>
            </a:endParaRPr>
          </a:p>
        </p:txBody>
      </p:sp>
      <p:sp>
        <p:nvSpPr>
          <p:cNvPr id="3" name="Espace réservé du contenu 2"/>
          <p:cNvSpPr>
            <a:spLocks noGrp="1"/>
          </p:cNvSpPr>
          <p:nvPr>
            <p:ph idx="1"/>
          </p:nvPr>
        </p:nvSpPr>
        <p:spPr/>
        <p:txBody>
          <a:bodyPr>
            <a:noAutofit/>
          </a:bodyPr>
          <a:lstStyle/>
          <a:p>
            <a:pPr marL="533400" indent="-533400">
              <a:buClr>
                <a:schemeClr val="bg1">
                  <a:lumMod val="85000"/>
                </a:schemeClr>
              </a:buClr>
              <a:buSzPct val="135000"/>
              <a:buFont typeface="Wingdings" pitchFamily="2" charset="2"/>
              <a:buChar char=""/>
            </a:pPr>
            <a:r>
              <a:rPr lang="en-US" dirty="0" smtClean="0">
                <a:solidFill>
                  <a:schemeClr val="bg1">
                    <a:lumMod val="85000"/>
                  </a:schemeClr>
                </a:solidFill>
              </a:rPr>
              <a:t>State of the art</a:t>
            </a:r>
          </a:p>
          <a:p>
            <a:pPr marL="533400" indent="-533400">
              <a:buClr>
                <a:schemeClr val="bg1">
                  <a:lumMod val="85000"/>
                </a:schemeClr>
              </a:buClr>
              <a:buSzPct val="135000"/>
              <a:buFont typeface="Wingdings" pitchFamily="2" charset="2"/>
              <a:buChar char=""/>
            </a:pPr>
            <a:endParaRPr lang="en-US" sz="1100" dirty="0" smtClean="0">
              <a:solidFill>
                <a:schemeClr val="bg1">
                  <a:lumMod val="85000"/>
                </a:schemeClr>
              </a:solidFill>
            </a:endParaRPr>
          </a:p>
          <a:p>
            <a:pPr marL="533400" indent="-533400">
              <a:buClr>
                <a:schemeClr val="bg1">
                  <a:lumMod val="85000"/>
                </a:schemeClr>
              </a:buClr>
              <a:buSzPct val="135000"/>
              <a:buFont typeface="Wingdings" pitchFamily="2" charset="2"/>
              <a:buChar char=""/>
            </a:pPr>
            <a:r>
              <a:rPr lang="en-US" smtClean="0">
                <a:solidFill>
                  <a:schemeClr val="bg1">
                    <a:lumMod val="85000"/>
                  </a:schemeClr>
                </a:solidFill>
              </a:rPr>
              <a:t>Translation of UML-based models into B</a:t>
            </a:r>
          </a:p>
          <a:p>
            <a:pPr marL="533400" indent="-533400">
              <a:buSzPct val="135000"/>
              <a:buFont typeface="Wingdings" pitchFamily="2" charset="2"/>
              <a:buChar char=""/>
            </a:pPr>
            <a:endParaRPr lang="en-US" sz="1100" dirty="0" smtClean="0"/>
          </a:p>
          <a:p>
            <a:pPr marL="533400" indent="-533400">
              <a:buSzPct val="135000"/>
              <a:buFont typeface="Wingdings" pitchFamily="2" charset="2"/>
              <a:buChar char=""/>
            </a:pPr>
            <a:r>
              <a:rPr lang="en-US" smtClean="0"/>
              <a:t>Translation of  the B specification into an executable code</a:t>
            </a:r>
          </a:p>
          <a:p>
            <a:pPr marL="990600" lvl="1" indent="-533400">
              <a:buSzPct val="135000"/>
              <a:buFont typeface="Wingdings" pitchFamily="2" charset="2"/>
              <a:buChar char="§"/>
            </a:pPr>
            <a:r>
              <a:rPr lang="en-US" smtClean="0">
                <a:solidFill>
                  <a:schemeClr val="accent1">
                    <a:lumMod val="60000"/>
                    <a:lumOff val="40000"/>
                  </a:schemeClr>
                </a:solidFill>
              </a:rPr>
              <a:t>From an abstract B specification to a relational-like B implementation</a:t>
            </a:r>
          </a:p>
          <a:p>
            <a:pPr marL="990600" lvl="1" indent="-533400">
              <a:buSzPct val="135000"/>
              <a:buFont typeface="Wingdings" pitchFamily="2" charset="2"/>
              <a:buChar char="§"/>
            </a:pPr>
            <a:r>
              <a:rPr lang="en-US" smtClean="0">
                <a:solidFill>
                  <a:schemeClr val="accent1">
                    <a:lumMod val="60000"/>
                    <a:lumOff val="40000"/>
                  </a:schemeClr>
                </a:solidFill>
              </a:rPr>
              <a:t>The AspectJ implementation of the application</a:t>
            </a:r>
          </a:p>
          <a:p>
            <a:pPr marL="990600" lvl="1" indent="-533400">
              <a:buSzPct val="135000"/>
              <a:buFont typeface="Wingdings" pitchFamily="2" charset="2"/>
              <a:buChar char="§"/>
            </a:pPr>
            <a:r>
              <a:rPr lang="fr-FR" smtClean="0">
                <a:solidFill>
                  <a:schemeClr val="accent1">
                    <a:lumMod val="60000"/>
                    <a:lumOff val="40000"/>
                  </a:schemeClr>
                </a:solidFill>
              </a:rPr>
              <a:t>Automate the translation</a:t>
            </a:r>
            <a:endParaRPr lang="en-US" smtClean="0">
              <a:solidFill>
                <a:schemeClr val="accent1">
                  <a:lumMod val="60000"/>
                  <a:lumOff val="40000"/>
                </a:schemeClr>
              </a:solidFill>
            </a:endParaRPr>
          </a:p>
          <a:p>
            <a:pPr marL="533400" indent="-533400">
              <a:buClr>
                <a:schemeClr val="bg1">
                  <a:lumMod val="85000"/>
                </a:schemeClr>
              </a:buClr>
              <a:buSzPct val="135000"/>
              <a:buFont typeface="Wingdings" pitchFamily="2" charset="2"/>
              <a:buChar char=""/>
            </a:pPr>
            <a:endParaRPr lang="en-US" sz="1100" smtClean="0">
              <a:solidFill>
                <a:schemeClr val="bg1">
                  <a:lumMod val="85000"/>
                </a:schemeClr>
              </a:solidFill>
            </a:endParaRPr>
          </a:p>
          <a:p>
            <a:pPr marL="533400" indent="-533400">
              <a:buClr>
                <a:schemeClr val="bg1">
                  <a:lumMod val="85000"/>
                </a:schemeClr>
              </a:buClr>
              <a:buSzPct val="135000"/>
              <a:buFont typeface="Wingdings" pitchFamily="2" charset="2"/>
              <a:buChar char=""/>
            </a:pPr>
            <a:r>
              <a:rPr lang="fr-FR" smtClean="0">
                <a:solidFill>
                  <a:schemeClr val="bg1">
                    <a:lumMod val="85000"/>
                  </a:schemeClr>
                </a:solidFill>
              </a:rPr>
              <a:t>Conclusion and future work</a:t>
            </a:r>
          </a:p>
          <a:p>
            <a:pPr marL="533400" indent="-533400">
              <a:buClr>
                <a:schemeClr val="bg1">
                  <a:lumMod val="85000"/>
                </a:schemeClr>
              </a:buClr>
              <a:buSzPct val="135000"/>
              <a:buFont typeface="Wingdings" pitchFamily="2" charset="2"/>
              <a:buChar char=""/>
            </a:pPr>
            <a:endParaRPr lang="en-US" sz="1100" smtClean="0">
              <a:solidFill>
                <a:schemeClr val="bg1">
                  <a:lumMod val="85000"/>
                </a:schemeClr>
              </a:solidFill>
            </a:endParaRPr>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22" name="Rectangle 21"/>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latin typeface="GillSans"/>
              </a:rPr>
              <a:t>Outline</a:t>
            </a:r>
            <a:endParaRPr lang="en-US" sz="2000" dirty="0">
              <a:latin typeface="GillSans"/>
            </a:endParaRPr>
          </a:p>
        </p:txBody>
      </p:sp>
      <p:sp>
        <p:nvSpPr>
          <p:cNvPr id="23" name="Rectangle 22"/>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p>
        </p:txBody>
      </p:sp>
      <p:sp>
        <p:nvSpPr>
          <p:cNvPr id="9" name="Espace réservé du numéro de diapositive 8"/>
          <p:cNvSpPr>
            <a:spLocks noGrp="1"/>
          </p:cNvSpPr>
          <p:nvPr>
            <p:ph type="sldNum" sz="quarter" idx="12"/>
          </p:nvPr>
        </p:nvSpPr>
        <p:spPr/>
        <p:txBody>
          <a:bodyPr/>
          <a:lstStyle/>
          <a:p>
            <a:fld id="{3A5F5595-61AE-4AA6-B423-33EDBD1DAE12}" type="slidenum">
              <a:rPr lang="fr-FR" smtClean="0"/>
              <a:pPr/>
              <a:t>44</a:t>
            </a:fld>
            <a:endParaRPr lang="fr-FR"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Motivations </a:t>
            </a:r>
            <a:endParaRPr lang="en-US"/>
          </a:p>
        </p:txBody>
      </p:sp>
      <p:sp>
        <p:nvSpPr>
          <p:cNvPr id="3" name="Espace réservé du contenu 2"/>
          <p:cNvSpPr>
            <a:spLocks noGrp="1"/>
          </p:cNvSpPr>
          <p:nvPr>
            <p:ph idx="1"/>
          </p:nvPr>
        </p:nvSpPr>
        <p:spPr>
          <a:xfrm>
            <a:off x="179512" y="1412776"/>
            <a:ext cx="6093448" cy="4968552"/>
          </a:xfrm>
        </p:spPr>
        <p:txBody>
          <a:bodyPr>
            <a:noAutofit/>
          </a:bodyPr>
          <a:lstStyle/>
          <a:p>
            <a:r>
              <a:rPr lang="fr-FR" smtClean="0"/>
              <a:t>An abstract B specification can be refined until it is close to a target language.</a:t>
            </a:r>
          </a:p>
          <a:p>
            <a:endParaRPr lang="fr-FR" smtClean="0"/>
          </a:p>
          <a:p>
            <a:endParaRPr lang="fr-FR" smtClean="0"/>
          </a:p>
          <a:p>
            <a:endParaRPr lang="fr-FR" smtClean="0"/>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pic>
        <p:nvPicPr>
          <p:cNvPr id="61" name="Picture 2"/>
          <p:cNvPicPr>
            <a:picLocks noChangeAspect="1" noChangeArrowheads="1"/>
          </p:cNvPicPr>
          <p:nvPr/>
        </p:nvPicPr>
        <p:blipFill>
          <a:blip r:embed="rId2" cstate="print"/>
          <a:srcRect/>
          <a:stretch>
            <a:fillRect/>
          </a:stretch>
        </p:blipFill>
        <p:spPr bwMode="auto">
          <a:xfrm>
            <a:off x="6372200" y="1736812"/>
            <a:ext cx="2275976" cy="1908212"/>
          </a:xfrm>
          <a:prstGeom prst="rect">
            <a:avLst/>
          </a:prstGeom>
          <a:noFill/>
          <a:ln w="9525">
            <a:noFill/>
            <a:miter lim="800000"/>
            <a:headEnd/>
            <a:tailEnd/>
          </a:ln>
        </p:spPr>
      </p:pic>
      <p:sp>
        <p:nvSpPr>
          <p:cNvPr id="10" name="Espace réservé du numéro de diapositive 9"/>
          <p:cNvSpPr>
            <a:spLocks noGrp="1"/>
          </p:cNvSpPr>
          <p:nvPr>
            <p:ph type="sldNum" sz="quarter" idx="12"/>
          </p:nvPr>
        </p:nvSpPr>
        <p:spPr/>
        <p:txBody>
          <a:bodyPr/>
          <a:lstStyle/>
          <a:p>
            <a:fld id="{3A5F5595-61AE-4AA6-B423-33EDBD1DAE12}" type="slidenum">
              <a:rPr lang="fr-FR" smtClean="0"/>
              <a:pPr/>
              <a:t>45</a:t>
            </a:fld>
            <a:endParaRPr lang="fr-FR" dirty="0"/>
          </a:p>
        </p:txBody>
      </p:sp>
      <p:sp>
        <p:nvSpPr>
          <p:cNvPr id="9" name="Rectangle 8"/>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200" smtClean="0">
                <a:solidFill>
                  <a:prstClr val="white"/>
                </a:solidFill>
                <a:latin typeface="GillSans"/>
              </a:rPr>
              <a:t>Translation of  the B specification into an executable code</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Motivations </a:t>
            </a:r>
            <a:endParaRPr lang="en-US"/>
          </a:p>
        </p:txBody>
      </p:sp>
      <p:sp>
        <p:nvSpPr>
          <p:cNvPr id="3" name="Espace réservé du contenu 2"/>
          <p:cNvSpPr>
            <a:spLocks noGrp="1"/>
          </p:cNvSpPr>
          <p:nvPr>
            <p:ph idx="1"/>
          </p:nvPr>
        </p:nvSpPr>
        <p:spPr>
          <a:xfrm>
            <a:off x="179512" y="1412776"/>
            <a:ext cx="6093448" cy="4968552"/>
          </a:xfrm>
        </p:spPr>
        <p:txBody>
          <a:bodyPr>
            <a:noAutofit/>
          </a:bodyPr>
          <a:lstStyle/>
          <a:p>
            <a:r>
              <a:rPr lang="fr-FR" smtClean="0"/>
              <a:t>An abstract B specification can be refined until it is close to a target language.</a:t>
            </a:r>
          </a:p>
          <a:p>
            <a:endParaRPr lang="fr-FR" smtClean="0"/>
          </a:p>
          <a:p>
            <a:endParaRPr lang="fr-FR" smtClean="0"/>
          </a:p>
          <a:p>
            <a:endParaRPr lang="fr-FR" smtClean="0"/>
          </a:p>
          <a:p>
            <a:r>
              <a:rPr lang="fr-FR" smtClean="0"/>
              <a:t>The AOP paradigm allows a separation of concerns.</a:t>
            </a:r>
          </a:p>
          <a:p>
            <a:endParaRPr lang="fr-FR" smtClean="0"/>
          </a:p>
          <a:p>
            <a:endParaRPr lang="fr-FR" smtClean="0"/>
          </a:p>
          <a:p>
            <a:endParaRPr lang="fr-FR" smtClean="0"/>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pic>
        <p:nvPicPr>
          <p:cNvPr id="480258" name="Picture 2"/>
          <p:cNvPicPr>
            <a:picLocks noChangeAspect="1" noChangeArrowheads="1"/>
          </p:cNvPicPr>
          <p:nvPr/>
        </p:nvPicPr>
        <p:blipFill>
          <a:blip r:embed="rId2" cstate="print"/>
          <a:srcRect/>
          <a:stretch>
            <a:fillRect/>
          </a:stretch>
        </p:blipFill>
        <p:spPr bwMode="auto">
          <a:xfrm>
            <a:off x="6372200" y="1736812"/>
            <a:ext cx="2275976" cy="1908212"/>
          </a:xfrm>
          <a:prstGeom prst="rect">
            <a:avLst/>
          </a:prstGeom>
          <a:noFill/>
          <a:ln w="9525">
            <a:noFill/>
            <a:miter lim="800000"/>
            <a:headEnd/>
            <a:tailEnd/>
          </a:ln>
        </p:spPr>
      </p:pic>
      <p:sp>
        <p:nvSpPr>
          <p:cNvPr id="10" name="Espace réservé du numéro de diapositive 9"/>
          <p:cNvSpPr>
            <a:spLocks noGrp="1"/>
          </p:cNvSpPr>
          <p:nvPr>
            <p:ph type="sldNum" sz="quarter" idx="12"/>
          </p:nvPr>
        </p:nvSpPr>
        <p:spPr/>
        <p:txBody>
          <a:bodyPr/>
          <a:lstStyle/>
          <a:p>
            <a:fld id="{3A5F5595-61AE-4AA6-B423-33EDBD1DAE12}" type="slidenum">
              <a:rPr lang="fr-FR" smtClean="0"/>
              <a:pPr/>
              <a:t>46</a:t>
            </a:fld>
            <a:endParaRPr lang="fr-FR" dirty="0"/>
          </a:p>
        </p:txBody>
      </p:sp>
      <p:sp>
        <p:nvSpPr>
          <p:cNvPr id="9" name="Rectangle 8"/>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200" smtClean="0">
                <a:solidFill>
                  <a:prstClr val="white"/>
                </a:solidFill>
                <a:latin typeface="GillSans"/>
              </a:rPr>
              <a:t>Translation of  the B specification into an executable code</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Motivations </a:t>
            </a:r>
            <a:endParaRPr lang="en-US"/>
          </a:p>
        </p:txBody>
      </p:sp>
      <p:sp>
        <p:nvSpPr>
          <p:cNvPr id="3" name="Espace réservé du contenu 2"/>
          <p:cNvSpPr>
            <a:spLocks noGrp="1"/>
          </p:cNvSpPr>
          <p:nvPr>
            <p:ph idx="1"/>
          </p:nvPr>
        </p:nvSpPr>
        <p:spPr>
          <a:xfrm>
            <a:off x="179512" y="1412776"/>
            <a:ext cx="6093448" cy="4968552"/>
          </a:xfrm>
        </p:spPr>
        <p:txBody>
          <a:bodyPr>
            <a:noAutofit/>
          </a:bodyPr>
          <a:lstStyle/>
          <a:p>
            <a:r>
              <a:rPr lang="fr-FR" sz="2400" smtClean="0"/>
              <a:t>An abstract B specification can be refined until it is close to a target language.</a:t>
            </a:r>
          </a:p>
          <a:p>
            <a:endParaRPr lang="fr-FR" sz="2400" smtClean="0"/>
          </a:p>
          <a:p>
            <a:r>
              <a:rPr lang="fr-FR" sz="2400" smtClean="0"/>
              <a:t>The AOP paradigm allows a separation of concerns.</a:t>
            </a:r>
          </a:p>
          <a:p>
            <a:endParaRPr lang="fr-FR" sz="2400" smtClean="0"/>
          </a:p>
          <a:p>
            <a:pPr>
              <a:buNone/>
            </a:pPr>
            <a:r>
              <a:rPr lang="fr-FR" sz="2400" smtClean="0">
                <a:sym typeface="Wingdings" pitchFamily="2" charset="2"/>
              </a:rPr>
              <a:t> </a:t>
            </a:r>
            <a:r>
              <a:rPr lang="fr-FR" sz="2400" smtClean="0"/>
              <a:t>We propose to refine the previous obtained B specification until its implementation is close to an AspectJ-based program.</a:t>
            </a:r>
            <a:endParaRPr lang="en-US" sz="2400"/>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pic>
        <p:nvPicPr>
          <p:cNvPr id="480258" name="Picture 2"/>
          <p:cNvPicPr>
            <a:picLocks noChangeAspect="1" noChangeArrowheads="1"/>
          </p:cNvPicPr>
          <p:nvPr/>
        </p:nvPicPr>
        <p:blipFill>
          <a:blip r:embed="rId2" cstate="print"/>
          <a:srcRect/>
          <a:stretch>
            <a:fillRect/>
          </a:stretch>
        </p:blipFill>
        <p:spPr bwMode="auto">
          <a:xfrm>
            <a:off x="6364476" y="1736812"/>
            <a:ext cx="2275976" cy="1908212"/>
          </a:xfrm>
          <a:prstGeom prst="rect">
            <a:avLst/>
          </a:prstGeom>
          <a:noFill/>
          <a:ln w="9525">
            <a:noFill/>
            <a:miter lim="800000"/>
            <a:headEnd/>
            <a:tailEnd/>
          </a:ln>
        </p:spPr>
      </p:pic>
      <p:sp>
        <p:nvSpPr>
          <p:cNvPr id="10" name="Espace réservé du numéro de diapositive 9"/>
          <p:cNvSpPr>
            <a:spLocks noGrp="1"/>
          </p:cNvSpPr>
          <p:nvPr>
            <p:ph type="sldNum" sz="quarter" idx="12"/>
          </p:nvPr>
        </p:nvSpPr>
        <p:spPr/>
        <p:txBody>
          <a:bodyPr/>
          <a:lstStyle/>
          <a:p>
            <a:fld id="{3A5F5595-61AE-4AA6-B423-33EDBD1DAE12}" type="slidenum">
              <a:rPr lang="fr-FR" smtClean="0"/>
              <a:pPr/>
              <a:t>47</a:t>
            </a:fld>
            <a:endParaRPr lang="fr-FR" dirty="0"/>
          </a:p>
        </p:txBody>
      </p:sp>
      <p:sp>
        <p:nvSpPr>
          <p:cNvPr id="9" name="Rectangle 8"/>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200" smtClean="0">
                <a:solidFill>
                  <a:prstClr val="white"/>
                </a:solidFill>
                <a:latin typeface="GillSans"/>
              </a:rPr>
              <a:t>Translation of  the B specification into an executable code</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Approach </a:t>
            </a:r>
            <a:endParaRPr lang="en-US"/>
          </a:p>
        </p:txBody>
      </p:sp>
      <p:sp>
        <p:nvSpPr>
          <p:cNvPr id="3" name="Espace réservé du contenu 2"/>
          <p:cNvSpPr>
            <a:spLocks noGrp="1"/>
          </p:cNvSpPr>
          <p:nvPr>
            <p:ph idx="1"/>
          </p:nvPr>
        </p:nvSpPr>
        <p:spPr/>
        <p:txBody>
          <a:bodyPr/>
          <a:lstStyle/>
          <a:p>
            <a:pPr>
              <a:buFont typeface="Wingdings" pitchFamily="2" charset="2"/>
              <a:buChar char=""/>
            </a:pPr>
            <a:r>
              <a:rPr lang="fr-FR" smtClean="0"/>
              <a:t>Refine the B specification into a relational-based implementation</a:t>
            </a:r>
          </a:p>
          <a:p>
            <a:pPr>
              <a:buFont typeface="Wingdings" pitchFamily="2" charset="2"/>
              <a:buChar char=""/>
            </a:pPr>
            <a:endParaRPr lang="fr-FR" smtClean="0"/>
          </a:p>
          <a:p>
            <a:pPr>
              <a:buFont typeface="Wingdings" pitchFamily="2" charset="2"/>
              <a:buChar char=""/>
            </a:pPr>
            <a:endParaRPr lang="fr-FR" smtClean="0"/>
          </a:p>
          <a:p>
            <a:pPr>
              <a:buFont typeface="Wingdings" pitchFamily="2" charset="2"/>
              <a:buChar char=""/>
            </a:pPr>
            <a:endParaRPr lang="fr-FR" smtClean="0"/>
          </a:p>
          <a:p>
            <a:pPr>
              <a:buFont typeface="Wingdings" pitchFamily="2" charset="2"/>
              <a:buChar char=""/>
            </a:pPr>
            <a:r>
              <a:rPr lang="fr-FR" smtClean="0"/>
              <a:t>Map the final B refinement into an AspectJ-based application connected to the database.</a:t>
            </a:r>
          </a:p>
          <a:p>
            <a:pPr>
              <a:buFont typeface="Wingdings" pitchFamily="2" charset="2"/>
              <a:buChar char=""/>
            </a:pPr>
            <a:endParaRPr lang="en-US"/>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9" name="Espace réservé du numéro de diapositive 8"/>
          <p:cNvSpPr>
            <a:spLocks noGrp="1"/>
          </p:cNvSpPr>
          <p:nvPr>
            <p:ph type="sldNum" sz="quarter" idx="12"/>
          </p:nvPr>
        </p:nvSpPr>
        <p:spPr/>
        <p:txBody>
          <a:bodyPr/>
          <a:lstStyle/>
          <a:p>
            <a:fld id="{3A5F5595-61AE-4AA6-B423-33EDBD1DAE12}" type="slidenum">
              <a:rPr lang="fr-FR" smtClean="0"/>
              <a:pPr/>
              <a:t>48</a:t>
            </a:fld>
            <a:endParaRPr lang="fr-FR" dirty="0"/>
          </a:p>
        </p:txBody>
      </p:sp>
      <p:sp>
        <p:nvSpPr>
          <p:cNvPr id="8" name="Rectangle 7"/>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200" smtClean="0">
                <a:solidFill>
                  <a:prstClr val="white"/>
                </a:solidFill>
                <a:latin typeface="GillSans"/>
              </a:rPr>
              <a:t>Translation of  the B specification into an executable code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checkerboard(across)">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223628" y="440668"/>
            <a:ext cx="7734438" cy="1008112"/>
          </a:xfrm>
        </p:spPr>
        <p:txBody>
          <a:bodyPr/>
          <a:lstStyle/>
          <a:p>
            <a:pPr marL="457200" indent="-457200" algn="ctr"/>
            <a:r>
              <a:rPr lang="en-US" sz="2800" smtClean="0"/>
              <a:t>From an abstract B specification to </a:t>
            </a:r>
            <a:br>
              <a:rPr lang="en-US" sz="2800" smtClean="0"/>
            </a:br>
            <a:r>
              <a:rPr lang="en-US" sz="2800" smtClean="0"/>
              <a:t>a relational-like B implementation</a:t>
            </a:r>
            <a:endParaRPr lang="en-US" sz="2800"/>
          </a:p>
        </p:txBody>
      </p:sp>
      <p:sp>
        <p:nvSpPr>
          <p:cNvPr id="3" name="Espace réservé du contenu 2"/>
          <p:cNvSpPr>
            <a:spLocks noGrp="1"/>
          </p:cNvSpPr>
          <p:nvPr>
            <p:ph idx="1"/>
          </p:nvPr>
        </p:nvSpPr>
        <p:spPr>
          <a:xfrm>
            <a:off x="431540" y="1448780"/>
            <a:ext cx="8136904" cy="4644516"/>
          </a:xfrm>
        </p:spPr>
        <p:txBody>
          <a:bodyPr/>
          <a:lstStyle/>
          <a:p>
            <a:pPr>
              <a:buFont typeface="Wingdings" pitchFamily="2" charset="2"/>
              <a:buChar char="q"/>
            </a:pPr>
            <a:r>
              <a:rPr lang="fr-FR" smtClean="0"/>
              <a:t>The refinement process [A. Mammar, 2006]:</a:t>
            </a:r>
          </a:p>
          <a:p>
            <a:pPr>
              <a:buFont typeface="Wingdings" pitchFamily="2" charset="2"/>
              <a:buChar char="q"/>
            </a:pPr>
            <a:endParaRPr lang="fr-FR" smtClean="0"/>
          </a:p>
          <a:p>
            <a:pPr lvl="1">
              <a:buFont typeface="Wingdings" pitchFamily="2" charset="2"/>
              <a:buChar char=""/>
            </a:pPr>
            <a:r>
              <a:rPr lang="fr-FR" smtClean="0"/>
              <a:t>Data refinement</a:t>
            </a:r>
          </a:p>
          <a:p>
            <a:pPr>
              <a:buFont typeface="Wingdings" pitchFamily="2" charset="2"/>
              <a:buChar char=""/>
            </a:pPr>
            <a:endParaRPr lang="fr-FR" smtClean="0"/>
          </a:p>
          <a:p>
            <a:pPr lvl="1">
              <a:buFont typeface="Wingdings" pitchFamily="2" charset="2"/>
              <a:buChar char=""/>
            </a:pPr>
            <a:r>
              <a:rPr lang="fr-FR" smtClean="0"/>
              <a:t>Behavioral refinement</a:t>
            </a:r>
          </a:p>
          <a:p>
            <a:pPr>
              <a:buFont typeface="Wingdings" pitchFamily="2" charset="2"/>
              <a:buChar char=""/>
            </a:pPr>
            <a:endParaRPr lang="en-US"/>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9" name="Espace réservé du numéro de diapositive 8"/>
          <p:cNvSpPr>
            <a:spLocks noGrp="1"/>
          </p:cNvSpPr>
          <p:nvPr>
            <p:ph type="sldNum" sz="quarter" idx="12"/>
          </p:nvPr>
        </p:nvSpPr>
        <p:spPr/>
        <p:txBody>
          <a:bodyPr/>
          <a:lstStyle/>
          <a:p>
            <a:fld id="{3A5F5595-61AE-4AA6-B423-33EDBD1DAE12}" type="slidenum">
              <a:rPr lang="fr-FR" smtClean="0"/>
              <a:pPr/>
              <a:t>49</a:t>
            </a:fld>
            <a:endParaRPr lang="fr-FR" dirty="0"/>
          </a:p>
        </p:txBody>
      </p:sp>
      <p:sp>
        <p:nvSpPr>
          <p:cNvPr id="8" name="Rectangle 7"/>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200" smtClean="0">
                <a:solidFill>
                  <a:prstClr val="white"/>
                </a:solidFill>
                <a:latin typeface="GillSans"/>
              </a:rPr>
              <a:t>Translation of  the B specification into an executable code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amond(in)">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diamond(in)">
                                      <p:cBhvr>
                                        <p:cTn id="1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à coins arrondis 35"/>
          <p:cNvSpPr/>
          <p:nvPr/>
        </p:nvSpPr>
        <p:spPr>
          <a:xfrm>
            <a:off x="3268035" y="1556792"/>
            <a:ext cx="5732457" cy="1208335"/>
          </a:xfrm>
          <a:prstGeom prst="wedgeRoundRectCallout">
            <a:avLst>
              <a:gd name="adj1" fmla="val -39432"/>
              <a:gd name="adj2" fmla="val 113385"/>
              <a:gd name="adj3" fmla="val 16667"/>
            </a:avLst>
          </a:prstGeom>
          <a:ln w="12700"/>
        </p:spPr>
        <p:style>
          <a:lnRef idx="2">
            <a:schemeClr val="dk1"/>
          </a:lnRef>
          <a:fillRef idx="1">
            <a:schemeClr val="lt1"/>
          </a:fillRef>
          <a:effectRef idx="0">
            <a:schemeClr val="dk1"/>
          </a:effectRef>
          <a:fontRef idx="minor">
            <a:schemeClr val="dk1"/>
          </a:fontRef>
        </p:style>
        <p:txBody>
          <a:bodyPr rtlCol="0" anchor="ctr"/>
          <a:lstStyle/>
          <a:p>
            <a:r>
              <a:rPr lang="fr-FR" sz="2400" smtClean="0">
                <a:latin typeface="Times New Roman" pitchFamily="18" charset="0"/>
                <a:cs typeface="Times New Roman" pitchFamily="18" charset="0"/>
              </a:rPr>
              <a:t>How to </a:t>
            </a:r>
            <a:r>
              <a:rPr lang="fr-FR" sz="2400" smtClean="0">
                <a:solidFill>
                  <a:srgbClr val="FF0000"/>
                </a:solidFill>
                <a:latin typeface="Times New Roman" pitchFamily="18" charset="0"/>
                <a:cs typeface="Times New Roman" pitchFamily="18" charset="0"/>
              </a:rPr>
              <a:t>separately</a:t>
            </a:r>
            <a:r>
              <a:rPr lang="fr-FR" sz="2400" smtClean="0">
                <a:latin typeface="Times New Roman" pitchFamily="18" charset="0"/>
                <a:cs typeface="Times New Roman" pitchFamily="18" charset="0"/>
              </a:rPr>
              <a:t> </a:t>
            </a:r>
            <a:r>
              <a:rPr lang="fr-FR" sz="2400" smtClean="0">
                <a:solidFill>
                  <a:srgbClr val="FF0000"/>
                </a:solidFill>
                <a:latin typeface="Times New Roman" pitchFamily="18" charset="0"/>
                <a:cs typeface="Times New Roman" pitchFamily="18" charset="0"/>
              </a:rPr>
              <a:t>implement</a:t>
            </a:r>
            <a:r>
              <a:rPr lang="fr-FR" sz="2400" smtClean="0">
                <a:latin typeface="Times New Roman" pitchFamily="18" charset="0"/>
                <a:cs typeface="Times New Roman" pitchFamily="18" charset="0"/>
              </a:rPr>
              <a:t> the functional logic and the security requirements?</a:t>
            </a:r>
            <a:endParaRPr lang="en-US" sz="2400" smtClean="0">
              <a:latin typeface="Times New Roman" pitchFamily="18" charset="0"/>
              <a:cs typeface="Times New Roman" pitchFamily="18" charset="0"/>
            </a:endParaRPr>
          </a:p>
        </p:txBody>
      </p:sp>
      <p:sp>
        <p:nvSpPr>
          <p:cNvPr id="21" name="Titre 20"/>
          <p:cNvSpPr>
            <a:spLocks noGrp="1"/>
          </p:cNvSpPr>
          <p:nvPr>
            <p:ph type="title"/>
          </p:nvPr>
        </p:nvSpPr>
        <p:spPr/>
        <p:txBody>
          <a:bodyPr/>
          <a:lstStyle/>
          <a:p>
            <a:r>
              <a:rPr lang="fr-FR" smtClean="0"/>
              <a:t>Security enforcement</a:t>
            </a:r>
            <a:endParaRPr lang="en-US"/>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latin typeface="GillSans"/>
              </a:rPr>
              <a:t>Introduction</a:t>
            </a:r>
            <a:endParaRPr lang="en-US" sz="1600" dirty="0">
              <a:latin typeface="GillSans"/>
            </a:endParaRPr>
          </a:p>
        </p:txBody>
      </p:sp>
      <p:sp>
        <p:nvSpPr>
          <p:cNvPr id="8" name="Rectangle 7"/>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mtClean="0">
                <a:latin typeface="GillSans"/>
              </a:rPr>
              <a:t>Thesis motivation </a:t>
            </a:r>
            <a:endParaRPr lang="en-US" dirty="0">
              <a:latin typeface="GillSans"/>
            </a:endParaRPr>
          </a:p>
        </p:txBody>
      </p:sp>
      <p:grpSp>
        <p:nvGrpSpPr>
          <p:cNvPr id="11" name="Groupe 10"/>
          <p:cNvGrpSpPr/>
          <p:nvPr/>
        </p:nvGrpSpPr>
        <p:grpSpPr>
          <a:xfrm>
            <a:off x="3102122" y="3681029"/>
            <a:ext cx="1397870" cy="1728191"/>
            <a:chOff x="899592" y="5203649"/>
            <a:chExt cx="1368152" cy="1725301"/>
          </a:xfrm>
        </p:grpSpPr>
        <p:pic>
          <p:nvPicPr>
            <p:cNvPr id="12" name="Image 11" descr="process-user.png"/>
            <p:cNvPicPr>
              <a:picLocks noChangeAspect="1"/>
            </p:cNvPicPr>
            <p:nvPr/>
          </p:nvPicPr>
          <p:blipFill>
            <a:blip r:embed="rId3" cstate="print"/>
            <a:stretch>
              <a:fillRect/>
            </a:stretch>
          </p:blipFill>
          <p:spPr>
            <a:xfrm>
              <a:off x="1043608" y="5203649"/>
              <a:ext cx="936104" cy="936104"/>
            </a:xfrm>
            <a:prstGeom prst="rect">
              <a:avLst/>
            </a:prstGeom>
          </p:spPr>
        </p:pic>
        <p:sp>
          <p:nvSpPr>
            <p:cNvPr id="13" name="ZoneTexte 12"/>
            <p:cNvSpPr txBox="1"/>
            <p:nvPr/>
          </p:nvSpPr>
          <p:spPr>
            <a:xfrm>
              <a:off x="899592" y="6192016"/>
              <a:ext cx="1368152" cy="736934"/>
            </a:xfrm>
            <a:prstGeom prst="rect">
              <a:avLst/>
            </a:prstGeom>
            <a:noFill/>
          </p:spPr>
          <p:txBody>
            <a:bodyPr wrap="square" rtlCol="0">
              <a:spAutoFit/>
            </a:bodyPr>
            <a:lstStyle/>
            <a:p>
              <a:pPr algn="ctr"/>
              <a:r>
                <a:rPr lang="en-US" smtClean="0">
                  <a:latin typeface="GillSans" pitchFamily="2" charset="0"/>
                </a:rPr>
                <a:t>Developer</a:t>
              </a:r>
              <a:endParaRPr lang="en-US" smtClean="0">
                <a:latin typeface="GillSans" pitchFamily="2" charset="0"/>
              </a:endParaRPr>
            </a:p>
          </p:txBody>
        </p:sp>
      </p:grpSp>
      <p:sp>
        <p:nvSpPr>
          <p:cNvPr id="25" name="Espace réservé du numéro de diapositive 24"/>
          <p:cNvSpPr>
            <a:spLocks noGrp="1"/>
          </p:cNvSpPr>
          <p:nvPr>
            <p:ph type="sldNum" sz="quarter" idx="12"/>
          </p:nvPr>
        </p:nvSpPr>
        <p:spPr/>
        <p:txBody>
          <a:bodyPr/>
          <a:lstStyle/>
          <a:p>
            <a:fld id="{3A5F5595-61AE-4AA6-B423-33EDBD1DAE12}" type="slidenum">
              <a:rPr lang="fr-FR" smtClean="0"/>
              <a:pPr/>
              <a:t>5</a:t>
            </a:fld>
            <a:endParaRPr lang="fr-FR" dirty="0"/>
          </a:p>
        </p:txBody>
      </p:sp>
      <p:grpSp>
        <p:nvGrpSpPr>
          <p:cNvPr id="26" name="Groupe 25"/>
          <p:cNvGrpSpPr/>
          <p:nvPr/>
        </p:nvGrpSpPr>
        <p:grpSpPr>
          <a:xfrm>
            <a:off x="669462" y="3609021"/>
            <a:ext cx="1554480" cy="1433627"/>
            <a:chOff x="199638" y="1482241"/>
            <a:chExt cx="2143312" cy="2414811"/>
          </a:xfrm>
        </p:grpSpPr>
        <p:grpSp>
          <p:nvGrpSpPr>
            <p:cNvPr id="27" name="Groupe 50"/>
            <p:cNvGrpSpPr/>
            <p:nvPr/>
          </p:nvGrpSpPr>
          <p:grpSpPr>
            <a:xfrm>
              <a:off x="287524" y="2636827"/>
              <a:ext cx="1764196" cy="1260225"/>
              <a:chOff x="2447764" y="1664804"/>
              <a:chExt cx="1764196" cy="1260225"/>
            </a:xfrm>
          </p:grpSpPr>
          <p:pic>
            <p:nvPicPr>
              <p:cNvPr id="29" name="Image 28" descr="log.png"/>
              <p:cNvPicPr>
                <a:picLocks noChangeAspect="1"/>
              </p:cNvPicPr>
              <p:nvPr/>
            </p:nvPicPr>
            <p:blipFill>
              <a:blip r:embed="rId4" cstate="print"/>
              <a:srcRect r="20556" b="46845"/>
              <a:stretch>
                <a:fillRect/>
              </a:stretch>
            </p:blipFill>
            <p:spPr>
              <a:xfrm>
                <a:off x="2447764" y="1664804"/>
                <a:ext cx="860400" cy="777352"/>
              </a:xfrm>
              <a:prstGeom prst="rect">
                <a:avLst/>
              </a:prstGeom>
              <a:ln>
                <a:solidFill>
                  <a:srgbClr val="001489"/>
                </a:solidFill>
              </a:ln>
            </p:spPr>
          </p:pic>
          <p:pic>
            <p:nvPicPr>
              <p:cNvPr id="30" name="Image 29" descr="log.png"/>
              <p:cNvPicPr>
                <a:picLocks noChangeAspect="1"/>
              </p:cNvPicPr>
              <p:nvPr/>
            </p:nvPicPr>
            <p:blipFill>
              <a:blip r:embed="rId5" cstate="print"/>
              <a:srcRect r="20556" b="46845"/>
              <a:stretch>
                <a:fillRect/>
              </a:stretch>
            </p:blipFill>
            <p:spPr>
              <a:xfrm>
                <a:off x="2631480" y="1988840"/>
                <a:ext cx="860400" cy="777352"/>
              </a:xfrm>
              <a:prstGeom prst="rect">
                <a:avLst/>
              </a:prstGeom>
              <a:ln>
                <a:solidFill>
                  <a:srgbClr val="00B050"/>
                </a:solidFill>
              </a:ln>
            </p:spPr>
          </p:pic>
          <p:pic>
            <p:nvPicPr>
              <p:cNvPr id="31" name="Image 30" descr="log.png"/>
              <p:cNvPicPr>
                <a:picLocks noChangeAspect="1"/>
              </p:cNvPicPr>
              <p:nvPr/>
            </p:nvPicPr>
            <p:blipFill>
              <a:blip r:embed="rId6" cstate="print"/>
              <a:srcRect r="20556" b="46845"/>
              <a:stretch>
                <a:fillRect/>
              </a:stretch>
            </p:blipFill>
            <p:spPr>
              <a:xfrm>
                <a:off x="3351560" y="1700808"/>
                <a:ext cx="860400" cy="777352"/>
              </a:xfrm>
              <a:prstGeom prst="rect">
                <a:avLst/>
              </a:prstGeom>
              <a:ln>
                <a:solidFill>
                  <a:schemeClr val="accent2"/>
                </a:solidFill>
              </a:ln>
            </p:spPr>
          </p:pic>
          <p:pic>
            <p:nvPicPr>
              <p:cNvPr id="32" name="Image 31" descr="log.png"/>
              <p:cNvPicPr>
                <a:picLocks noChangeAspect="1"/>
              </p:cNvPicPr>
              <p:nvPr/>
            </p:nvPicPr>
            <p:blipFill>
              <a:blip r:embed="rId7" cstate="print"/>
              <a:srcRect r="20556" b="46845"/>
              <a:stretch>
                <a:fillRect/>
              </a:stretch>
            </p:blipFill>
            <p:spPr>
              <a:xfrm>
                <a:off x="3209162" y="2149140"/>
                <a:ext cx="858782" cy="775889"/>
              </a:xfrm>
              <a:prstGeom prst="rect">
                <a:avLst/>
              </a:prstGeom>
              <a:ln>
                <a:solidFill>
                  <a:srgbClr val="FF0000"/>
                </a:solidFill>
              </a:ln>
            </p:spPr>
          </p:pic>
        </p:grpSp>
        <p:sp>
          <p:nvSpPr>
            <p:cNvPr id="28" name="ZoneTexte 27"/>
            <p:cNvSpPr txBox="1"/>
            <p:nvPr/>
          </p:nvSpPr>
          <p:spPr>
            <a:xfrm>
              <a:off x="199638" y="1482241"/>
              <a:ext cx="2143312" cy="1017075"/>
            </a:xfrm>
            <a:prstGeom prst="rect">
              <a:avLst/>
            </a:prstGeom>
            <a:noFill/>
          </p:spPr>
          <p:txBody>
            <a:bodyPr wrap="square" rtlCol="0">
              <a:spAutoFit/>
            </a:bodyPr>
            <a:lstStyle/>
            <a:p>
              <a:pPr algn="ctr"/>
              <a:r>
                <a:rPr lang="en-US" smtClean="0">
                  <a:latin typeface="GillSans" pitchFamily="2" charset="0"/>
                </a:rPr>
                <a:t>Specified requirements</a:t>
              </a:r>
              <a:endParaRPr lang="en-US" dirty="0">
                <a:latin typeface="GillSans" pitchFamily="2" charset="0"/>
              </a:endParaRPr>
            </a:p>
          </p:txBody>
        </p:sp>
      </p:grpSp>
      <p:cxnSp>
        <p:nvCxnSpPr>
          <p:cNvPr id="34" name="Connecteur droit avec flèche 33"/>
          <p:cNvCxnSpPr/>
          <p:nvPr/>
        </p:nvCxnSpPr>
        <p:spPr>
          <a:xfrm>
            <a:off x="2400044" y="4293097"/>
            <a:ext cx="73179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Data refinement</a:t>
            </a:r>
            <a:endParaRPr lang="en-US"/>
          </a:p>
        </p:txBody>
      </p:sp>
      <p:sp>
        <p:nvSpPr>
          <p:cNvPr id="3" name="Espace réservé du contenu 2"/>
          <p:cNvSpPr>
            <a:spLocks noGrp="1"/>
          </p:cNvSpPr>
          <p:nvPr>
            <p:ph idx="1"/>
          </p:nvPr>
        </p:nvSpPr>
        <p:spPr/>
        <p:txBody>
          <a:bodyPr/>
          <a:lstStyle/>
          <a:p>
            <a:r>
              <a:rPr lang="fr-FR" smtClean="0"/>
              <a:t>Define a table structure gathering </a:t>
            </a:r>
            <a:r>
              <a:rPr lang="en-US" smtClean="0"/>
              <a:t>the different information related to an entity.</a:t>
            </a:r>
            <a:endParaRPr lang="fr-FR" smtClean="0"/>
          </a:p>
          <a:p>
            <a:pPr lvl="1"/>
            <a:r>
              <a:rPr lang="fr-FR" smtClean="0"/>
              <a:t>An example:</a:t>
            </a:r>
          </a:p>
          <a:p>
            <a:endParaRPr lang="fr-FR" smtClean="0"/>
          </a:p>
          <a:p>
            <a:r>
              <a:rPr lang="fr-FR" smtClean="0"/>
              <a:t>Define additional operations acting on the new variable</a:t>
            </a:r>
          </a:p>
          <a:p>
            <a:pPr lvl="1"/>
            <a:r>
              <a:rPr lang="fr-FR" smtClean="0"/>
              <a:t>An example:</a:t>
            </a:r>
            <a:endParaRPr lang="en-US"/>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200" smtClean="0">
                <a:solidFill>
                  <a:prstClr val="white"/>
                </a:solidFill>
                <a:latin typeface="GillSans"/>
              </a:rPr>
              <a:t>Translation of  the B specification into an executable code</a:t>
            </a:r>
          </a:p>
        </p:txBody>
      </p:sp>
      <p:sp>
        <p:nvSpPr>
          <p:cNvPr id="8" name="Rectangle 7"/>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r"/>
            <a:r>
              <a:rPr lang="en-US" sz="1200" smtClean="0">
                <a:solidFill>
                  <a:prstClr val="white"/>
                </a:solidFill>
                <a:latin typeface="GillSans"/>
              </a:rPr>
              <a:t>From an abstract B specification to a relational-like B implementation</a:t>
            </a:r>
          </a:p>
        </p:txBody>
      </p:sp>
      <p:pic>
        <p:nvPicPr>
          <p:cNvPr id="534530" name="Picture 2"/>
          <p:cNvPicPr>
            <a:picLocks noChangeAspect="1" noChangeArrowheads="1"/>
          </p:cNvPicPr>
          <p:nvPr/>
        </p:nvPicPr>
        <p:blipFill>
          <a:blip r:embed="rId2" cstate="print"/>
          <a:srcRect/>
          <a:stretch>
            <a:fillRect/>
          </a:stretch>
        </p:blipFill>
        <p:spPr bwMode="auto">
          <a:xfrm>
            <a:off x="1151620" y="2283532"/>
            <a:ext cx="5724525" cy="533400"/>
          </a:xfrm>
          <a:prstGeom prst="rect">
            <a:avLst/>
          </a:prstGeom>
          <a:noFill/>
          <a:ln w="9525">
            <a:noFill/>
            <a:miter lim="800000"/>
            <a:headEnd/>
            <a:tailEnd/>
          </a:ln>
        </p:spPr>
      </p:pic>
      <p:pic>
        <p:nvPicPr>
          <p:cNvPr id="534531" name="Picture 3"/>
          <p:cNvPicPr>
            <a:picLocks noChangeAspect="1" noChangeArrowheads="1"/>
          </p:cNvPicPr>
          <p:nvPr/>
        </p:nvPicPr>
        <p:blipFill>
          <a:blip r:embed="rId3" cstate="print"/>
          <a:srcRect/>
          <a:stretch>
            <a:fillRect/>
          </a:stretch>
        </p:blipFill>
        <p:spPr bwMode="auto">
          <a:xfrm>
            <a:off x="2663788" y="4752553"/>
            <a:ext cx="4800600" cy="1628775"/>
          </a:xfrm>
          <a:prstGeom prst="rect">
            <a:avLst/>
          </a:prstGeom>
          <a:noFill/>
          <a:ln w="9525">
            <a:noFill/>
            <a:miter lim="800000"/>
            <a:headEnd/>
            <a:tailEnd/>
          </a:ln>
        </p:spPr>
      </p:pic>
      <p:pic>
        <p:nvPicPr>
          <p:cNvPr id="534532" name="Picture 4"/>
          <p:cNvPicPr>
            <a:picLocks noChangeAspect="1" noChangeArrowheads="1"/>
          </p:cNvPicPr>
          <p:nvPr/>
        </p:nvPicPr>
        <p:blipFill>
          <a:blip r:embed="rId4" cstate="print"/>
          <a:srcRect/>
          <a:stretch>
            <a:fillRect/>
          </a:stretch>
        </p:blipFill>
        <p:spPr bwMode="auto">
          <a:xfrm>
            <a:off x="6920805" y="1993019"/>
            <a:ext cx="1971675" cy="1647825"/>
          </a:xfrm>
          <a:prstGeom prst="rect">
            <a:avLst/>
          </a:prstGeom>
          <a:noFill/>
          <a:ln w="9525">
            <a:noFill/>
            <a:miter lim="800000"/>
            <a:headEnd/>
            <a:tailEnd/>
          </a:ln>
        </p:spPr>
      </p:pic>
      <p:sp>
        <p:nvSpPr>
          <p:cNvPr id="13" name="Espace réservé du numéro de diapositive 12"/>
          <p:cNvSpPr>
            <a:spLocks noGrp="1"/>
          </p:cNvSpPr>
          <p:nvPr>
            <p:ph type="sldNum" sz="quarter" idx="12"/>
          </p:nvPr>
        </p:nvSpPr>
        <p:spPr/>
        <p:txBody>
          <a:bodyPr/>
          <a:lstStyle/>
          <a:p>
            <a:fld id="{3A5F5595-61AE-4AA6-B423-33EDBD1DAE12}" type="slidenum">
              <a:rPr lang="fr-FR" smtClean="0"/>
              <a:pPr/>
              <a:t>50</a:t>
            </a:fld>
            <a:endParaRPr lang="fr-FR"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latin typeface="+mj-lt"/>
              </a:rPr>
              <a:t>Behavioral refinement</a:t>
            </a:r>
            <a:endParaRPr lang="en-US">
              <a:latin typeface="+mj-lt"/>
            </a:endParaRPr>
          </a:p>
        </p:txBody>
      </p:sp>
      <p:sp>
        <p:nvSpPr>
          <p:cNvPr id="3" name="Espace réservé du contenu 2"/>
          <p:cNvSpPr>
            <a:spLocks noGrp="1"/>
          </p:cNvSpPr>
          <p:nvPr>
            <p:ph idx="1"/>
          </p:nvPr>
        </p:nvSpPr>
        <p:spPr/>
        <p:txBody>
          <a:bodyPr/>
          <a:lstStyle/>
          <a:p>
            <a:r>
              <a:rPr lang="en-US" smtClean="0"/>
              <a:t>Replace each substitution/predicate/expression of the initial variables with call to the operations acting on the structure variables.</a:t>
            </a:r>
          </a:p>
          <a:p>
            <a:endParaRPr lang="fr-FR" smtClean="0"/>
          </a:p>
          <a:p>
            <a:r>
              <a:rPr lang="fr-FR" smtClean="0"/>
              <a:t>Eliminate the preconditions</a:t>
            </a:r>
          </a:p>
          <a:p>
            <a:endParaRPr lang="fr-FR" smtClean="0"/>
          </a:p>
          <a:p>
            <a:r>
              <a:rPr lang="fr-FR" smtClean="0"/>
              <a:t>Replace the parallel operator with the sequentail one.</a:t>
            </a:r>
            <a:endParaRPr lang="en-US" smtClean="0"/>
          </a:p>
          <a:p>
            <a:endParaRPr lang="fr-FR" smtClean="0"/>
          </a:p>
          <a:p>
            <a:endParaRPr lang="en-US"/>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8" name="Rectangle 7"/>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r"/>
            <a:r>
              <a:rPr lang="en-US" sz="1200" smtClean="0">
                <a:solidFill>
                  <a:prstClr val="white"/>
                </a:solidFill>
                <a:latin typeface="GillSans"/>
              </a:rPr>
              <a:t>From an abstract B specification to a relational-like B implementation</a:t>
            </a:r>
            <a:endParaRPr lang="en-US" sz="1100" smtClean="0">
              <a:solidFill>
                <a:prstClr val="white"/>
              </a:solidFill>
              <a:latin typeface="GillSans"/>
            </a:endParaRPr>
          </a:p>
        </p:txBody>
      </p:sp>
      <p:sp>
        <p:nvSpPr>
          <p:cNvPr id="10" name="Espace réservé du numéro de diapositive 9"/>
          <p:cNvSpPr>
            <a:spLocks noGrp="1"/>
          </p:cNvSpPr>
          <p:nvPr>
            <p:ph type="sldNum" sz="quarter" idx="12"/>
          </p:nvPr>
        </p:nvSpPr>
        <p:spPr/>
        <p:txBody>
          <a:bodyPr/>
          <a:lstStyle/>
          <a:p>
            <a:fld id="{3A5F5595-61AE-4AA6-B423-33EDBD1DAE12}" type="slidenum">
              <a:rPr lang="fr-FR" smtClean="0"/>
              <a:pPr/>
              <a:t>51</a:t>
            </a:fld>
            <a:endParaRPr lang="fr-FR" dirty="0"/>
          </a:p>
        </p:txBody>
      </p:sp>
      <p:sp>
        <p:nvSpPr>
          <p:cNvPr id="9" name="Rectangle 8"/>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200" smtClean="0">
                <a:solidFill>
                  <a:prstClr val="white"/>
                </a:solidFill>
                <a:latin typeface="GillSans"/>
              </a:rPr>
              <a:t>Translation of  the B specification into an executable code</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b="0" smtClean="0"/>
              <a:t>Behavioral refinement: an example</a:t>
            </a:r>
            <a:endParaRPr lang="en-US" b="0"/>
          </a:p>
        </p:txBody>
      </p:sp>
      <p:sp>
        <p:nvSpPr>
          <p:cNvPr id="3" name="Espace réservé du contenu 2"/>
          <p:cNvSpPr>
            <a:spLocks noGrp="1"/>
          </p:cNvSpPr>
          <p:nvPr>
            <p:ph sz="half" idx="1"/>
          </p:nvPr>
        </p:nvSpPr>
        <p:spPr/>
        <p:txBody>
          <a:bodyPr/>
          <a:lstStyle/>
          <a:p>
            <a:r>
              <a:rPr lang="fr-FR" b="0" smtClean="0"/>
              <a:t>An abstract specification</a:t>
            </a:r>
            <a:endParaRPr lang="en-US" b="0" smtClean="0"/>
          </a:p>
          <a:p>
            <a:endParaRPr lang="fr-FR" b="0" smtClean="0"/>
          </a:p>
          <a:p>
            <a:endParaRPr lang="en-US" b="0"/>
          </a:p>
        </p:txBody>
      </p:sp>
      <p:sp>
        <p:nvSpPr>
          <p:cNvPr id="15" name="Espace réservé du contenu 14"/>
          <p:cNvSpPr>
            <a:spLocks noGrp="1"/>
          </p:cNvSpPr>
          <p:nvPr>
            <p:ph sz="half" idx="2"/>
          </p:nvPr>
        </p:nvSpPr>
        <p:spPr/>
        <p:txBody>
          <a:bodyPr/>
          <a:lstStyle/>
          <a:p>
            <a:r>
              <a:rPr lang="fr-FR" b="0" smtClean="0"/>
              <a:t>An implementation</a:t>
            </a:r>
            <a:endParaRPr lang="en-US" b="0"/>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pic>
        <p:nvPicPr>
          <p:cNvPr id="533507" name="Picture 3"/>
          <p:cNvPicPr>
            <a:picLocks noChangeAspect="1" noChangeArrowheads="1"/>
          </p:cNvPicPr>
          <p:nvPr/>
        </p:nvPicPr>
        <p:blipFill>
          <a:blip r:embed="rId3" cstate="print"/>
          <a:srcRect/>
          <a:stretch>
            <a:fillRect/>
          </a:stretch>
        </p:blipFill>
        <p:spPr bwMode="auto">
          <a:xfrm>
            <a:off x="4949130" y="2456892"/>
            <a:ext cx="3943350" cy="3019425"/>
          </a:xfrm>
          <a:prstGeom prst="rect">
            <a:avLst/>
          </a:prstGeom>
          <a:noFill/>
          <a:ln w="9525">
            <a:noFill/>
            <a:miter lim="800000"/>
            <a:headEnd/>
            <a:tailEnd/>
          </a:ln>
        </p:spPr>
      </p:pic>
      <p:pic>
        <p:nvPicPr>
          <p:cNvPr id="533508" name="Picture 4"/>
          <p:cNvPicPr>
            <a:picLocks noChangeAspect="1" noChangeArrowheads="1"/>
          </p:cNvPicPr>
          <p:nvPr/>
        </p:nvPicPr>
        <p:blipFill>
          <a:blip r:embed="rId4" cstate="print"/>
          <a:srcRect/>
          <a:stretch>
            <a:fillRect/>
          </a:stretch>
        </p:blipFill>
        <p:spPr bwMode="auto">
          <a:xfrm>
            <a:off x="215516" y="2502768"/>
            <a:ext cx="4193554" cy="2438400"/>
          </a:xfrm>
          <a:prstGeom prst="rect">
            <a:avLst/>
          </a:prstGeom>
          <a:noFill/>
          <a:ln w="9525">
            <a:solidFill>
              <a:schemeClr val="tx1"/>
            </a:solidFill>
            <a:miter lim="800000"/>
            <a:headEnd/>
            <a:tailEnd/>
          </a:ln>
        </p:spPr>
      </p:pic>
      <p:sp>
        <p:nvSpPr>
          <p:cNvPr id="13" name="Espace réservé du numéro de diapositive 12"/>
          <p:cNvSpPr>
            <a:spLocks noGrp="1"/>
          </p:cNvSpPr>
          <p:nvPr>
            <p:ph type="sldNum" sz="quarter" idx="12"/>
          </p:nvPr>
        </p:nvSpPr>
        <p:spPr/>
        <p:txBody>
          <a:bodyPr/>
          <a:lstStyle/>
          <a:p>
            <a:fld id="{3A5F5595-61AE-4AA6-B423-33EDBD1DAE12}" type="slidenum">
              <a:rPr lang="fr-FR" smtClean="0"/>
              <a:pPr/>
              <a:t>52</a:t>
            </a:fld>
            <a:endParaRPr lang="fr-FR" dirty="0"/>
          </a:p>
        </p:txBody>
      </p:sp>
      <p:sp>
        <p:nvSpPr>
          <p:cNvPr id="12" name="Rectangle 11"/>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200" smtClean="0">
                <a:solidFill>
                  <a:prstClr val="white"/>
                </a:solidFill>
                <a:latin typeface="GillSans"/>
              </a:rPr>
              <a:t>Translation of  the B specification into an executable code</a:t>
            </a:r>
          </a:p>
        </p:txBody>
      </p:sp>
      <p:sp>
        <p:nvSpPr>
          <p:cNvPr id="16" name="Rectangle 15"/>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r"/>
            <a:r>
              <a:rPr lang="en-US" sz="1200" smtClean="0">
                <a:solidFill>
                  <a:prstClr val="white"/>
                </a:solidFill>
                <a:latin typeface="GillSans"/>
              </a:rPr>
              <a:t>From an abstract B specification to a relational-like B implementation</a:t>
            </a:r>
            <a:endParaRPr lang="en-US" sz="1100" smtClean="0">
              <a:solidFill>
                <a:prstClr val="white"/>
              </a:solidFill>
              <a:latin typeface="GillSans"/>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75656" y="548680"/>
            <a:ext cx="7668344" cy="576064"/>
          </a:xfrm>
        </p:spPr>
        <p:txBody>
          <a:bodyPr/>
          <a:lstStyle/>
          <a:p>
            <a:r>
              <a:rPr lang="en-US" sz="2400" smtClean="0">
                <a:latin typeface="+mj-lt"/>
              </a:rPr>
              <a:t>The AspectJ implementation of the application</a:t>
            </a:r>
          </a:p>
        </p:txBody>
      </p:sp>
      <p:sp>
        <p:nvSpPr>
          <p:cNvPr id="3" name="Espace réservé du contenu 2"/>
          <p:cNvSpPr>
            <a:spLocks noGrp="1"/>
          </p:cNvSpPr>
          <p:nvPr>
            <p:ph idx="1"/>
          </p:nvPr>
        </p:nvSpPr>
        <p:spPr/>
        <p:txBody>
          <a:bodyPr/>
          <a:lstStyle/>
          <a:p>
            <a:pPr>
              <a:buFont typeface="Wingdings" pitchFamily="2" charset="2"/>
              <a:buChar char=""/>
            </a:pPr>
            <a:r>
              <a:rPr lang="en-US" smtClean="0"/>
              <a:t>Deployment of the class diagram</a:t>
            </a:r>
            <a:endParaRPr lang="fr-FR" smtClean="0"/>
          </a:p>
          <a:p>
            <a:pPr>
              <a:buFont typeface="Wingdings" pitchFamily="2" charset="2"/>
              <a:buChar char=""/>
            </a:pPr>
            <a:endParaRPr lang="fr-FR" smtClean="0"/>
          </a:p>
          <a:p>
            <a:pPr>
              <a:buFont typeface="Wingdings" pitchFamily="2" charset="2"/>
              <a:buChar char=""/>
            </a:pPr>
            <a:r>
              <a:rPr lang="en-US" smtClean="0"/>
              <a:t>Deployment of the SecureUML diagram</a:t>
            </a:r>
          </a:p>
          <a:p>
            <a:pPr>
              <a:buFont typeface="Wingdings" pitchFamily="2" charset="2"/>
              <a:buChar char=""/>
            </a:pPr>
            <a:endParaRPr lang="fr-FR" smtClean="0"/>
          </a:p>
          <a:p>
            <a:pPr>
              <a:buFont typeface="Wingdings" pitchFamily="2" charset="2"/>
              <a:buChar char=""/>
            </a:pPr>
            <a:r>
              <a:rPr lang="en-US" smtClean="0"/>
              <a:t>Deployment of the secure activity diagrams</a:t>
            </a:r>
          </a:p>
          <a:p>
            <a:pPr>
              <a:buFont typeface="Wingdings" pitchFamily="2" charset="2"/>
              <a:buChar char=""/>
            </a:pPr>
            <a:endParaRPr lang="fr-FR" smtClean="0"/>
          </a:p>
          <a:p>
            <a:pPr>
              <a:buFont typeface="Wingdings" pitchFamily="2" charset="2"/>
              <a:buChar char=""/>
            </a:pPr>
            <a:r>
              <a:rPr lang="fr-FR" smtClean="0"/>
              <a:t>Deployment of the filter</a:t>
            </a:r>
            <a:endParaRPr lang="en-US" smtClean="0"/>
          </a:p>
          <a:p>
            <a:pPr>
              <a:buFont typeface="Wingdings" pitchFamily="2" charset="2"/>
              <a:buChar char=""/>
            </a:pPr>
            <a:endParaRPr lang="fr-FR" smtClean="0"/>
          </a:p>
          <a:p>
            <a:pPr>
              <a:buFont typeface="Wingdings" pitchFamily="2" charset="2"/>
              <a:buChar char=""/>
            </a:pPr>
            <a:endParaRPr lang="en-US"/>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9" name="Espace réservé du numéro de diapositive 8"/>
          <p:cNvSpPr>
            <a:spLocks noGrp="1"/>
          </p:cNvSpPr>
          <p:nvPr>
            <p:ph type="sldNum" sz="quarter" idx="12"/>
          </p:nvPr>
        </p:nvSpPr>
        <p:spPr/>
        <p:txBody>
          <a:bodyPr/>
          <a:lstStyle/>
          <a:p>
            <a:fld id="{3A5F5595-61AE-4AA6-B423-33EDBD1DAE12}" type="slidenum">
              <a:rPr lang="fr-FR" smtClean="0"/>
              <a:pPr/>
              <a:t>53</a:t>
            </a:fld>
            <a:endParaRPr lang="fr-FR" dirty="0"/>
          </a:p>
        </p:txBody>
      </p:sp>
      <p:sp>
        <p:nvSpPr>
          <p:cNvPr id="8" name="Rectangle 7"/>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200" smtClean="0">
                <a:solidFill>
                  <a:prstClr val="white"/>
                </a:solidFill>
                <a:latin typeface="GillSans"/>
              </a:rPr>
              <a:t>Translation of  the B specification into an executable code</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Deployment of the class diagram</a:t>
            </a:r>
            <a:endParaRPr lang="en-US"/>
          </a:p>
        </p:txBody>
      </p:sp>
      <p:sp>
        <p:nvSpPr>
          <p:cNvPr id="3" name="Espace réservé du contenu 2"/>
          <p:cNvSpPr>
            <a:spLocks noGrp="1"/>
          </p:cNvSpPr>
          <p:nvPr>
            <p:ph idx="1"/>
          </p:nvPr>
        </p:nvSpPr>
        <p:spPr/>
        <p:txBody>
          <a:bodyPr/>
          <a:lstStyle/>
          <a:p>
            <a:pPr marL="457200" indent="-457200">
              <a:buClr>
                <a:srgbClr val="0000FF"/>
              </a:buClr>
            </a:pPr>
            <a:endParaRPr lang="fr-FR" smtClean="0"/>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graphicFrame>
        <p:nvGraphicFramePr>
          <p:cNvPr id="9" name="Diagramme 8"/>
          <p:cNvGraphicFramePr/>
          <p:nvPr/>
        </p:nvGraphicFramePr>
        <p:xfrm>
          <a:off x="755576" y="2348880"/>
          <a:ext cx="4464496" cy="32763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23" name="Connecteur droit 22"/>
          <p:cNvCxnSpPr>
            <a:endCxn id="36" idx="1"/>
          </p:cNvCxnSpPr>
          <p:nvPr/>
        </p:nvCxnSpPr>
        <p:spPr>
          <a:xfrm flipV="1">
            <a:off x="5287106" y="4067200"/>
            <a:ext cx="797062" cy="28912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82306" name="AutoShape 2" descr="Image result for databas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82308" name="AutoShape 4" descr="Image result for databas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32" name="Tableau 31"/>
          <p:cNvGraphicFramePr>
            <a:graphicFrameLocks noGrp="1"/>
          </p:cNvGraphicFramePr>
          <p:nvPr/>
        </p:nvGraphicFramePr>
        <p:xfrm>
          <a:off x="6367226" y="2980886"/>
          <a:ext cx="1463823" cy="915876"/>
        </p:xfrm>
        <a:graphic>
          <a:graphicData uri="http://schemas.openxmlformats.org/drawingml/2006/table">
            <a:tbl>
              <a:tblPr firstRow="1" bandRow="1">
                <a:tableStyleId>{F5AB1C69-6EDB-4FF4-983F-18BD219EF322}</a:tableStyleId>
              </a:tblPr>
              <a:tblGrid>
                <a:gridCol w="487941"/>
                <a:gridCol w="487941"/>
                <a:gridCol w="487941"/>
              </a:tblGrid>
              <a:tr h="326984">
                <a:tc>
                  <a:txBody>
                    <a:bodyPr/>
                    <a:lstStyle/>
                    <a:p>
                      <a:r>
                        <a:rPr lang="fr-FR" sz="1000" smtClean="0"/>
                        <a:t>Att</a:t>
                      </a:r>
                      <a:r>
                        <a:rPr lang="fr-FR" sz="1000" baseline="-25000" smtClean="0"/>
                        <a:t>x1</a:t>
                      </a:r>
                      <a:endParaRPr lang="en-US" sz="1000"/>
                    </a:p>
                  </a:txBody>
                  <a:tcPr/>
                </a:tc>
                <a:tc>
                  <a:txBody>
                    <a:bodyPr/>
                    <a:lstStyle/>
                    <a:p>
                      <a:r>
                        <a:rPr lang="fr-FR" sz="1000" smtClean="0"/>
                        <a:t>…</a:t>
                      </a:r>
                      <a:endParaRPr lang="en-US" sz="1000"/>
                    </a:p>
                  </a:txBody>
                  <a:tcPr/>
                </a:tc>
                <a:tc>
                  <a:txBody>
                    <a:bodyPr/>
                    <a:lstStyle/>
                    <a:p>
                      <a:r>
                        <a:rPr lang="fr-FR" sz="1000" smtClean="0"/>
                        <a:t>Att</a:t>
                      </a:r>
                      <a:r>
                        <a:rPr lang="fr-FR" sz="1000" baseline="-25000" smtClean="0"/>
                        <a:t>xn</a:t>
                      </a:r>
                      <a:r>
                        <a:rPr lang="fr-FR" sz="1000" smtClean="0"/>
                        <a:t> </a:t>
                      </a:r>
                      <a:endParaRPr lang="en-US" sz="1000"/>
                    </a:p>
                  </a:txBody>
                  <a:tcPr/>
                </a:tc>
              </a:tr>
              <a:tr h="294446">
                <a:tc>
                  <a:txBody>
                    <a:bodyPr/>
                    <a:lstStyle/>
                    <a:p>
                      <a:r>
                        <a:rPr lang="fr-FR" sz="1000" smtClean="0"/>
                        <a:t>…</a:t>
                      </a:r>
                      <a:endParaRPr lang="en-US" sz="1000"/>
                    </a:p>
                  </a:txBody>
                  <a:tcPr/>
                </a:tc>
                <a:tc>
                  <a:txBody>
                    <a:bodyPr/>
                    <a:lstStyle/>
                    <a:p>
                      <a:r>
                        <a:rPr lang="fr-FR" sz="1000" smtClean="0"/>
                        <a:t>…</a:t>
                      </a:r>
                      <a:endParaRPr lang="en-US" sz="1000"/>
                    </a:p>
                  </a:txBody>
                  <a:tcPr/>
                </a:tc>
                <a:tc>
                  <a:txBody>
                    <a:bodyPr/>
                    <a:lstStyle/>
                    <a:p>
                      <a:r>
                        <a:rPr lang="fr-FR" sz="1000" smtClean="0"/>
                        <a:t>…</a:t>
                      </a:r>
                      <a:endParaRPr lang="en-US" sz="1000"/>
                    </a:p>
                  </a:txBody>
                  <a:tcPr/>
                </a:tc>
              </a:tr>
              <a:tr h="294446">
                <a:tc>
                  <a:txBody>
                    <a:bodyPr/>
                    <a:lstStyle/>
                    <a:p>
                      <a:r>
                        <a:rPr lang="fr-FR" sz="1000" smtClean="0"/>
                        <a:t>…</a:t>
                      </a:r>
                      <a:endParaRPr lang="en-US" sz="1000"/>
                    </a:p>
                  </a:txBody>
                  <a:tcPr/>
                </a:tc>
                <a:tc>
                  <a:txBody>
                    <a:bodyPr/>
                    <a:lstStyle/>
                    <a:p>
                      <a:r>
                        <a:rPr lang="fr-FR" sz="1000" smtClean="0"/>
                        <a:t>…</a:t>
                      </a:r>
                      <a:endParaRPr lang="en-US" sz="1000"/>
                    </a:p>
                  </a:txBody>
                  <a:tcPr/>
                </a:tc>
                <a:tc>
                  <a:txBody>
                    <a:bodyPr/>
                    <a:lstStyle/>
                    <a:p>
                      <a:r>
                        <a:rPr lang="fr-FR" sz="1000" smtClean="0"/>
                        <a:t>…</a:t>
                      </a:r>
                      <a:endParaRPr lang="en-US" sz="1000"/>
                    </a:p>
                  </a:txBody>
                  <a:tcPr/>
                </a:tc>
              </a:tr>
            </a:tbl>
          </a:graphicData>
        </a:graphic>
      </p:graphicFrame>
      <p:sp>
        <p:nvSpPr>
          <p:cNvPr id="36" name="ZoneTexte 35"/>
          <p:cNvSpPr txBox="1"/>
          <p:nvPr/>
        </p:nvSpPr>
        <p:spPr>
          <a:xfrm>
            <a:off x="6084168" y="3913311"/>
            <a:ext cx="2443298" cy="307777"/>
          </a:xfrm>
          <a:prstGeom prst="rect">
            <a:avLst/>
          </a:prstGeom>
          <a:noFill/>
        </p:spPr>
        <p:txBody>
          <a:bodyPr wrap="none" rtlCol="0">
            <a:spAutoFit/>
          </a:bodyPr>
          <a:lstStyle/>
          <a:p>
            <a:r>
              <a:rPr lang="fr-FR" sz="1400" smtClean="0">
                <a:latin typeface="Courier New" pitchFamily="49" charset="0"/>
                <a:cs typeface="Courier New" pitchFamily="49" charset="0"/>
              </a:rPr>
              <a:t>(Class</a:t>
            </a:r>
            <a:r>
              <a:rPr lang="fr-FR" sz="1400" baseline="-25000" smtClean="0">
                <a:latin typeface="Courier New" pitchFamily="49" charset="0"/>
                <a:cs typeface="Courier New" pitchFamily="49" charset="0"/>
              </a:rPr>
              <a:t>x:</a:t>
            </a:r>
            <a:r>
              <a:rPr lang="fr-FR" sz="1400" smtClean="0">
                <a:latin typeface="Courier New" pitchFamily="49" charset="0"/>
                <a:cs typeface="Courier New" pitchFamily="49" charset="0"/>
              </a:rPr>
              <a:t> Att</a:t>
            </a:r>
            <a:r>
              <a:rPr lang="fr-FR" sz="1400" baseline="-25000" smtClean="0">
                <a:latin typeface="Courier New" pitchFamily="49" charset="0"/>
                <a:cs typeface="Courier New" pitchFamily="49" charset="0"/>
              </a:rPr>
              <a:t>x1</a:t>
            </a:r>
            <a:r>
              <a:rPr lang="fr-FR" sz="1400" smtClean="0">
                <a:latin typeface="Courier New" pitchFamily="49" charset="0"/>
                <a:cs typeface="Courier New" pitchFamily="49" charset="0"/>
              </a:rPr>
              <a:t>,…,Att</a:t>
            </a:r>
            <a:r>
              <a:rPr lang="fr-FR" sz="1400" baseline="-25000" smtClean="0">
                <a:latin typeface="Courier New" pitchFamily="49" charset="0"/>
                <a:cs typeface="Courier New" pitchFamily="49" charset="0"/>
              </a:rPr>
              <a:t>xn</a:t>
            </a:r>
            <a:r>
              <a:rPr lang="fr-FR" sz="1400" smtClean="0">
                <a:latin typeface="Courier New" pitchFamily="49" charset="0"/>
                <a:cs typeface="Courier New" pitchFamily="49" charset="0"/>
              </a:rPr>
              <a:t>)</a:t>
            </a:r>
            <a:endParaRPr lang="en-US" sz="1400">
              <a:latin typeface="Courier New" pitchFamily="49" charset="0"/>
              <a:cs typeface="Courier New" pitchFamily="49" charset="0"/>
            </a:endParaRPr>
          </a:p>
        </p:txBody>
      </p:sp>
      <p:sp>
        <p:nvSpPr>
          <p:cNvPr id="38" name="Organigramme : Disque magnétique 37"/>
          <p:cNvSpPr/>
          <p:nvPr/>
        </p:nvSpPr>
        <p:spPr>
          <a:xfrm>
            <a:off x="6012160" y="2204864"/>
            <a:ext cx="2560320" cy="2151461"/>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2312" name="AutoShape 8" descr="Image result for databas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82316" name="AutoShape 12" descr="Image result for databas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cxnSp>
        <p:nvCxnSpPr>
          <p:cNvPr id="45" name="Connecteur droit 44"/>
          <p:cNvCxnSpPr>
            <a:endCxn id="38" idx="2"/>
          </p:cNvCxnSpPr>
          <p:nvPr/>
        </p:nvCxnSpPr>
        <p:spPr>
          <a:xfrm>
            <a:off x="5220072" y="2980886"/>
            <a:ext cx="792088" cy="299709"/>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8" name="ZoneTexte 47"/>
          <p:cNvSpPr txBox="1"/>
          <p:nvPr/>
        </p:nvSpPr>
        <p:spPr>
          <a:xfrm>
            <a:off x="7020272" y="2348880"/>
            <a:ext cx="518091" cy="369332"/>
          </a:xfrm>
          <a:prstGeom prst="rect">
            <a:avLst/>
          </a:prstGeom>
          <a:noFill/>
        </p:spPr>
        <p:txBody>
          <a:bodyPr wrap="square" rtlCol="0">
            <a:spAutoFit/>
          </a:bodyPr>
          <a:lstStyle/>
          <a:p>
            <a:r>
              <a:rPr lang="fr-FR" b="1" smtClean="0"/>
              <a:t>DB</a:t>
            </a:r>
            <a:endParaRPr lang="en-US" b="1"/>
          </a:p>
        </p:txBody>
      </p:sp>
      <p:sp>
        <p:nvSpPr>
          <p:cNvPr id="49" name="Organigramme : Multidocument 48"/>
          <p:cNvSpPr/>
          <p:nvPr/>
        </p:nvSpPr>
        <p:spPr>
          <a:xfrm>
            <a:off x="8039236" y="3280595"/>
            <a:ext cx="457200" cy="364429"/>
          </a:xfrm>
          <a:prstGeom prst="flowChartMultidocumen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fr-FR" sz="1200" smtClean="0"/>
              <a:t>SP</a:t>
            </a:r>
            <a:endParaRPr lang="en-US" sz="1200"/>
          </a:p>
        </p:txBody>
      </p:sp>
      <p:sp>
        <p:nvSpPr>
          <p:cNvPr id="50" name="Rectangle 49"/>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r"/>
            <a:r>
              <a:rPr lang="en-US" sz="1200" smtClean="0">
                <a:latin typeface="GillSans"/>
              </a:rPr>
              <a:t>The AspectJ implementation of the application</a:t>
            </a:r>
            <a:endParaRPr lang="en-US" sz="1000" smtClean="0">
              <a:solidFill>
                <a:prstClr val="white"/>
              </a:solidFill>
              <a:latin typeface="GillSans"/>
            </a:endParaRPr>
          </a:p>
        </p:txBody>
      </p:sp>
      <p:sp>
        <p:nvSpPr>
          <p:cNvPr id="22" name="Espace réservé du numéro de diapositive 21"/>
          <p:cNvSpPr>
            <a:spLocks noGrp="1"/>
          </p:cNvSpPr>
          <p:nvPr>
            <p:ph type="sldNum" sz="quarter" idx="12"/>
          </p:nvPr>
        </p:nvSpPr>
        <p:spPr/>
        <p:txBody>
          <a:bodyPr/>
          <a:lstStyle/>
          <a:p>
            <a:fld id="{3A5F5595-61AE-4AA6-B423-33EDBD1DAE12}" type="slidenum">
              <a:rPr lang="fr-FR" smtClean="0"/>
              <a:pPr/>
              <a:t>54</a:t>
            </a:fld>
            <a:endParaRPr lang="fr-FR" dirty="0"/>
          </a:p>
        </p:txBody>
      </p:sp>
      <p:sp>
        <p:nvSpPr>
          <p:cNvPr id="21" name="Rectangle 20"/>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200" smtClean="0">
                <a:solidFill>
                  <a:prstClr val="white"/>
                </a:solidFill>
                <a:latin typeface="GillSans"/>
              </a:rPr>
              <a:t>Translation of  the B specification into an executable code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8" presetClass="entr" presetSubtype="0" accel="100000" fill="hold" grpId="0" nodeType="clickEffect">
                                  <p:stCondLst>
                                    <p:cond delay="0"/>
                                  </p:stCondLst>
                                  <p:childTnLst>
                                    <p:set>
                                      <p:cBhvr>
                                        <p:cTn id="6" dur="1" fill="hold">
                                          <p:stCondLst>
                                            <p:cond delay="0"/>
                                          </p:stCondLst>
                                        </p:cTn>
                                        <p:tgtEl>
                                          <p:spTgt spid="9">
                                            <p:graphicEl>
                                              <a:dgm id="{0F477653-733C-46A9-963F-FEDFCF90103F}"/>
                                            </p:graphicEl>
                                          </p:spTgt>
                                        </p:tgtEl>
                                        <p:attrNameLst>
                                          <p:attrName>style.visibility</p:attrName>
                                        </p:attrNameLst>
                                      </p:cBhvr>
                                      <p:to>
                                        <p:strVal val="visible"/>
                                      </p:to>
                                    </p:set>
                                    <p:anim calcmode="lin" valueType="num">
                                      <p:cBhvr>
                                        <p:cTn id="7" dur="500" fill="hold"/>
                                        <p:tgtEl>
                                          <p:spTgt spid="9">
                                            <p:graphicEl>
                                              <a:dgm id="{0F477653-733C-46A9-963F-FEDFCF90103F}"/>
                                            </p:graphicEl>
                                          </p:spTgt>
                                        </p:tgtEl>
                                        <p:attrNameLst>
                                          <p:attrName>ppt_w</p:attrName>
                                        </p:attrNameLst>
                                      </p:cBhvr>
                                      <p:tavLst>
                                        <p:tav tm="0">
                                          <p:val>
                                            <p:strVal val="#ppt_w*2.5"/>
                                          </p:val>
                                        </p:tav>
                                        <p:tav tm="100000">
                                          <p:val>
                                            <p:strVal val="#ppt_w"/>
                                          </p:val>
                                        </p:tav>
                                      </p:tavLst>
                                    </p:anim>
                                    <p:anim calcmode="lin" valueType="num">
                                      <p:cBhvr>
                                        <p:cTn id="8" dur="500" fill="hold"/>
                                        <p:tgtEl>
                                          <p:spTgt spid="9">
                                            <p:graphicEl>
                                              <a:dgm id="{0F477653-733C-46A9-963F-FEDFCF90103F}"/>
                                            </p:graphicEl>
                                          </p:spTgt>
                                        </p:tgtEl>
                                        <p:attrNameLst>
                                          <p:attrName>ppt_h</p:attrName>
                                        </p:attrNameLst>
                                      </p:cBhvr>
                                      <p:tavLst>
                                        <p:tav tm="0">
                                          <p:val>
                                            <p:strVal val="#ppt_h*0.01"/>
                                          </p:val>
                                        </p:tav>
                                        <p:tav tm="100000">
                                          <p:val>
                                            <p:strVal val="#ppt_h"/>
                                          </p:val>
                                        </p:tav>
                                      </p:tavLst>
                                    </p:anim>
                                    <p:anim calcmode="lin" valueType="num">
                                      <p:cBhvr>
                                        <p:cTn id="9" dur="500" fill="hold"/>
                                        <p:tgtEl>
                                          <p:spTgt spid="9">
                                            <p:graphicEl>
                                              <a:dgm id="{0F477653-733C-46A9-963F-FEDFCF90103F}"/>
                                            </p:graphicEl>
                                          </p:spTgt>
                                        </p:tgtEl>
                                        <p:attrNameLst>
                                          <p:attrName>ppt_x</p:attrName>
                                        </p:attrNameLst>
                                      </p:cBhvr>
                                      <p:tavLst>
                                        <p:tav tm="0">
                                          <p:val>
                                            <p:strVal val="#ppt_x"/>
                                          </p:val>
                                        </p:tav>
                                        <p:tav tm="100000">
                                          <p:val>
                                            <p:strVal val="#ppt_x"/>
                                          </p:val>
                                        </p:tav>
                                      </p:tavLst>
                                    </p:anim>
                                    <p:anim calcmode="lin" valueType="num">
                                      <p:cBhvr>
                                        <p:cTn id="10" dur="500" fill="hold"/>
                                        <p:tgtEl>
                                          <p:spTgt spid="9">
                                            <p:graphicEl>
                                              <a:dgm id="{0F477653-733C-46A9-963F-FEDFCF90103F}"/>
                                            </p:graphicEl>
                                          </p:spTgt>
                                        </p:tgtEl>
                                        <p:attrNameLst>
                                          <p:attrName>ppt_y</p:attrName>
                                        </p:attrNameLst>
                                      </p:cBhvr>
                                      <p:tavLst>
                                        <p:tav tm="0">
                                          <p:val>
                                            <p:strVal val="#ppt_h+1"/>
                                          </p:val>
                                        </p:tav>
                                        <p:tav tm="100000">
                                          <p:val>
                                            <p:strVal val="#ppt_y"/>
                                          </p:val>
                                        </p:tav>
                                      </p:tavLst>
                                    </p:anim>
                                    <p:animEffect transition="in" filter="fade">
                                      <p:cBhvr>
                                        <p:cTn id="11" dur="500"/>
                                        <p:tgtEl>
                                          <p:spTgt spid="9">
                                            <p:graphicEl>
                                              <a:dgm id="{0F477653-733C-46A9-963F-FEDFCF90103F}"/>
                                            </p:graphicEl>
                                          </p:spTgt>
                                        </p:tgtEl>
                                      </p:cBhvr>
                                    </p:animEffect>
                                  </p:childTnLst>
                                </p:cTn>
                              </p:par>
                            </p:childTnLst>
                          </p:cTn>
                        </p:par>
                      </p:childTnLst>
                    </p:cTn>
                  </p:par>
                  <p:par>
                    <p:cTn id="12" fill="hold">
                      <p:stCondLst>
                        <p:cond delay="indefinite"/>
                      </p:stCondLst>
                      <p:childTnLst>
                        <p:par>
                          <p:cTn id="13" fill="hold">
                            <p:stCondLst>
                              <p:cond delay="0"/>
                            </p:stCondLst>
                            <p:childTnLst>
                              <p:par>
                                <p:cTn id="14" presetID="58" presetClass="entr" presetSubtype="0" accel="100000" fill="hold" grpId="0" nodeType="clickEffect">
                                  <p:stCondLst>
                                    <p:cond delay="0"/>
                                  </p:stCondLst>
                                  <p:childTnLst>
                                    <p:set>
                                      <p:cBhvr>
                                        <p:cTn id="15" dur="1" fill="hold">
                                          <p:stCondLst>
                                            <p:cond delay="0"/>
                                          </p:stCondLst>
                                        </p:cTn>
                                        <p:tgtEl>
                                          <p:spTgt spid="9">
                                            <p:graphicEl>
                                              <a:dgm id="{12E8A444-99DB-47C8-95E6-AE40D2809128}"/>
                                            </p:graphicEl>
                                          </p:spTgt>
                                        </p:tgtEl>
                                        <p:attrNameLst>
                                          <p:attrName>style.visibility</p:attrName>
                                        </p:attrNameLst>
                                      </p:cBhvr>
                                      <p:to>
                                        <p:strVal val="visible"/>
                                      </p:to>
                                    </p:set>
                                    <p:anim calcmode="lin" valueType="num">
                                      <p:cBhvr>
                                        <p:cTn id="16" dur="500" fill="hold"/>
                                        <p:tgtEl>
                                          <p:spTgt spid="9">
                                            <p:graphicEl>
                                              <a:dgm id="{12E8A444-99DB-47C8-95E6-AE40D2809128}"/>
                                            </p:graphicEl>
                                          </p:spTgt>
                                        </p:tgtEl>
                                        <p:attrNameLst>
                                          <p:attrName>ppt_w</p:attrName>
                                        </p:attrNameLst>
                                      </p:cBhvr>
                                      <p:tavLst>
                                        <p:tav tm="0">
                                          <p:val>
                                            <p:strVal val="#ppt_w*2.5"/>
                                          </p:val>
                                        </p:tav>
                                        <p:tav tm="100000">
                                          <p:val>
                                            <p:strVal val="#ppt_w"/>
                                          </p:val>
                                        </p:tav>
                                      </p:tavLst>
                                    </p:anim>
                                    <p:anim calcmode="lin" valueType="num">
                                      <p:cBhvr>
                                        <p:cTn id="17" dur="500" fill="hold"/>
                                        <p:tgtEl>
                                          <p:spTgt spid="9">
                                            <p:graphicEl>
                                              <a:dgm id="{12E8A444-99DB-47C8-95E6-AE40D2809128}"/>
                                            </p:graphicEl>
                                          </p:spTgt>
                                        </p:tgtEl>
                                        <p:attrNameLst>
                                          <p:attrName>ppt_h</p:attrName>
                                        </p:attrNameLst>
                                      </p:cBhvr>
                                      <p:tavLst>
                                        <p:tav tm="0">
                                          <p:val>
                                            <p:strVal val="#ppt_h*0.01"/>
                                          </p:val>
                                        </p:tav>
                                        <p:tav tm="100000">
                                          <p:val>
                                            <p:strVal val="#ppt_h"/>
                                          </p:val>
                                        </p:tav>
                                      </p:tavLst>
                                    </p:anim>
                                    <p:anim calcmode="lin" valueType="num">
                                      <p:cBhvr>
                                        <p:cTn id="18" dur="500" fill="hold"/>
                                        <p:tgtEl>
                                          <p:spTgt spid="9">
                                            <p:graphicEl>
                                              <a:dgm id="{12E8A444-99DB-47C8-95E6-AE40D2809128}"/>
                                            </p:graphicEl>
                                          </p:spTgt>
                                        </p:tgtEl>
                                        <p:attrNameLst>
                                          <p:attrName>ppt_x</p:attrName>
                                        </p:attrNameLst>
                                      </p:cBhvr>
                                      <p:tavLst>
                                        <p:tav tm="0">
                                          <p:val>
                                            <p:strVal val="#ppt_x"/>
                                          </p:val>
                                        </p:tav>
                                        <p:tav tm="100000">
                                          <p:val>
                                            <p:strVal val="#ppt_x"/>
                                          </p:val>
                                        </p:tav>
                                      </p:tavLst>
                                    </p:anim>
                                    <p:anim calcmode="lin" valueType="num">
                                      <p:cBhvr>
                                        <p:cTn id="19" dur="500" fill="hold"/>
                                        <p:tgtEl>
                                          <p:spTgt spid="9">
                                            <p:graphicEl>
                                              <a:dgm id="{12E8A444-99DB-47C8-95E6-AE40D2809128}"/>
                                            </p:graphicEl>
                                          </p:spTgt>
                                        </p:tgtEl>
                                        <p:attrNameLst>
                                          <p:attrName>ppt_y</p:attrName>
                                        </p:attrNameLst>
                                      </p:cBhvr>
                                      <p:tavLst>
                                        <p:tav tm="0">
                                          <p:val>
                                            <p:strVal val="#ppt_h+1"/>
                                          </p:val>
                                        </p:tav>
                                        <p:tav tm="100000">
                                          <p:val>
                                            <p:strVal val="#ppt_y"/>
                                          </p:val>
                                        </p:tav>
                                      </p:tavLst>
                                    </p:anim>
                                    <p:animEffect transition="in" filter="fade">
                                      <p:cBhvr>
                                        <p:cTn id="20" dur="500"/>
                                        <p:tgtEl>
                                          <p:spTgt spid="9">
                                            <p:graphicEl>
                                              <a:dgm id="{12E8A444-99DB-47C8-95E6-AE40D2809128}"/>
                                            </p:graphicEl>
                                          </p:spTgt>
                                        </p:tgtEl>
                                      </p:cBhvr>
                                    </p:animEffect>
                                  </p:childTnLst>
                                </p:cTn>
                              </p:par>
                              <p:par>
                                <p:cTn id="21" presetID="58" presetClass="entr" presetSubtype="0" accel="100000" fill="hold" grpId="0" nodeType="withEffect">
                                  <p:stCondLst>
                                    <p:cond delay="0"/>
                                  </p:stCondLst>
                                  <p:childTnLst>
                                    <p:set>
                                      <p:cBhvr>
                                        <p:cTn id="22" dur="1" fill="hold">
                                          <p:stCondLst>
                                            <p:cond delay="0"/>
                                          </p:stCondLst>
                                        </p:cTn>
                                        <p:tgtEl>
                                          <p:spTgt spid="9">
                                            <p:graphicEl>
                                              <a:dgm id="{F0466C89-04B0-4130-AEC3-F751602EE981}"/>
                                            </p:graphicEl>
                                          </p:spTgt>
                                        </p:tgtEl>
                                        <p:attrNameLst>
                                          <p:attrName>style.visibility</p:attrName>
                                        </p:attrNameLst>
                                      </p:cBhvr>
                                      <p:to>
                                        <p:strVal val="visible"/>
                                      </p:to>
                                    </p:set>
                                    <p:anim calcmode="lin" valueType="num">
                                      <p:cBhvr>
                                        <p:cTn id="23" dur="500" fill="hold"/>
                                        <p:tgtEl>
                                          <p:spTgt spid="9">
                                            <p:graphicEl>
                                              <a:dgm id="{F0466C89-04B0-4130-AEC3-F751602EE981}"/>
                                            </p:graphicEl>
                                          </p:spTgt>
                                        </p:tgtEl>
                                        <p:attrNameLst>
                                          <p:attrName>ppt_w</p:attrName>
                                        </p:attrNameLst>
                                      </p:cBhvr>
                                      <p:tavLst>
                                        <p:tav tm="0">
                                          <p:val>
                                            <p:strVal val="#ppt_w*2.5"/>
                                          </p:val>
                                        </p:tav>
                                        <p:tav tm="100000">
                                          <p:val>
                                            <p:strVal val="#ppt_w"/>
                                          </p:val>
                                        </p:tav>
                                      </p:tavLst>
                                    </p:anim>
                                    <p:anim calcmode="lin" valueType="num">
                                      <p:cBhvr>
                                        <p:cTn id="24" dur="500" fill="hold"/>
                                        <p:tgtEl>
                                          <p:spTgt spid="9">
                                            <p:graphicEl>
                                              <a:dgm id="{F0466C89-04B0-4130-AEC3-F751602EE981}"/>
                                            </p:graphicEl>
                                          </p:spTgt>
                                        </p:tgtEl>
                                        <p:attrNameLst>
                                          <p:attrName>ppt_h</p:attrName>
                                        </p:attrNameLst>
                                      </p:cBhvr>
                                      <p:tavLst>
                                        <p:tav tm="0">
                                          <p:val>
                                            <p:strVal val="#ppt_h*0.01"/>
                                          </p:val>
                                        </p:tav>
                                        <p:tav tm="100000">
                                          <p:val>
                                            <p:strVal val="#ppt_h"/>
                                          </p:val>
                                        </p:tav>
                                      </p:tavLst>
                                    </p:anim>
                                    <p:anim calcmode="lin" valueType="num">
                                      <p:cBhvr>
                                        <p:cTn id="25" dur="500" fill="hold"/>
                                        <p:tgtEl>
                                          <p:spTgt spid="9">
                                            <p:graphicEl>
                                              <a:dgm id="{F0466C89-04B0-4130-AEC3-F751602EE981}"/>
                                            </p:graphicEl>
                                          </p:spTgt>
                                        </p:tgtEl>
                                        <p:attrNameLst>
                                          <p:attrName>ppt_x</p:attrName>
                                        </p:attrNameLst>
                                      </p:cBhvr>
                                      <p:tavLst>
                                        <p:tav tm="0">
                                          <p:val>
                                            <p:strVal val="#ppt_x"/>
                                          </p:val>
                                        </p:tav>
                                        <p:tav tm="100000">
                                          <p:val>
                                            <p:strVal val="#ppt_x"/>
                                          </p:val>
                                        </p:tav>
                                      </p:tavLst>
                                    </p:anim>
                                    <p:anim calcmode="lin" valueType="num">
                                      <p:cBhvr>
                                        <p:cTn id="26" dur="500" fill="hold"/>
                                        <p:tgtEl>
                                          <p:spTgt spid="9">
                                            <p:graphicEl>
                                              <a:dgm id="{F0466C89-04B0-4130-AEC3-F751602EE981}"/>
                                            </p:graphicEl>
                                          </p:spTgt>
                                        </p:tgtEl>
                                        <p:attrNameLst>
                                          <p:attrName>ppt_y</p:attrName>
                                        </p:attrNameLst>
                                      </p:cBhvr>
                                      <p:tavLst>
                                        <p:tav tm="0">
                                          <p:val>
                                            <p:strVal val="#ppt_h+1"/>
                                          </p:val>
                                        </p:tav>
                                        <p:tav tm="100000">
                                          <p:val>
                                            <p:strVal val="#ppt_y"/>
                                          </p:val>
                                        </p:tav>
                                      </p:tavLst>
                                    </p:anim>
                                    <p:animEffect transition="in" filter="fade">
                                      <p:cBhvr>
                                        <p:cTn id="27" dur="500"/>
                                        <p:tgtEl>
                                          <p:spTgt spid="9">
                                            <p:graphicEl>
                                              <a:dgm id="{F0466C89-04B0-4130-AEC3-F751602EE981}"/>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58" presetClass="entr" presetSubtype="0" accel="100000" fill="hold" grpId="0" nodeType="clickEffect">
                                  <p:stCondLst>
                                    <p:cond delay="0"/>
                                  </p:stCondLst>
                                  <p:childTnLst>
                                    <p:set>
                                      <p:cBhvr>
                                        <p:cTn id="31" dur="1" fill="hold">
                                          <p:stCondLst>
                                            <p:cond delay="0"/>
                                          </p:stCondLst>
                                        </p:cTn>
                                        <p:tgtEl>
                                          <p:spTgt spid="9">
                                            <p:graphicEl>
                                              <a:dgm id="{E0494706-BDA4-4FCB-8595-75EABA3CB4F0}"/>
                                            </p:graphicEl>
                                          </p:spTgt>
                                        </p:tgtEl>
                                        <p:attrNameLst>
                                          <p:attrName>style.visibility</p:attrName>
                                        </p:attrNameLst>
                                      </p:cBhvr>
                                      <p:to>
                                        <p:strVal val="visible"/>
                                      </p:to>
                                    </p:set>
                                    <p:anim calcmode="lin" valueType="num">
                                      <p:cBhvr>
                                        <p:cTn id="32" dur="500" fill="hold"/>
                                        <p:tgtEl>
                                          <p:spTgt spid="9">
                                            <p:graphicEl>
                                              <a:dgm id="{E0494706-BDA4-4FCB-8595-75EABA3CB4F0}"/>
                                            </p:graphicEl>
                                          </p:spTgt>
                                        </p:tgtEl>
                                        <p:attrNameLst>
                                          <p:attrName>ppt_w</p:attrName>
                                        </p:attrNameLst>
                                      </p:cBhvr>
                                      <p:tavLst>
                                        <p:tav tm="0">
                                          <p:val>
                                            <p:strVal val="#ppt_w*2.5"/>
                                          </p:val>
                                        </p:tav>
                                        <p:tav tm="100000">
                                          <p:val>
                                            <p:strVal val="#ppt_w"/>
                                          </p:val>
                                        </p:tav>
                                      </p:tavLst>
                                    </p:anim>
                                    <p:anim calcmode="lin" valueType="num">
                                      <p:cBhvr>
                                        <p:cTn id="33" dur="500" fill="hold"/>
                                        <p:tgtEl>
                                          <p:spTgt spid="9">
                                            <p:graphicEl>
                                              <a:dgm id="{E0494706-BDA4-4FCB-8595-75EABA3CB4F0}"/>
                                            </p:graphicEl>
                                          </p:spTgt>
                                        </p:tgtEl>
                                        <p:attrNameLst>
                                          <p:attrName>ppt_h</p:attrName>
                                        </p:attrNameLst>
                                      </p:cBhvr>
                                      <p:tavLst>
                                        <p:tav tm="0">
                                          <p:val>
                                            <p:strVal val="#ppt_h*0.01"/>
                                          </p:val>
                                        </p:tav>
                                        <p:tav tm="100000">
                                          <p:val>
                                            <p:strVal val="#ppt_h"/>
                                          </p:val>
                                        </p:tav>
                                      </p:tavLst>
                                    </p:anim>
                                    <p:anim calcmode="lin" valueType="num">
                                      <p:cBhvr>
                                        <p:cTn id="34" dur="500" fill="hold"/>
                                        <p:tgtEl>
                                          <p:spTgt spid="9">
                                            <p:graphicEl>
                                              <a:dgm id="{E0494706-BDA4-4FCB-8595-75EABA3CB4F0}"/>
                                            </p:graphicEl>
                                          </p:spTgt>
                                        </p:tgtEl>
                                        <p:attrNameLst>
                                          <p:attrName>ppt_x</p:attrName>
                                        </p:attrNameLst>
                                      </p:cBhvr>
                                      <p:tavLst>
                                        <p:tav tm="0">
                                          <p:val>
                                            <p:strVal val="#ppt_x"/>
                                          </p:val>
                                        </p:tav>
                                        <p:tav tm="100000">
                                          <p:val>
                                            <p:strVal val="#ppt_x"/>
                                          </p:val>
                                        </p:tav>
                                      </p:tavLst>
                                    </p:anim>
                                    <p:anim calcmode="lin" valueType="num">
                                      <p:cBhvr>
                                        <p:cTn id="35" dur="500" fill="hold"/>
                                        <p:tgtEl>
                                          <p:spTgt spid="9">
                                            <p:graphicEl>
                                              <a:dgm id="{E0494706-BDA4-4FCB-8595-75EABA3CB4F0}"/>
                                            </p:graphicEl>
                                          </p:spTgt>
                                        </p:tgtEl>
                                        <p:attrNameLst>
                                          <p:attrName>ppt_y</p:attrName>
                                        </p:attrNameLst>
                                      </p:cBhvr>
                                      <p:tavLst>
                                        <p:tav tm="0">
                                          <p:val>
                                            <p:strVal val="#ppt_h+1"/>
                                          </p:val>
                                        </p:tav>
                                        <p:tav tm="100000">
                                          <p:val>
                                            <p:strVal val="#ppt_y"/>
                                          </p:val>
                                        </p:tav>
                                      </p:tavLst>
                                    </p:anim>
                                    <p:animEffect transition="in" filter="fade">
                                      <p:cBhvr>
                                        <p:cTn id="36" dur="500"/>
                                        <p:tgtEl>
                                          <p:spTgt spid="9">
                                            <p:graphicEl>
                                              <a:dgm id="{E0494706-BDA4-4FCB-8595-75EABA3CB4F0}"/>
                                            </p:graphicEl>
                                          </p:spTgt>
                                        </p:tgtEl>
                                      </p:cBhvr>
                                    </p:animEffect>
                                  </p:childTnLst>
                                </p:cTn>
                              </p:par>
                              <p:par>
                                <p:cTn id="37" presetID="58" presetClass="entr" presetSubtype="0" accel="100000" fill="hold" grpId="0" nodeType="withEffect">
                                  <p:stCondLst>
                                    <p:cond delay="0"/>
                                  </p:stCondLst>
                                  <p:childTnLst>
                                    <p:set>
                                      <p:cBhvr>
                                        <p:cTn id="38" dur="1" fill="hold">
                                          <p:stCondLst>
                                            <p:cond delay="0"/>
                                          </p:stCondLst>
                                        </p:cTn>
                                        <p:tgtEl>
                                          <p:spTgt spid="9">
                                            <p:graphicEl>
                                              <a:dgm id="{3E4CBBA0-BE61-40BB-B482-3E03D93DC7F9}"/>
                                            </p:graphicEl>
                                          </p:spTgt>
                                        </p:tgtEl>
                                        <p:attrNameLst>
                                          <p:attrName>style.visibility</p:attrName>
                                        </p:attrNameLst>
                                      </p:cBhvr>
                                      <p:to>
                                        <p:strVal val="visible"/>
                                      </p:to>
                                    </p:set>
                                    <p:anim calcmode="lin" valueType="num">
                                      <p:cBhvr>
                                        <p:cTn id="39" dur="500" fill="hold"/>
                                        <p:tgtEl>
                                          <p:spTgt spid="9">
                                            <p:graphicEl>
                                              <a:dgm id="{3E4CBBA0-BE61-40BB-B482-3E03D93DC7F9}"/>
                                            </p:graphicEl>
                                          </p:spTgt>
                                        </p:tgtEl>
                                        <p:attrNameLst>
                                          <p:attrName>ppt_w</p:attrName>
                                        </p:attrNameLst>
                                      </p:cBhvr>
                                      <p:tavLst>
                                        <p:tav tm="0">
                                          <p:val>
                                            <p:strVal val="#ppt_w*2.5"/>
                                          </p:val>
                                        </p:tav>
                                        <p:tav tm="100000">
                                          <p:val>
                                            <p:strVal val="#ppt_w"/>
                                          </p:val>
                                        </p:tav>
                                      </p:tavLst>
                                    </p:anim>
                                    <p:anim calcmode="lin" valueType="num">
                                      <p:cBhvr>
                                        <p:cTn id="40" dur="500" fill="hold"/>
                                        <p:tgtEl>
                                          <p:spTgt spid="9">
                                            <p:graphicEl>
                                              <a:dgm id="{3E4CBBA0-BE61-40BB-B482-3E03D93DC7F9}"/>
                                            </p:graphicEl>
                                          </p:spTgt>
                                        </p:tgtEl>
                                        <p:attrNameLst>
                                          <p:attrName>ppt_h</p:attrName>
                                        </p:attrNameLst>
                                      </p:cBhvr>
                                      <p:tavLst>
                                        <p:tav tm="0">
                                          <p:val>
                                            <p:strVal val="#ppt_h*0.01"/>
                                          </p:val>
                                        </p:tav>
                                        <p:tav tm="100000">
                                          <p:val>
                                            <p:strVal val="#ppt_h"/>
                                          </p:val>
                                        </p:tav>
                                      </p:tavLst>
                                    </p:anim>
                                    <p:anim calcmode="lin" valueType="num">
                                      <p:cBhvr>
                                        <p:cTn id="41" dur="500" fill="hold"/>
                                        <p:tgtEl>
                                          <p:spTgt spid="9">
                                            <p:graphicEl>
                                              <a:dgm id="{3E4CBBA0-BE61-40BB-B482-3E03D93DC7F9}"/>
                                            </p:graphicEl>
                                          </p:spTgt>
                                        </p:tgtEl>
                                        <p:attrNameLst>
                                          <p:attrName>ppt_x</p:attrName>
                                        </p:attrNameLst>
                                      </p:cBhvr>
                                      <p:tavLst>
                                        <p:tav tm="0">
                                          <p:val>
                                            <p:strVal val="#ppt_x"/>
                                          </p:val>
                                        </p:tav>
                                        <p:tav tm="100000">
                                          <p:val>
                                            <p:strVal val="#ppt_x"/>
                                          </p:val>
                                        </p:tav>
                                      </p:tavLst>
                                    </p:anim>
                                    <p:anim calcmode="lin" valueType="num">
                                      <p:cBhvr>
                                        <p:cTn id="42" dur="500" fill="hold"/>
                                        <p:tgtEl>
                                          <p:spTgt spid="9">
                                            <p:graphicEl>
                                              <a:dgm id="{3E4CBBA0-BE61-40BB-B482-3E03D93DC7F9}"/>
                                            </p:graphicEl>
                                          </p:spTgt>
                                        </p:tgtEl>
                                        <p:attrNameLst>
                                          <p:attrName>ppt_y</p:attrName>
                                        </p:attrNameLst>
                                      </p:cBhvr>
                                      <p:tavLst>
                                        <p:tav tm="0">
                                          <p:val>
                                            <p:strVal val="#ppt_h+1"/>
                                          </p:val>
                                        </p:tav>
                                        <p:tav tm="100000">
                                          <p:val>
                                            <p:strVal val="#ppt_y"/>
                                          </p:val>
                                        </p:tav>
                                      </p:tavLst>
                                    </p:anim>
                                    <p:animEffect transition="in" filter="fade">
                                      <p:cBhvr>
                                        <p:cTn id="43" dur="500"/>
                                        <p:tgtEl>
                                          <p:spTgt spid="9">
                                            <p:graphicEl>
                                              <a:dgm id="{3E4CBBA0-BE61-40BB-B482-3E03D93DC7F9}"/>
                                            </p:graphicEl>
                                          </p:spTgt>
                                        </p:tgtEl>
                                      </p:cBhvr>
                                    </p:animEffect>
                                  </p:childTnLst>
                                </p:cTn>
                              </p:par>
                            </p:childTnLst>
                          </p:cTn>
                        </p:par>
                      </p:childTnLst>
                    </p:cTn>
                  </p:par>
                  <p:par>
                    <p:cTn id="44" fill="hold">
                      <p:stCondLst>
                        <p:cond delay="indefinite"/>
                      </p:stCondLst>
                      <p:childTnLst>
                        <p:par>
                          <p:cTn id="45" fill="hold">
                            <p:stCondLst>
                              <p:cond delay="0"/>
                            </p:stCondLst>
                            <p:childTnLst>
                              <p:par>
                                <p:cTn id="46" presetID="58" presetClass="entr" presetSubtype="0" accel="100000" fill="hold" grpId="0" nodeType="clickEffect">
                                  <p:stCondLst>
                                    <p:cond delay="0"/>
                                  </p:stCondLst>
                                  <p:childTnLst>
                                    <p:set>
                                      <p:cBhvr>
                                        <p:cTn id="47" dur="1" fill="hold">
                                          <p:stCondLst>
                                            <p:cond delay="0"/>
                                          </p:stCondLst>
                                        </p:cTn>
                                        <p:tgtEl>
                                          <p:spTgt spid="9">
                                            <p:graphicEl>
                                              <a:dgm id="{B91EF4AF-11FE-477E-852F-4BE0C064F7E9}"/>
                                            </p:graphicEl>
                                          </p:spTgt>
                                        </p:tgtEl>
                                        <p:attrNameLst>
                                          <p:attrName>style.visibility</p:attrName>
                                        </p:attrNameLst>
                                      </p:cBhvr>
                                      <p:to>
                                        <p:strVal val="visible"/>
                                      </p:to>
                                    </p:set>
                                    <p:anim calcmode="lin" valueType="num">
                                      <p:cBhvr>
                                        <p:cTn id="48" dur="500" fill="hold"/>
                                        <p:tgtEl>
                                          <p:spTgt spid="9">
                                            <p:graphicEl>
                                              <a:dgm id="{B91EF4AF-11FE-477E-852F-4BE0C064F7E9}"/>
                                            </p:graphicEl>
                                          </p:spTgt>
                                        </p:tgtEl>
                                        <p:attrNameLst>
                                          <p:attrName>ppt_w</p:attrName>
                                        </p:attrNameLst>
                                      </p:cBhvr>
                                      <p:tavLst>
                                        <p:tav tm="0">
                                          <p:val>
                                            <p:strVal val="#ppt_w*2.5"/>
                                          </p:val>
                                        </p:tav>
                                        <p:tav tm="100000">
                                          <p:val>
                                            <p:strVal val="#ppt_w"/>
                                          </p:val>
                                        </p:tav>
                                      </p:tavLst>
                                    </p:anim>
                                    <p:anim calcmode="lin" valueType="num">
                                      <p:cBhvr>
                                        <p:cTn id="49" dur="500" fill="hold"/>
                                        <p:tgtEl>
                                          <p:spTgt spid="9">
                                            <p:graphicEl>
                                              <a:dgm id="{B91EF4AF-11FE-477E-852F-4BE0C064F7E9}"/>
                                            </p:graphicEl>
                                          </p:spTgt>
                                        </p:tgtEl>
                                        <p:attrNameLst>
                                          <p:attrName>ppt_h</p:attrName>
                                        </p:attrNameLst>
                                      </p:cBhvr>
                                      <p:tavLst>
                                        <p:tav tm="0">
                                          <p:val>
                                            <p:strVal val="#ppt_h*0.01"/>
                                          </p:val>
                                        </p:tav>
                                        <p:tav tm="100000">
                                          <p:val>
                                            <p:strVal val="#ppt_h"/>
                                          </p:val>
                                        </p:tav>
                                      </p:tavLst>
                                    </p:anim>
                                    <p:anim calcmode="lin" valueType="num">
                                      <p:cBhvr>
                                        <p:cTn id="50" dur="500" fill="hold"/>
                                        <p:tgtEl>
                                          <p:spTgt spid="9">
                                            <p:graphicEl>
                                              <a:dgm id="{B91EF4AF-11FE-477E-852F-4BE0C064F7E9}"/>
                                            </p:graphicEl>
                                          </p:spTgt>
                                        </p:tgtEl>
                                        <p:attrNameLst>
                                          <p:attrName>ppt_x</p:attrName>
                                        </p:attrNameLst>
                                      </p:cBhvr>
                                      <p:tavLst>
                                        <p:tav tm="0">
                                          <p:val>
                                            <p:strVal val="#ppt_x"/>
                                          </p:val>
                                        </p:tav>
                                        <p:tav tm="100000">
                                          <p:val>
                                            <p:strVal val="#ppt_x"/>
                                          </p:val>
                                        </p:tav>
                                      </p:tavLst>
                                    </p:anim>
                                    <p:anim calcmode="lin" valueType="num">
                                      <p:cBhvr>
                                        <p:cTn id="51" dur="500" fill="hold"/>
                                        <p:tgtEl>
                                          <p:spTgt spid="9">
                                            <p:graphicEl>
                                              <a:dgm id="{B91EF4AF-11FE-477E-852F-4BE0C064F7E9}"/>
                                            </p:graphicEl>
                                          </p:spTgt>
                                        </p:tgtEl>
                                        <p:attrNameLst>
                                          <p:attrName>ppt_y</p:attrName>
                                        </p:attrNameLst>
                                      </p:cBhvr>
                                      <p:tavLst>
                                        <p:tav tm="0">
                                          <p:val>
                                            <p:strVal val="#ppt_h+1"/>
                                          </p:val>
                                        </p:tav>
                                        <p:tav tm="100000">
                                          <p:val>
                                            <p:strVal val="#ppt_y"/>
                                          </p:val>
                                        </p:tav>
                                      </p:tavLst>
                                    </p:anim>
                                    <p:animEffect transition="in" filter="fade">
                                      <p:cBhvr>
                                        <p:cTn id="52" dur="500"/>
                                        <p:tgtEl>
                                          <p:spTgt spid="9">
                                            <p:graphicEl>
                                              <a:dgm id="{B91EF4AF-11FE-477E-852F-4BE0C064F7E9}"/>
                                            </p:graphicEl>
                                          </p:spTgt>
                                        </p:tgtEl>
                                      </p:cBhvr>
                                    </p:animEffect>
                                  </p:childTnLst>
                                </p:cTn>
                              </p:par>
                              <p:par>
                                <p:cTn id="53" presetID="58" presetClass="entr" presetSubtype="0" accel="100000" fill="hold" grpId="0" nodeType="withEffect">
                                  <p:stCondLst>
                                    <p:cond delay="0"/>
                                  </p:stCondLst>
                                  <p:childTnLst>
                                    <p:set>
                                      <p:cBhvr>
                                        <p:cTn id="54" dur="1" fill="hold">
                                          <p:stCondLst>
                                            <p:cond delay="0"/>
                                          </p:stCondLst>
                                        </p:cTn>
                                        <p:tgtEl>
                                          <p:spTgt spid="9">
                                            <p:graphicEl>
                                              <a:dgm id="{EEC94F44-E48D-4A37-AFF3-1095E7AFD81C}"/>
                                            </p:graphicEl>
                                          </p:spTgt>
                                        </p:tgtEl>
                                        <p:attrNameLst>
                                          <p:attrName>style.visibility</p:attrName>
                                        </p:attrNameLst>
                                      </p:cBhvr>
                                      <p:to>
                                        <p:strVal val="visible"/>
                                      </p:to>
                                    </p:set>
                                    <p:anim calcmode="lin" valueType="num">
                                      <p:cBhvr>
                                        <p:cTn id="55" dur="500" fill="hold"/>
                                        <p:tgtEl>
                                          <p:spTgt spid="9">
                                            <p:graphicEl>
                                              <a:dgm id="{EEC94F44-E48D-4A37-AFF3-1095E7AFD81C}"/>
                                            </p:graphicEl>
                                          </p:spTgt>
                                        </p:tgtEl>
                                        <p:attrNameLst>
                                          <p:attrName>ppt_w</p:attrName>
                                        </p:attrNameLst>
                                      </p:cBhvr>
                                      <p:tavLst>
                                        <p:tav tm="0">
                                          <p:val>
                                            <p:strVal val="#ppt_w*2.5"/>
                                          </p:val>
                                        </p:tav>
                                        <p:tav tm="100000">
                                          <p:val>
                                            <p:strVal val="#ppt_w"/>
                                          </p:val>
                                        </p:tav>
                                      </p:tavLst>
                                    </p:anim>
                                    <p:anim calcmode="lin" valueType="num">
                                      <p:cBhvr>
                                        <p:cTn id="56" dur="500" fill="hold"/>
                                        <p:tgtEl>
                                          <p:spTgt spid="9">
                                            <p:graphicEl>
                                              <a:dgm id="{EEC94F44-E48D-4A37-AFF3-1095E7AFD81C}"/>
                                            </p:graphicEl>
                                          </p:spTgt>
                                        </p:tgtEl>
                                        <p:attrNameLst>
                                          <p:attrName>ppt_h</p:attrName>
                                        </p:attrNameLst>
                                      </p:cBhvr>
                                      <p:tavLst>
                                        <p:tav tm="0">
                                          <p:val>
                                            <p:strVal val="#ppt_h*0.01"/>
                                          </p:val>
                                        </p:tav>
                                        <p:tav tm="100000">
                                          <p:val>
                                            <p:strVal val="#ppt_h"/>
                                          </p:val>
                                        </p:tav>
                                      </p:tavLst>
                                    </p:anim>
                                    <p:anim calcmode="lin" valueType="num">
                                      <p:cBhvr>
                                        <p:cTn id="57" dur="500" fill="hold"/>
                                        <p:tgtEl>
                                          <p:spTgt spid="9">
                                            <p:graphicEl>
                                              <a:dgm id="{EEC94F44-E48D-4A37-AFF3-1095E7AFD81C}"/>
                                            </p:graphicEl>
                                          </p:spTgt>
                                        </p:tgtEl>
                                        <p:attrNameLst>
                                          <p:attrName>ppt_x</p:attrName>
                                        </p:attrNameLst>
                                      </p:cBhvr>
                                      <p:tavLst>
                                        <p:tav tm="0">
                                          <p:val>
                                            <p:strVal val="#ppt_x"/>
                                          </p:val>
                                        </p:tav>
                                        <p:tav tm="100000">
                                          <p:val>
                                            <p:strVal val="#ppt_x"/>
                                          </p:val>
                                        </p:tav>
                                      </p:tavLst>
                                    </p:anim>
                                    <p:anim calcmode="lin" valueType="num">
                                      <p:cBhvr>
                                        <p:cTn id="58" dur="500" fill="hold"/>
                                        <p:tgtEl>
                                          <p:spTgt spid="9">
                                            <p:graphicEl>
                                              <a:dgm id="{EEC94F44-E48D-4A37-AFF3-1095E7AFD81C}"/>
                                            </p:graphicEl>
                                          </p:spTgt>
                                        </p:tgtEl>
                                        <p:attrNameLst>
                                          <p:attrName>ppt_y</p:attrName>
                                        </p:attrNameLst>
                                      </p:cBhvr>
                                      <p:tavLst>
                                        <p:tav tm="0">
                                          <p:val>
                                            <p:strVal val="#ppt_h+1"/>
                                          </p:val>
                                        </p:tav>
                                        <p:tav tm="100000">
                                          <p:val>
                                            <p:strVal val="#ppt_y"/>
                                          </p:val>
                                        </p:tav>
                                      </p:tavLst>
                                    </p:anim>
                                    <p:animEffect transition="in" filter="fade">
                                      <p:cBhvr>
                                        <p:cTn id="59" dur="500"/>
                                        <p:tgtEl>
                                          <p:spTgt spid="9">
                                            <p:graphicEl>
                                              <a:dgm id="{EEC94F44-E48D-4A37-AFF3-1095E7AFD81C}"/>
                                            </p:graphicEl>
                                          </p:spTgt>
                                        </p:tgtEl>
                                      </p:cBhvr>
                                    </p:animEffect>
                                  </p:childTnLst>
                                </p:cTn>
                              </p:par>
                            </p:childTnLst>
                          </p:cTn>
                        </p:par>
                      </p:childTnLst>
                    </p:cTn>
                  </p:par>
                  <p:par>
                    <p:cTn id="60" fill="hold">
                      <p:stCondLst>
                        <p:cond delay="indefinite"/>
                      </p:stCondLst>
                      <p:childTnLst>
                        <p:par>
                          <p:cTn id="61" fill="hold">
                            <p:stCondLst>
                              <p:cond delay="0"/>
                            </p:stCondLst>
                            <p:childTnLst>
                              <p:par>
                                <p:cTn id="62" presetID="58" presetClass="entr" presetSubtype="0" accel="100000" fill="hold" grpId="0" nodeType="clickEffect">
                                  <p:stCondLst>
                                    <p:cond delay="0"/>
                                  </p:stCondLst>
                                  <p:childTnLst>
                                    <p:set>
                                      <p:cBhvr>
                                        <p:cTn id="63" dur="1" fill="hold">
                                          <p:stCondLst>
                                            <p:cond delay="0"/>
                                          </p:stCondLst>
                                        </p:cTn>
                                        <p:tgtEl>
                                          <p:spTgt spid="9">
                                            <p:graphicEl>
                                              <a:dgm id="{1FF41E16-26FA-45A8-A31C-B2615BEF408C}"/>
                                            </p:graphicEl>
                                          </p:spTgt>
                                        </p:tgtEl>
                                        <p:attrNameLst>
                                          <p:attrName>style.visibility</p:attrName>
                                        </p:attrNameLst>
                                      </p:cBhvr>
                                      <p:to>
                                        <p:strVal val="visible"/>
                                      </p:to>
                                    </p:set>
                                    <p:anim calcmode="lin" valueType="num">
                                      <p:cBhvr>
                                        <p:cTn id="64" dur="500" fill="hold"/>
                                        <p:tgtEl>
                                          <p:spTgt spid="9">
                                            <p:graphicEl>
                                              <a:dgm id="{1FF41E16-26FA-45A8-A31C-B2615BEF408C}"/>
                                            </p:graphicEl>
                                          </p:spTgt>
                                        </p:tgtEl>
                                        <p:attrNameLst>
                                          <p:attrName>ppt_w</p:attrName>
                                        </p:attrNameLst>
                                      </p:cBhvr>
                                      <p:tavLst>
                                        <p:tav tm="0">
                                          <p:val>
                                            <p:strVal val="#ppt_w*2.5"/>
                                          </p:val>
                                        </p:tav>
                                        <p:tav tm="100000">
                                          <p:val>
                                            <p:strVal val="#ppt_w"/>
                                          </p:val>
                                        </p:tav>
                                      </p:tavLst>
                                    </p:anim>
                                    <p:anim calcmode="lin" valueType="num">
                                      <p:cBhvr>
                                        <p:cTn id="65" dur="500" fill="hold"/>
                                        <p:tgtEl>
                                          <p:spTgt spid="9">
                                            <p:graphicEl>
                                              <a:dgm id="{1FF41E16-26FA-45A8-A31C-B2615BEF408C}"/>
                                            </p:graphicEl>
                                          </p:spTgt>
                                        </p:tgtEl>
                                        <p:attrNameLst>
                                          <p:attrName>ppt_h</p:attrName>
                                        </p:attrNameLst>
                                      </p:cBhvr>
                                      <p:tavLst>
                                        <p:tav tm="0">
                                          <p:val>
                                            <p:strVal val="#ppt_h*0.01"/>
                                          </p:val>
                                        </p:tav>
                                        <p:tav tm="100000">
                                          <p:val>
                                            <p:strVal val="#ppt_h"/>
                                          </p:val>
                                        </p:tav>
                                      </p:tavLst>
                                    </p:anim>
                                    <p:anim calcmode="lin" valueType="num">
                                      <p:cBhvr>
                                        <p:cTn id="66" dur="500" fill="hold"/>
                                        <p:tgtEl>
                                          <p:spTgt spid="9">
                                            <p:graphicEl>
                                              <a:dgm id="{1FF41E16-26FA-45A8-A31C-B2615BEF408C}"/>
                                            </p:graphicEl>
                                          </p:spTgt>
                                        </p:tgtEl>
                                        <p:attrNameLst>
                                          <p:attrName>ppt_x</p:attrName>
                                        </p:attrNameLst>
                                      </p:cBhvr>
                                      <p:tavLst>
                                        <p:tav tm="0">
                                          <p:val>
                                            <p:strVal val="#ppt_x"/>
                                          </p:val>
                                        </p:tav>
                                        <p:tav tm="100000">
                                          <p:val>
                                            <p:strVal val="#ppt_x"/>
                                          </p:val>
                                        </p:tav>
                                      </p:tavLst>
                                    </p:anim>
                                    <p:anim calcmode="lin" valueType="num">
                                      <p:cBhvr>
                                        <p:cTn id="67" dur="500" fill="hold"/>
                                        <p:tgtEl>
                                          <p:spTgt spid="9">
                                            <p:graphicEl>
                                              <a:dgm id="{1FF41E16-26FA-45A8-A31C-B2615BEF408C}"/>
                                            </p:graphicEl>
                                          </p:spTgt>
                                        </p:tgtEl>
                                        <p:attrNameLst>
                                          <p:attrName>ppt_y</p:attrName>
                                        </p:attrNameLst>
                                      </p:cBhvr>
                                      <p:tavLst>
                                        <p:tav tm="0">
                                          <p:val>
                                            <p:strVal val="#ppt_h+1"/>
                                          </p:val>
                                        </p:tav>
                                        <p:tav tm="100000">
                                          <p:val>
                                            <p:strVal val="#ppt_y"/>
                                          </p:val>
                                        </p:tav>
                                      </p:tavLst>
                                    </p:anim>
                                    <p:animEffect transition="in" filter="fade">
                                      <p:cBhvr>
                                        <p:cTn id="68" dur="500"/>
                                        <p:tgtEl>
                                          <p:spTgt spid="9">
                                            <p:graphicEl>
                                              <a:dgm id="{1FF41E16-26FA-45A8-A31C-B2615BEF408C}"/>
                                            </p:graphicEl>
                                          </p:spTgt>
                                        </p:tgtEl>
                                      </p:cBhvr>
                                    </p:animEffect>
                                  </p:childTnLst>
                                </p:cTn>
                              </p:par>
                              <p:par>
                                <p:cTn id="69" presetID="58" presetClass="entr" presetSubtype="0" accel="100000" fill="hold" grpId="0" nodeType="withEffect">
                                  <p:stCondLst>
                                    <p:cond delay="0"/>
                                  </p:stCondLst>
                                  <p:childTnLst>
                                    <p:set>
                                      <p:cBhvr>
                                        <p:cTn id="70" dur="1" fill="hold">
                                          <p:stCondLst>
                                            <p:cond delay="0"/>
                                          </p:stCondLst>
                                        </p:cTn>
                                        <p:tgtEl>
                                          <p:spTgt spid="9">
                                            <p:graphicEl>
                                              <a:dgm id="{3884A0AB-F20B-49FE-B4C9-F7B6E4B81227}"/>
                                            </p:graphicEl>
                                          </p:spTgt>
                                        </p:tgtEl>
                                        <p:attrNameLst>
                                          <p:attrName>style.visibility</p:attrName>
                                        </p:attrNameLst>
                                      </p:cBhvr>
                                      <p:to>
                                        <p:strVal val="visible"/>
                                      </p:to>
                                    </p:set>
                                    <p:anim calcmode="lin" valueType="num">
                                      <p:cBhvr>
                                        <p:cTn id="71" dur="500" fill="hold"/>
                                        <p:tgtEl>
                                          <p:spTgt spid="9">
                                            <p:graphicEl>
                                              <a:dgm id="{3884A0AB-F20B-49FE-B4C9-F7B6E4B81227}"/>
                                            </p:graphicEl>
                                          </p:spTgt>
                                        </p:tgtEl>
                                        <p:attrNameLst>
                                          <p:attrName>ppt_w</p:attrName>
                                        </p:attrNameLst>
                                      </p:cBhvr>
                                      <p:tavLst>
                                        <p:tav tm="0">
                                          <p:val>
                                            <p:strVal val="#ppt_w*2.5"/>
                                          </p:val>
                                        </p:tav>
                                        <p:tav tm="100000">
                                          <p:val>
                                            <p:strVal val="#ppt_w"/>
                                          </p:val>
                                        </p:tav>
                                      </p:tavLst>
                                    </p:anim>
                                    <p:anim calcmode="lin" valueType="num">
                                      <p:cBhvr>
                                        <p:cTn id="72" dur="500" fill="hold"/>
                                        <p:tgtEl>
                                          <p:spTgt spid="9">
                                            <p:graphicEl>
                                              <a:dgm id="{3884A0AB-F20B-49FE-B4C9-F7B6E4B81227}"/>
                                            </p:graphicEl>
                                          </p:spTgt>
                                        </p:tgtEl>
                                        <p:attrNameLst>
                                          <p:attrName>ppt_h</p:attrName>
                                        </p:attrNameLst>
                                      </p:cBhvr>
                                      <p:tavLst>
                                        <p:tav tm="0">
                                          <p:val>
                                            <p:strVal val="#ppt_h*0.01"/>
                                          </p:val>
                                        </p:tav>
                                        <p:tav tm="100000">
                                          <p:val>
                                            <p:strVal val="#ppt_h"/>
                                          </p:val>
                                        </p:tav>
                                      </p:tavLst>
                                    </p:anim>
                                    <p:anim calcmode="lin" valueType="num">
                                      <p:cBhvr>
                                        <p:cTn id="73" dur="500" fill="hold"/>
                                        <p:tgtEl>
                                          <p:spTgt spid="9">
                                            <p:graphicEl>
                                              <a:dgm id="{3884A0AB-F20B-49FE-B4C9-F7B6E4B81227}"/>
                                            </p:graphicEl>
                                          </p:spTgt>
                                        </p:tgtEl>
                                        <p:attrNameLst>
                                          <p:attrName>ppt_x</p:attrName>
                                        </p:attrNameLst>
                                      </p:cBhvr>
                                      <p:tavLst>
                                        <p:tav tm="0">
                                          <p:val>
                                            <p:strVal val="#ppt_x"/>
                                          </p:val>
                                        </p:tav>
                                        <p:tav tm="100000">
                                          <p:val>
                                            <p:strVal val="#ppt_x"/>
                                          </p:val>
                                        </p:tav>
                                      </p:tavLst>
                                    </p:anim>
                                    <p:anim calcmode="lin" valueType="num">
                                      <p:cBhvr>
                                        <p:cTn id="74" dur="500" fill="hold"/>
                                        <p:tgtEl>
                                          <p:spTgt spid="9">
                                            <p:graphicEl>
                                              <a:dgm id="{3884A0AB-F20B-49FE-B4C9-F7B6E4B81227}"/>
                                            </p:graphicEl>
                                          </p:spTgt>
                                        </p:tgtEl>
                                        <p:attrNameLst>
                                          <p:attrName>ppt_y</p:attrName>
                                        </p:attrNameLst>
                                      </p:cBhvr>
                                      <p:tavLst>
                                        <p:tav tm="0">
                                          <p:val>
                                            <p:strVal val="#ppt_h+1"/>
                                          </p:val>
                                        </p:tav>
                                        <p:tav tm="100000">
                                          <p:val>
                                            <p:strVal val="#ppt_y"/>
                                          </p:val>
                                        </p:tav>
                                      </p:tavLst>
                                    </p:anim>
                                    <p:animEffect transition="in" filter="fade">
                                      <p:cBhvr>
                                        <p:cTn id="75" dur="500"/>
                                        <p:tgtEl>
                                          <p:spTgt spid="9">
                                            <p:graphicEl>
                                              <a:dgm id="{3884A0AB-F20B-49FE-B4C9-F7B6E4B81227}"/>
                                            </p:graphicEl>
                                          </p:spTgt>
                                        </p:tgtEl>
                                      </p:cBhvr>
                                    </p:animEffect>
                                  </p:childTnLst>
                                </p:cTn>
                              </p:par>
                            </p:childTnLst>
                          </p:cTn>
                        </p:par>
                      </p:childTnLst>
                    </p:cTn>
                  </p:par>
                  <p:par>
                    <p:cTn id="76" fill="hold">
                      <p:stCondLst>
                        <p:cond delay="indefinite"/>
                      </p:stCondLst>
                      <p:childTnLst>
                        <p:par>
                          <p:cTn id="77" fill="hold">
                            <p:stCondLst>
                              <p:cond delay="0"/>
                            </p:stCondLst>
                            <p:childTnLst>
                              <p:par>
                                <p:cTn id="78" presetID="58" presetClass="entr" presetSubtype="0" accel="100000" fill="hold" grpId="0" nodeType="clickEffect">
                                  <p:stCondLst>
                                    <p:cond delay="0"/>
                                  </p:stCondLst>
                                  <p:childTnLst>
                                    <p:set>
                                      <p:cBhvr>
                                        <p:cTn id="79" dur="1" fill="hold">
                                          <p:stCondLst>
                                            <p:cond delay="0"/>
                                          </p:stCondLst>
                                        </p:cTn>
                                        <p:tgtEl>
                                          <p:spTgt spid="9">
                                            <p:graphicEl>
                                              <a:dgm id="{8C96BC92-7E23-42AE-9701-CE0E27EF4B87}"/>
                                            </p:graphicEl>
                                          </p:spTgt>
                                        </p:tgtEl>
                                        <p:attrNameLst>
                                          <p:attrName>style.visibility</p:attrName>
                                        </p:attrNameLst>
                                      </p:cBhvr>
                                      <p:to>
                                        <p:strVal val="visible"/>
                                      </p:to>
                                    </p:set>
                                    <p:anim calcmode="lin" valueType="num">
                                      <p:cBhvr>
                                        <p:cTn id="80" dur="500" fill="hold"/>
                                        <p:tgtEl>
                                          <p:spTgt spid="9">
                                            <p:graphicEl>
                                              <a:dgm id="{8C96BC92-7E23-42AE-9701-CE0E27EF4B87}"/>
                                            </p:graphicEl>
                                          </p:spTgt>
                                        </p:tgtEl>
                                        <p:attrNameLst>
                                          <p:attrName>ppt_w</p:attrName>
                                        </p:attrNameLst>
                                      </p:cBhvr>
                                      <p:tavLst>
                                        <p:tav tm="0">
                                          <p:val>
                                            <p:strVal val="#ppt_w*2.5"/>
                                          </p:val>
                                        </p:tav>
                                        <p:tav tm="100000">
                                          <p:val>
                                            <p:strVal val="#ppt_w"/>
                                          </p:val>
                                        </p:tav>
                                      </p:tavLst>
                                    </p:anim>
                                    <p:anim calcmode="lin" valueType="num">
                                      <p:cBhvr>
                                        <p:cTn id="81" dur="500" fill="hold"/>
                                        <p:tgtEl>
                                          <p:spTgt spid="9">
                                            <p:graphicEl>
                                              <a:dgm id="{8C96BC92-7E23-42AE-9701-CE0E27EF4B87}"/>
                                            </p:graphicEl>
                                          </p:spTgt>
                                        </p:tgtEl>
                                        <p:attrNameLst>
                                          <p:attrName>ppt_h</p:attrName>
                                        </p:attrNameLst>
                                      </p:cBhvr>
                                      <p:tavLst>
                                        <p:tav tm="0">
                                          <p:val>
                                            <p:strVal val="#ppt_h*0.01"/>
                                          </p:val>
                                        </p:tav>
                                        <p:tav tm="100000">
                                          <p:val>
                                            <p:strVal val="#ppt_h"/>
                                          </p:val>
                                        </p:tav>
                                      </p:tavLst>
                                    </p:anim>
                                    <p:anim calcmode="lin" valueType="num">
                                      <p:cBhvr>
                                        <p:cTn id="82" dur="500" fill="hold"/>
                                        <p:tgtEl>
                                          <p:spTgt spid="9">
                                            <p:graphicEl>
                                              <a:dgm id="{8C96BC92-7E23-42AE-9701-CE0E27EF4B87}"/>
                                            </p:graphicEl>
                                          </p:spTgt>
                                        </p:tgtEl>
                                        <p:attrNameLst>
                                          <p:attrName>ppt_x</p:attrName>
                                        </p:attrNameLst>
                                      </p:cBhvr>
                                      <p:tavLst>
                                        <p:tav tm="0">
                                          <p:val>
                                            <p:strVal val="#ppt_x"/>
                                          </p:val>
                                        </p:tav>
                                        <p:tav tm="100000">
                                          <p:val>
                                            <p:strVal val="#ppt_x"/>
                                          </p:val>
                                        </p:tav>
                                      </p:tavLst>
                                    </p:anim>
                                    <p:anim calcmode="lin" valueType="num">
                                      <p:cBhvr>
                                        <p:cTn id="83" dur="500" fill="hold"/>
                                        <p:tgtEl>
                                          <p:spTgt spid="9">
                                            <p:graphicEl>
                                              <a:dgm id="{8C96BC92-7E23-42AE-9701-CE0E27EF4B87}"/>
                                            </p:graphicEl>
                                          </p:spTgt>
                                        </p:tgtEl>
                                        <p:attrNameLst>
                                          <p:attrName>ppt_y</p:attrName>
                                        </p:attrNameLst>
                                      </p:cBhvr>
                                      <p:tavLst>
                                        <p:tav tm="0">
                                          <p:val>
                                            <p:strVal val="#ppt_h+1"/>
                                          </p:val>
                                        </p:tav>
                                        <p:tav tm="100000">
                                          <p:val>
                                            <p:strVal val="#ppt_y"/>
                                          </p:val>
                                        </p:tav>
                                      </p:tavLst>
                                    </p:anim>
                                    <p:animEffect transition="in" filter="fade">
                                      <p:cBhvr>
                                        <p:cTn id="84" dur="500"/>
                                        <p:tgtEl>
                                          <p:spTgt spid="9">
                                            <p:graphicEl>
                                              <a:dgm id="{8C96BC92-7E23-42AE-9701-CE0E27EF4B87}"/>
                                            </p:graphicEl>
                                          </p:spTgt>
                                        </p:tgtEl>
                                      </p:cBhvr>
                                    </p:animEffect>
                                  </p:childTnLst>
                                </p:cTn>
                              </p:par>
                              <p:par>
                                <p:cTn id="85" presetID="58" presetClass="entr" presetSubtype="0" accel="100000" fill="hold" grpId="0" nodeType="withEffect">
                                  <p:stCondLst>
                                    <p:cond delay="0"/>
                                  </p:stCondLst>
                                  <p:childTnLst>
                                    <p:set>
                                      <p:cBhvr>
                                        <p:cTn id="86" dur="1" fill="hold">
                                          <p:stCondLst>
                                            <p:cond delay="0"/>
                                          </p:stCondLst>
                                        </p:cTn>
                                        <p:tgtEl>
                                          <p:spTgt spid="9">
                                            <p:graphicEl>
                                              <a:dgm id="{7CE19C82-3C29-4A55-8173-E5825C2CDAE8}"/>
                                            </p:graphicEl>
                                          </p:spTgt>
                                        </p:tgtEl>
                                        <p:attrNameLst>
                                          <p:attrName>style.visibility</p:attrName>
                                        </p:attrNameLst>
                                      </p:cBhvr>
                                      <p:to>
                                        <p:strVal val="visible"/>
                                      </p:to>
                                    </p:set>
                                    <p:anim calcmode="lin" valueType="num">
                                      <p:cBhvr>
                                        <p:cTn id="87" dur="500" fill="hold"/>
                                        <p:tgtEl>
                                          <p:spTgt spid="9">
                                            <p:graphicEl>
                                              <a:dgm id="{7CE19C82-3C29-4A55-8173-E5825C2CDAE8}"/>
                                            </p:graphicEl>
                                          </p:spTgt>
                                        </p:tgtEl>
                                        <p:attrNameLst>
                                          <p:attrName>ppt_w</p:attrName>
                                        </p:attrNameLst>
                                      </p:cBhvr>
                                      <p:tavLst>
                                        <p:tav tm="0">
                                          <p:val>
                                            <p:strVal val="#ppt_w*2.5"/>
                                          </p:val>
                                        </p:tav>
                                        <p:tav tm="100000">
                                          <p:val>
                                            <p:strVal val="#ppt_w"/>
                                          </p:val>
                                        </p:tav>
                                      </p:tavLst>
                                    </p:anim>
                                    <p:anim calcmode="lin" valueType="num">
                                      <p:cBhvr>
                                        <p:cTn id="88" dur="500" fill="hold"/>
                                        <p:tgtEl>
                                          <p:spTgt spid="9">
                                            <p:graphicEl>
                                              <a:dgm id="{7CE19C82-3C29-4A55-8173-E5825C2CDAE8}"/>
                                            </p:graphicEl>
                                          </p:spTgt>
                                        </p:tgtEl>
                                        <p:attrNameLst>
                                          <p:attrName>ppt_h</p:attrName>
                                        </p:attrNameLst>
                                      </p:cBhvr>
                                      <p:tavLst>
                                        <p:tav tm="0">
                                          <p:val>
                                            <p:strVal val="#ppt_h*0.01"/>
                                          </p:val>
                                        </p:tav>
                                        <p:tav tm="100000">
                                          <p:val>
                                            <p:strVal val="#ppt_h"/>
                                          </p:val>
                                        </p:tav>
                                      </p:tavLst>
                                    </p:anim>
                                    <p:anim calcmode="lin" valueType="num">
                                      <p:cBhvr>
                                        <p:cTn id="89" dur="500" fill="hold"/>
                                        <p:tgtEl>
                                          <p:spTgt spid="9">
                                            <p:graphicEl>
                                              <a:dgm id="{7CE19C82-3C29-4A55-8173-E5825C2CDAE8}"/>
                                            </p:graphicEl>
                                          </p:spTgt>
                                        </p:tgtEl>
                                        <p:attrNameLst>
                                          <p:attrName>ppt_x</p:attrName>
                                        </p:attrNameLst>
                                      </p:cBhvr>
                                      <p:tavLst>
                                        <p:tav tm="0">
                                          <p:val>
                                            <p:strVal val="#ppt_x"/>
                                          </p:val>
                                        </p:tav>
                                        <p:tav tm="100000">
                                          <p:val>
                                            <p:strVal val="#ppt_x"/>
                                          </p:val>
                                        </p:tav>
                                      </p:tavLst>
                                    </p:anim>
                                    <p:anim calcmode="lin" valueType="num">
                                      <p:cBhvr>
                                        <p:cTn id="90" dur="500" fill="hold"/>
                                        <p:tgtEl>
                                          <p:spTgt spid="9">
                                            <p:graphicEl>
                                              <a:dgm id="{7CE19C82-3C29-4A55-8173-E5825C2CDAE8}"/>
                                            </p:graphicEl>
                                          </p:spTgt>
                                        </p:tgtEl>
                                        <p:attrNameLst>
                                          <p:attrName>ppt_y</p:attrName>
                                        </p:attrNameLst>
                                      </p:cBhvr>
                                      <p:tavLst>
                                        <p:tav tm="0">
                                          <p:val>
                                            <p:strVal val="#ppt_h+1"/>
                                          </p:val>
                                        </p:tav>
                                        <p:tav tm="100000">
                                          <p:val>
                                            <p:strVal val="#ppt_y"/>
                                          </p:val>
                                        </p:tav>
                                      </p:tavLst>
                                    </p:anim>
                                    <p:animEffect transition="in" filter="fade">
                                      <p:cBhvr>
                                        <p:cTn id="91" dur="500"/>
                                        <p:tgtEl>
                                          <p:spTgt spid="9">
                                            <p:graphicEl>
                                              <a:dgm id="{7CE19C82-3C29-4A55-8173-E5825C2CDAE8}"/>
                                            </p:graphicEl>
                                          </p:spTgt>
                                        </p:tgtEl>
                                      </p:cBhvr>
                                    </p:animEffect>
                                  </p:childTnLst>
                                </p:cTn>
                              </p:par>
                            </p:childTnLst>
                          </p:cTn>
                        </p:par>
                      </p:childTnLst>
                    </p:cTn>
                  </p:par>
                  <p:par>
                    <p:cTn id="92" fill="hold">
                      <p:stCondLst>
                        <p:cond delay="indefinite"/>
                      </p:stCondLst>
                      <p:childTnLst>
                        <p:par>
                          <p:cTn id="93" fill="hold">
                            <p:stCondLst>
                              <p:cond delay="0"/>
                            </p:stCondLst>
                            <p:childTnLst>
                              <p:par>
                                <p:cTn id="94" presetID="58" presetClass="entr" presetSubtype="0" accel="100000" fill="hold" grpId="0" nodeType="clickEffect">
                                  <p:stCondLst>
                                    <p:cond delay="0"/>
                                  </p:stCondLst>
                                  <p:childTnLst>
                                    <p:set>
                                      <p:cBhvr>
                                        <p:cTn id="95" dur="1" fill="hold">
                                          <p:stCondLst>
                                            <p:cond delay="0"/>
                                          </p:stCondLst>
                                        </p:cTn>
                                        <p:tgtEl>
                                          <p:spTgt spid="9">
                                            <p:graphicEl>
                                              <a:dgm id="{FB180C64-E3A7-49A0-A331-A393630F425C}"/>
                                            </p:graphicEl>
                                          </p:spTgt>
                                        </p:tgtEl>
                                        <p:attrNameLst>
                                          <p:attrName>style.visibility</p:attrName>
                                        </p:attrNameLst>
                                      </p:cBhvr>
                                      <p:to>
                                        <p:strVal val="visible"/>
                                      </p:to>
                                    </p:set>
                                    <p:anim calcmode="lin" valueType="num">
                                      <p:cBhvr>
                                        <p:cTn id="96" dur="500" fill="hold"/>
                                        <p:tgtEl>
                                          <p:spTgt spid="9">
                                            <p:graphicEl>
                                              <a:dgm id="{FB180C64-E3A7-49A0-A331-A393630F425C}"/>
                                            </p:graphicEl>
                                          </p:spTgt>
                                        </p:tgtEl>
                                        <p:attrNameLst>
                                          <p:attrName>ppt_w</p:attrName>
                                        </p:attrNameLst>
                                      </p:cBhvr>
                                      <p:tavLst>
                                        <p:tav tm="0">
                                          <p:val>
                                            <p:strVal val="#ppt_w*2.5"/>
                                          </p:val>
                                        </p:tav>
                                        <p:tav tm="100000">
                                          <p:val>
                                            <p:strVal val="#ppt_w"/>
                                          </p:val>
                                        </p:tav>
                                      </p:tavLst>
                                    </p:anim>
                                    <p:anim calcmode="lin" valueType="num">
                                      <p:cBhvr>
                                        <p:cTn id="97" dur="500" fill="hold"/>
                                        <p:tgtEl>
                                          <p:spTgt spid="9">
                                            <p:graphicEl>
                                              <a:dgm id="{FB180C64-E3A7-49A0-A331-A393630F425C}"/>
                                            </p:graphicEl>
                                          </p:spTgt>
                                        </p:tgtEl>
                                        <p:attrNameLst>
                                          <p:attrName>ppt_h</p:attrName>
                                        </p:attrNameLst>
                                      </p:cBhvr>
                                      <p:tavLst>
                                        <p:tav tm="0">
                                          <p:val>
                                            <p:strVal val="#ppt_h*0.01"/>
                                          </p:val>
                                        </p:tav>
                                        <p:tav tm="100000">
                                          <p:val>
                                            <p:strVal val="#ppt_h"/>
                                          </p:val>
                                        </p:tav>
                                      </p:tavLst>
                                    </p:anim>
                                    <p:anim calcmode="lin" valueType="num">
                                      <p:cBhvr>
                                        <p:cTn id="98" dur="500" fill="hold"/>
                                        <p:tgtEl>
                                          <p:spTgt spid="9">
                                            <p:graphicEl>
                                              <a:dgm id="{FB180C64-E3A7-49A0-A331-A393630F425C}"/>
                                            </p:graphicEl>
                                          </p:spTgt>
                                        </p:tgtEl>
                                        <p:attrNameLst>
                                          <p:attrName>ppt_x</p:attrName>
                                        </p:attrNameLst>
                                      </p:cBhvr>
                                      <p:tavLst>
                                        <p:tav tm="0">
                                          <p:val>
                                            <p:strVal val="#ppt_x"/>
                                          </p:val>
                                        </p:tav>
                                        <p:tav tm="100000">
                                          <p:val>
                                            <p:strVal val="#ppt_x"/>
                                          </p:val>
                                        </p:tav>
                                      </p:tavLst>
                                    </p:anim>
                                    <p:anim calcmode="lin" valueType="num">
                                      <p:cBhvr>
                                        <p:cTn id="99" dur="500" fill="hold"/>
                                        <p:tgtEl>
                                          <p:spTgt spid="9">
                                            <p:graphicEl>
                                              <a:dgm id="{FB180C64-E3A7-49A0-A331-A393630F425C}"/>
                                            </p:graphicEl>
                                          </p:spTgt>
                                        </p:tgtEl>
                                        <p:attrNameLst>
                                          <p:attrName>ppt_y</p:attrName>
                                        </p:attrNameLst>
                                      </p:cBhvr>
                                      <p:tavLst>
                                        <p:tav tm="0">
                                          <p:val>
                                            <p:strVal val="#ppt_h+1"/>
                                          </p:val>
                                        </p:tav>
                                        <p:tav tm="100000">
                                          <p:val>
                                            <p:strVal val="#ppt_y"/>
                                          </p:val>
                                        </p:tav>
                                      </p:tavLst>
                                    </p:anim>
                                    <p:animEffect transition="in" filter="fade">
                                      <p:cBhvr>
                                        <p:cTn id="100" dur="500"/>
                                        <p:tgtEl>
                                          <p:spTgt spid="9">
                                            <p:graphicEl>
                                              <a:dgm id="{FB180C64-E3A7-49A0-A331-A393630F425C}"/>
                                            </p:graphicEl>
                                          </p:spTgt>
                                        </p:tgtEl>
                                      </p:cBhvr>
                                    </p:animEffect>
                                  </p:childTnLst>
                                </p:cTn>
                              </p:par>
                              <p:par>
                                <p:cTn id="101" presetID="58" presetClass="entr" presetSubtype="0" accel="100000" fill="hold" grpId="0" nodeType="withEffect">
                                  <p:stCondLst>
                                    <p:cond delay="0"/>
                                  </p:stCondLst>
                                  <p:childTnLst>
                                    <p:set>
                                      <p:cBhvr>
                                        <p:cTn id="102" dur="1" fill="hold">
                                          <p:stCondLst>
                                            <p:cond delay="0"/>
                                          </p:stCondLst>
                                        </p:cTn>
                                        <p:tgtEl>
                                          <p:spTgt spid="9">
                                            <p:graphicEl>
                                              <a:dgm id="{C6D8CFCD-79EB-4452-9771-93E70DB876A3}"/>
                                            </p:graphicEl>
                                          </p:spTgt>
                                        </p:tgtEl>
                                        <p:attrNameLst>
                                          <p:attrName>style.visibility</p:attrName>
                                        </p:attrNameLst>
                                      </p:cBhvr>
                                      <p:to>
                                        <p:strVal val="visible"/>
                                      </p:to>
                                    </p:set>
                                    <p:anim calcmode="lin" valueType="num">
                                      <p:cBhvr>
                                        <p:cTn id="103" dur="500" fill="hold"/>
                                        <p:tgtEl>
                                          <p:spTgt spid="9">
                                            <p:graphicEl>
                                              <a:dgm id="{C6D8CFCD-79EB-4452-9771-93E70DB876A3}"/>
                                            </p:graphicEl>
                                          </p:spTgt>
                                        </p:tgtEl>
                                        <p:attrNameLst>
                                          <p:attrName>ppt_w</p:attrName>
                                        </p:attrNameLst>
                                      </p:cBhvr>
                                      <p:tavLst>
                                        <p:tav tm="0">
                                          <p:val>
                                            <p:strVal val="#ppt_w*2.5"/>
                                          </p:val>
                                        </p:tav>
                                        <p:tav tm="100000">
                                          <p:val>
                                            <p:strVal val="#ppt_w"/>
                                          </p:val>
                                        </p:tav>
                                      </p:tavLst>
                                    </p:anim>
                                    <p:anim calcmode="lin" valueType="num">
                                      <p:cBhvr>
                                        <p:cTn id="104" dur="500" fill="hold"/>
                                        <p:tgtEl>
                                          <p:spTgt spid="9">
                                            <p:graphicEl>
                                              <a:dgm id="{C6D8CFCD-79EB-4452-9771-93E70DB876A3}"/>
                                            </p:graphicEl>
                                          </p:spTgt>
                                        </p:tgtEl>
                                        <p:attrNameLst>
                                          <p:attrName>ppt_h</p:attrName>
                                        </p:attrNameLst>
                                      </p:cBhvr>
                                      <p:tavLst>
                                        <p:tav tm="0">
                                          <p:val>
                                            <p:strVal val="#ppt_h*0.01"/>
                                          </p:val>
                                        </p:tav>
                                        <p:tav tm="100000">
                                          <p:val>
                                            <p:strVal val="#ppt_h"/>
                                          </p:val>
                                        </p:tav>
                                      </p:tavLst>
                                    </p:anim>
                                    <p:anim calcmode="lin" valueType="num">
                                      <p:cBhvr>
                                        <p:cTn id="105" dur="500" fill="hold"/>
                                        <p:tgtEl>
                                          <p:spTgt spid="9">
                                            <p:graphicEl>
                                              <a:dgm id="{C6D8CFCD-79EB-4452-9771-93E70DB876A3}"/>
                                            </p:graphicEl>
                                          </p:spTgt>
                                        </p:tgtEl>
                                        <p:attrNameLst>
                                          <p:attrName>ppt_x</p:attrName>
                                        </p:attrNameLst>
                                      </p:cBhvr>
                                      <p:tavLst>
                                        <p:tav tm="0">
                                          <p:val>
                                            <p:strVal val="#ppt_x"/>
                                          </p:val>
                                        </p:tav>
                                        <p:tav tm="100000">
                                          <p:val>
                                            <p:strVal val="#ppt_x"/>
                                          </p:val>
                                        </p:tav>
                                      </p:tavLst>
                                    </p:anim>
                                    <p:anim calcmode="lin" valueType="num">
                                      <p:cBhvr>
                                        <p:cTn id="106" dur="500" fill="hold"/>
                                        <p:tgtEl>
                                          <p:spTgt spid="9">
                                            <p:graphicEl>
                                              <a:dgm id="{C6D8CFCD-79EB-4452-9771-93E70DB876A3}"/>
                                            </p:graphicEl>
                                          </p:spTgt>
                                        </p:tgtEl>
                                        <p:attrNameLst>
                                          <p:attrName>ppt_y</p:attrName>
                                        </p:attrNameLst>
                                      </p:cBhvr>
                                      <p:tavLst>
                                        <p:tav tm="0">
                                          <p:val>
                                            <p:strVal val="#ppt_h+1"/>
                                          </p:val>
                                        </p:tav>
                                        <p:tav tm="100000">
                                          <p:val>
                                            <p:strVal val="#ppt_y"/>
                                          </p:val>
                                        </p:tav>
                                      </p:tavLst>
                                    </p:anim>
                                    <p:animEffect transition="in" filter="fade">
                                      <p:cBhvr>
                                        <p:cTn id="107" dur="500"/>
                                        <p:tgtEl>
                                          <p:spTgt spid="9">
                                            <p:graphicEl>
                                              <a:dgm id="{C6D8CFCD-79EB-4452-9771-93E70DB876A3}"/>
                                            </p:graphicEl>
                                          </p:spTgt>
                                        </p:tgtEl>
                                      </p:cBhvr>
                                    </p:animEffect>
                                  </p:childTnLst>
                                </p:cTn>
                              </p:par>
                            </p:childTnLst>
                          </p:cTn>
                        </p:par>
                      </p:childTnLst>
                    </p:cTn>
                  </p:par>
                  <p:par>
                    <p:cTn id="108" fill="hold">
                      <p:stCondLst>
                        <p:cond delay="indefinite"/>
                      </p:stCondLst>
                      <p:childTnLst>
                        <p:par>
                          <p:cTn id="109" fill="hold">
                            <p:stCondLst>
                              <p:cond delay="0"/>
                            </p:stCondLst>
                            <p:childTnLst>
                              <p:par>
                                <p:cTn id="110" presetID="47" presetClass="entr" presetSubtype="0" fill="hold" nodeType="clickEffect">
                                  <p:stCondLst>
                                    <p:cond delay="0"/>
                                  </p:stCondLst>
                                  <p:childTnLst>
                                    <p:set>
                                      <p:cBhvr>
                                        <p:cTn id="111" dur="1" fill="hold">
                                          <p:stCondLst>
                                            <p:cond delay="0"/>
                                          </p:stCondLst>
                                        </p:cTn>
                                        <p:tgtEl>
                                          <p:spTgt spid="45"/>
                                        </p:tgtEl>
                                        <p:attrNameLst>
                                          <p:attrName>style.visibility</p:attrName>
                                        </p:attrNameLst>
                                      </p:cBhvr>
                                      <p:to>
                                        <p:strVal val="visible"/>
                                      </p:to>
                                    </p:set>
                                    <p:animEffect transition="in" filter="fade">
                                      <p:cBhvr>
                                        <p:cTn id="112" dur="1000"/>
                                        <p:tgtEl>
                                          <p:spTgt spid="45"/>
                                        </p:tgtEl>
                                      </p:cBhvr>
                                    </p:animEffect>
                                    <p:anim calcmode="lin" valueType="num">
                                      <p:cBhvr>
                                        <p:cTn id="113" dur="1000" fill="hold"/>
                                        <p:tgtEl>
                                          <p:spTgt spid="45"/>
                                        </p:tgtEl>
                                        <p:attrNameLst>
                                          <p:attrName>ppt_x</p:attrName>
                                        </p:attrNameLst>
                                      </p:cBhvr>
                                      <p:tavLst>
                                        <p:tav tm="0">
                                          <p:val>
                                            <p:strVal val="#ppt_x"/>
                                          </p:val>
                                        </p:tav>
                                        <p:tav tm="100000">
                                          <p:val>
                                            <p:strVal val="#ppt_x"/>
                                          </p:val>
                                        </p:tav>
                                      </p:tavLst>
                                    </p:anim>
                                    <p:anim calcmode="lin" valueType="num">
                                      <p:cBhvr>
                                        <p:cTn id="114" dur="1000" fill="hold"/>
                                        <p:tgtEl>
                                          <p:spTgt spid="45"/>
                                        </p:tgtEl>
                                        <p:attrNameLst>
                                          <p:attrName>ppt_y</p:attrName>
                                        </p:attrNameLst>
                                      </p:cBhvr>
                                      <p:tavLst>
                                        <p:tav tm="0">
                                          <p:val>
                                            <p:strVal val="#ppt_y-.1"/>
                                          </p:val>
                                        </p:tav>
                                        <p:tav tm="100000">
                                          <p:val>
                                            <p:strVal val="#ppt_y"/>
                                          </p:val>
                                        </p:tav>
                                      </p:tavLst>
                                    </p:anim>
                                  </p:childTnLst>
                                </p:cTn>
                              </p:par>
                              <p:par>
                                <p:cTn id="115" presetID="24" presetClass="entr" presetSubtype="0" fill="hold" nodeType="withEffect">
                                  <p:stCondLst>
                                    <p:cond delay="0"/>
                                  </p:stCondLst>
                                  <p:childTnLst>
                                    <p:set>
                                      <p:cBhvr>
                                        <p:cTn id="116" dur="1" fill="hold">
                                          <p:stCondLst>
                                            <p:cond delay="0"/>
                                          </p:stCondLst>
                                        </p:cTn>
                                        <p:tgtEl>
                                          <p:spTgt spid="32"/>
                                        </p:tgtEl>
                                        <p:attrNameLst>
                                          <p:attrName>style.visibility</p:attrName>
                                        </p:attrNameLst>
                                      </p:cBhvr>
                                      <p:to>
                                        <p:strVal val="visible"/>
                                      </p:to>
                                    </p:set>
                                    <p:anim to="" calcmode="lin" valueType="num">
                                      <p:cBhvr>
                                        <p:cTn id="117" dur="1" fill="hold"/>
                                        <p:tgtEl>
                                          <p:spTgt spid="32"/>
                                        </p:tgtEl>
                                        <p:attrNameLst>
                                          <p:attrName/>
                                        </p:attrNameLst>
                                      </p:cBhvr>
                                    </p:anim>
                                  </p:childTnLst>
                                </p:cTn>
                              </p:par>
                              <p:par>
                                <p:cTn id="118" presetID="24" presetClass="entr" presetSubtype="0" fill="hold" grpId="0" nodeType="withEffect">
                                  <p:stCondLst>
                                    <p:cond delay="0"/>
                                  </p:stCondLst>
                                  <p:childTnLst>
                                    <p:set>
                                      <p:cBhvr>
                                        <p:cTn id="119" dur="1" fill="hold">
                                          <p:stCondLst>
                                            <p:cond delay="0"/>
                                          </p:stCondLst>
                                        </p:cTn>
                                        <p:tgtEl>
                                          <p:spTgt spid="36"/>
                                        </p:tgtEl>
                                        <p:attrNameLst>
                                          <p:attrName>style.visibility</p:attrName>
                                        </p:attrNameLst>
                                      </p:cBhvr>
                                      <p:to>
                                        <p:strVal val="visible"/>
                                      </p:to>
                                    </p:set>
                                    <p:anim to="" calcmode="lin" valueType="num">
                                      <p:cBhvr>
                                        <p:cTn id="120" dur="1" fill="hold"/>
                                        <p:tgtEl>
                                          <p:spTgt spid="36"/>
                                        </p:tgtEl>
                                        <p:attrNameLst>
                                          <p:attrName/>
                                        </p:attrNameLst>
                                      </p:cBhvr>
                                    </p:anim>
                                  </p:childTnLst>
                                </p:cTn>
                              </p:par>
                            </p:childTnLst>
                          </p:cTn>
                        </p:par>
                      </p:childTnLst>
                    </p:cTn>
                  </p:par>
                  <p:par>
                    <p:cTn id="121" fill="hold">
                      <p:stCondLst>
                        <p:cond delay="indefinite"/>
                      </p:stCondLst>
                      <p:childTnLst>
                        <p:par>
                          <p:cTn id="122" fill="hold">
                            <p:stCondLst>
                              <p:cond delay="0"/>
                            </p:stCondLst>
                            <p:childTnLst>
                              <p:par>
                                <p:cTn id="123" presetID="47" presetClass="entr" presetSubtype="0" fill="hold" grpId="0" nodeType="clickEffect">
                                  <p:stCondLst>
                                    <p:cond delay="0"/>
                                  </p:stCondLst>
                                  <p:childTnLst>
                                    <p:set>
                                      <p:cBhvr>
                                        <p:cTn id="124" dur="1" fill="hold">
                                          <p:stCondLst>
                                            <p:cond delay="0"/>
                                          </p:stCondLst>
                                        </p:cTn>
                                        <p:tgtEl>
                                          <p:spTgt spid="38"/>
                                        </p:tgtEl>
                                        <p:attrNameLst>
                                          <p:attrName>style.visibility</p:attrName>
                                        </p:attrNameLst>
                                      </p:cBhvr>
                                      <p:to>
                                        <p:strVal val="visible"/>
                                      </p:to>
                                    </p:set>
                                    <p:animEffect transition="in" filter="fade">
                                      <p:cBhvr>
                                        <p:cTn id="125" dur="1000"/>
                                        <p:tgtEl>
                                          <p:spTgt spid="38"/>
                                        </p:tgtEl>
                                      </p:cBhvr>
                                    </p:animEffect>
                                    <p:anim calcmode="lin" valueType="num">
                                      <p:cBhvr>
                                        <p:cTn id="126" dur="1000" fill="hold"/>
                                        <p:tgtEl>
                                          <p:spTgt spid="38"/>
                                        </p:tgtEl>
                                        <p:attrNameLst>
                                          <p:attrName>ppt_x</p:attrName>
                                        </p:attrNameLst>
                                      </p:cBhvr>
                                      <p:tavLst>
                                        <p:tav tm="0">
                                          <p:val>
                                            <p:strVal val="#ppt_x"/>
                                          </p:val>
                                        </p:tav>
                                        <p:tav tm="100000">
                                          <p:val>
                                            <p:strVal val="#ppt_x"/>
                                          </p:val>
                                        </p:tav>
                                      </p:tavLst>
                                    </p:anim>
                                    <p:anim calcmode="lin" valueType="num">
                                      <p:cBhvr>
                                        <p:cTn id="127" dur="1000" fill="hold"/>
                                        <p:tgtEl>
                                          <p:spTgt spid="38"/>
                                        </p:tgtEl>
                                        <p:attrNameLst>
                                          <p:attrName>ppt_y</p:attrName>
                                        </p:attrNameLst>
                                      </p:cBhvr>
                                      <p:tavLst>
                                        <p:tav tm="0">
                                          <p:val>
                                            <p:strVal val="#ppt_y-.1"/>
                                          </p:val>
                                        </p:tav>
                                        <p:tav tm="100000">
                                          <p:val>
                                            <p:strVal val="#ppt_y"/>
                                          </p:val>
                                        </p:tav>
                                      </p:tavLst>
                                    </p:anim>
                                  </p:childTnLst>
                                </p:cTn>
                              </p:par>
                              <p:par>
                                <p:cTn id="128" presetID="47" presetClass="entr" presetSubtype="0" fill="hold" grpId="0" nodeType="withEffect">
                                  <p:stCondLst>
                                    <p:cond delay="0"/>
                                  </p:stCondLst>
                                  <p:childTnLst>
                                    <p:set>
                                      <p:cBhvr>
                                        <p:cTn id="129" dur="1" fill="hold">
                                          <p:stCondLst>
                                            <p:cond delay="0"/>
                                          </p:stCondLst>
                                        </p:cTn>
                                        <p:tgtEl>
                                          <p:spTgt spid="48"/>
                                        </p:tgtEl>
                                        <p:attrNameLst>
                                          <p:attrName>style.visibility</p:attrName>
                                        </p:attrNameLst>
                                      </p:cBhvr>
                                      <p:to>
                                        <p:strVal val="visible"/>
                                      </p:to>
                                    </p:set>
                                    <p:animEffect transition="in" filter="fade">
                                      <p:cBhvr>
                                        <p:cTn id="130" dur="1000"/>
                                        <p:tgtEl>
                                          <p:spTgt spid="48"/>
                                        </p:tgtEl>
                                      </p:cBhvr>
                                    </p:animEffect>
                                    <p:anim calcmode="lin" valueType="num">
                                      <p:cBhvr>
                                        <p:cTn id="131" dur="1000" fill="hold"/>
                                        <p:tgtEl>
                                          <p:spTgt spid="48"/>
                                        </p:tgtEl>
                                        <p:attrNameLst>
                                          <p:attrName>ppt_x</p:attrName>
                                        </p:attrNameLst>
                                      </p:cBhvr>
                                      <p:tavLst>
                                        <p:tav tm="0">
                                          <p:val>
                                            <p:strVal val="#ppt_x"/>
                                          </p:val>
                                        </p:tav>
                                        <p:tav tm="100000">
                                          <p:val>
                                            <p:strVal val="#ppt_x"/>
                                          </p:val>
                                        </p:tav>
                                      </p:tavLst>
                                    </p:anim>
                                    <p:anim calcmode="lin" valueType="num">
                                      <p:cBhvr>
                                        <p:cTn id="132"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par>
                    <p:cTn id="133" fill="hold">
                      <p:stCondLst>
                        <p:cond delay="indefinite"/>
                      </p:stCondLst>
                      <p:childTnLst>
                        <p:par>
                          <p:cTn id="134" fill="hold">
                            <p:stCondLst>
                              <p:cond delay="0"/>
                            </p:stCondLst>
                            <p:childTnLst>
                              <p:par>
                                <p:cTn id="135" presetID="50" presetClass="entr" presetSubtype="0" decel="100000" fill="hold" grpId="0" nodeType="clickEffect">
                                  <p:stCondLst>
                                    <p:cond delay="0"/>
                                  </p:stCondLst>
                                  <p:childTnLst>
                                    <p:set>
                                      <p:cBhvr>
                                        <p:cTn id="136" dur="1" fill="hold">
                                          <p:stCondLst>
                                            <p:cond delay="0"/>
                                          </p:stCondLst>
                                        </p:cTn>
                                        <p:tgtEl>
                                          <p:spTgt spid="49"/>
                                        </p:tgtEl>
                                        <p:attrNameLst>
                                          <p:attrName>style.visibility</p:attrName>
                                        </p:attrNameLst>
                                      </p:cBhvr>
                                      <p:to>
                                        <p:strVal val="visible"/>
                                      </p:to>
                                    </p:set>
                                    <p:anim calcmode="lin" valueType="num">
                                      <p:cBhvr>
                                        <p:cTn id="137" dur="1000" fill="hold"/>
                                        <p:tgtEl>
                                          <p:spTgt spid="49"/>
                                        </p:tgtEl>
                                        <p:attrNameLst>
                                          <p:attrName>ppt_w</p:attrName>
                                        </p:attrNameLst>
                                      </p:cBhvr>
                                      <p:tavLst>
                                        <p:tav tm="0">
                                          <p:val>
                                            <p:strVal val="#ppt_w+.3"/>
                                          </p:val>
                                        </p:tav>
                                        <p:tav tm="100000">
                                          <p:val>
                                            <p:strVal val="#ppt_w"/>
                                          </p:val>
                                        </p:tav>
                                      </p:tavLst>
                                    </p:anim>
                                    <p:anim calcmode="lin" valueType="num">
                                      <p:cBhvr>
                                        <p:cTn id="138" dur="1000" fill="hold"/>
                                        <p:tgtEl>
                                          <p:spTgt spid="49"/>
                                        </p:tgtEl>
                                        <p:attrNameLst>
                                          <p:attrName>ppt_h</p:attrName>
                                        </p:attrNameLst>
                                      </p:cBhvr>
                                      <p:tavLst>
                                        <p:tav tm="0">
                                          <p:val>
                                            <p:strVal val="#ppt_h"/>
                                          </p:val>
                                        </p:tav>
                                        <p:tav tm="100000">
                                          <p:val>
                                            <p:strVal val="#ppt_h"/>
                                          </p:val>
                                        </p:tav>
                                      </p:tavLst>
                                    </p:anim>
                                    <p:animEffect transition="in" filter="fade">
                                      <p:cBhvr>
                                        <p:cTn id="139" dur="1000"/>
                                        <p:tgtEl>
                                          <p:spTgt spid="49"/>
                                        </p:tgtEl>
                                      </p:cBhvr>
                                    </p:animEffect>
                                  </p:childTnLst>
                                </p:cTn>
                              </p:par>
                              <p:par>
                                <p:cTn id="140" presetID="50" presetClass="entr" presetSubtype="0" decel="100000" fill="hold" nodeType="withEffect">
                                  <p:stCondLst>
                                    <p:cond delay="0"/>
                                  </p:stCondLst>
                                  <p:childTnLst>
                                    <p:set>
                                      <p:cBhvr>
                                        <p:cTn id="141" dur="1" fill="hold">
                                          <p:stCondLst>
                                            <p:cond delay="0"/>
                                          </p:stCondLst>
                                        </p:cTn>
                                        <p:tgtEl>
                                          <p:spTgt spid="23"/>
                                        </p:tgtEl>
                                        <p:attrNameLst>
                                          <p:attrName>style.visibility</p:attrName>
                                        </p:attrNameLst>
                                      </p:cBhvr>
                                      <p:to>
                                        <p:strVal val="visible"/>
                                      </p:to>
                                    </p:set>
                                    <p:anim calcmode="lin" valueType="num">
                                      <p:cBhvr>
                                        <p:cTn id="142" dur="1000" fill="hold"/>
                                        <p:tgtEl>
                                          <p:spTgt spid="23"/>
                                        </p:tgtEl>
                                        <p:attrNameLst>
                                          <p:attrName>ppt_w</p:attrName>
                                        </p:attrNameLst>
                                      </p:cBhvr>
                                      <p:tavLst>
                                        <p:tav tm="0">
                                          <p:val>
                                            <p:strVal val="#ppt_w+.3"/>
                                          </p:val>
                                        </p:tav>
                                        <p:tav tm="100000">
                                          <p:val>
                                            <p:strVal val="#ppt_w"/>
                                          </p:val>
                                        </p:tav>
                                      </p:tavLst>
                                    </p:anim>
                                    <p:anim calcmode="lin" valueType="num">
                                      <p:cBhvr>
                                        <p:cTn id="143" dur="1000" fill="hold"/>
                                        <p:tgtEl>
                                          <p:spTgt spid="23"/>
                                        </p:tgtEl>
                                        <p:attrNameLst>
                                          <p:attrName>ppt_h</p:attrName>
                                        </p:attrNameLst>
                                      </p:cBhvr>
                                      <p:tavLst>
                                        <p:tav tm="0">
                                          <p:val>
                                            <p:strVal val="#ppt_h"/>
                                          </p:val>
                                        </p:tav>
                                        <p:tav tm="100000">
                                          <p:val>
                                            <p:strVal val="#ppt_h"/>
                                          </p:val>
                                        </p:tav>
                                      </p:tavLst>
                                    </p:anim>
                                    <p:animEffect transition="in" filter="fade">
                                      <p:cBhvr>
                                        <p:cTn id="144"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Sub>
          <a:bldDgm bld="one"/>
        </p:bldSub>
      </p:bldGraphic>
      <p:bldP spid="36" grpId="0"/>
      <p:bldP spid="38" grpId="0" animBg="1"/>
      <p:bldP spid="48" grpId="0"/>
      <p:bldP spid="49"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75656" y="548680"/>
            <a:ext cx="7668344" cy="576064"/>
          </a:xfrm>
        </p:spPr>
        <p:txBody>
          <a:bodyPr/>
          <a:lstStyle/>
          <a:p>
            <a:r>
              <a:rPr lang="en-US" smtClean="0"/>
              <a:t>Deployment of the SecureUML diagram</a:t>
            </a:r>
            <a:endParaRPr lang="en-US"/>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482306" name="AutoShape 2" descr="Image result for databas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82308" name="AutoShape 4" descr="Image result for databas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19" name="Espace réservé du contenu 18"/>
          <p:cNvGraphicFramePr>
            <a:graphicFrameLocks noGrp="1"/>
          </p:cNvGraphicFramePr>
          <p:nvPr>
            <p:ph idx="1"/>
          </p:nvPr>
        </p:nvGraphicFramePr>
        <p:xfrm>
          <a:off x="1223628" y="2024845"/>
          <a:ext cx="6480720" cy="2808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Rectangle 10"/>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r"/>
            <a:r>
              <a:rPr lang="en-US" sz="1200" smtClean="0">
                <a:latin typeface="GillSans"/>
              </a:rPr>
              <a:t>The AspectJ implementation of the application</a:t>
            </a:r>
            <a:endParaRPr lang="en-US" sz="1000" smtClean="0">
              <a:solidFill>
                <a:prstClr val="white"/>
              </a:solidFill>
              <a:latin typeface="GillSans"/>
            </a:endParaRPr>
          </a:p>
        </p:txBody>
      </p:sp>
      <p:sp>
        <p:nvSpPr>
          <p:cNvPr id="13" name="Espace réservé du numéro de diapositive 12"/>
          <p:cNvSpPr>
            <a:spLocks noGrp="1"/>
          </p:cNvSpPr>
          <p:nvPr>
            <p:ph type="sldNum" sz="quarter" idx="12"/>
          </p:nvPr>
        </p:nvSpPr>
        <p:spPr/>
        <p:txBody>
          <a:bodyPr/>
          <a:lstStyle/>
          <a:p>
            <a:fld id="{3A5F5595-61AE-4AA6-B423-33EDBD1DAE12}" type="slidenum">
              <a:rPr lang="fr-FR" smtClean="0"/>
              <a:pPr/>
              <a:t>55</a:t>
            </a:fld>
            <a:endParaRPr lang="fr-FR" dirty="0"/>
          </a:p>
        </p:txBody>
      </p:sp>
      <p:sp>
        <p:nvSpPr>
          <p:cNvPr id="12" name="Rectangle 11"/>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200" smtClean="0">
                <a:solidFill>
                  <a:prstClr val="white"/>
                </a:solidFill>
                <a:latin typeface="GillSans"/>
              </a:rPr>
              <a:t>Translation of  the B specification into an executable code</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75656" y="548680"/>
            <a:ext cx="7668344" cy="576064"/>
          </a:xfrm>
        </p:spPr>
        <p:txBody>
          <a:bodyPr/>
          <a:lstStyle/>
          <a:p>
            <a:r>
              <a:rPr lang="en-US" smtClean="0"/>
              <a:t>Deployment of the SecureUML diagram</a:t>
            </a:r>
            <a:endParaRPr lang="en-US"/>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482306" name="AutoShape 2" descr="Image result for databas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82308" name="AutoShape 4" descr="Image result for databas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19" name="Espace réservé du contenu 18"/>
          <p:cNvGraphicFramePr>
            <a:graphicFrameLocks noGrp="1"/>
          </p:cNvGraphicFramePr>
          <p:nvPr>
            <p:ph idx="1"/>
          </p:nvPr>
        </p:nvGraphicFramePr>
        <p:xfrm>
          <a:off x="1223628" y="2024845"/>
          <a:ext cx="6480720" cy="2808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6" name="Organigramme : Disque magnétique 25"/>
          <p:cNvSpPr/>
          <p:nvPr/>
        </p:nvSpPr>
        <p:spPr>
          <a:xfrm>
            <a:off x="3276364" y="2672916"/>
            <a:ext cx="4572000" cy="2377440"/>
          </a:xfrm>
          <a:prstGeom prst="flowChartMagneticDisk">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r"/>
            <a:r>
              <a:rPr lang="en-US" sz="1200" smtClean="0">
                <a:latin typeface="GillSans"/>
              </a:rPr>
              <a:t>The AspectJ implementation of the application</a:t>
            </a:r>
            <a:endParaRPr lang="en-US" sz="1000" smtClean="0">
              <a:solidFill>
                <a:prstClr val="white"/>
              </a:solidFill>
              <a:latin typeface="GillSans"/>
            </a:endParaRPr>
          </a:p>
        </p:txBody>
      </p:sp>
      <p:sp>
        <p:nvSpPr>
          <p:cNvPr id="13" name="Espace réservé du numéro de diapositive 12"/>
          <p:cNvSpPr>
            <a:spLocks noGrp="1"/>
          </p:cNvSpPr>
          <p:nvPr>
            <p:ph type="sldNum" sz="quarter" idx="12"/>
          </p:nvPr>
        </p:nvSpPr>
        <p:spPr/>
        <p:txBody>
          <a:bodyPr/>
          <a:lstStyle/>
          <a:p>
            <a:fld id="{3A5F5595-61AE-4AA6-B423-33EDBD1DAE12}" type="slidenum">
              <a:rPr lang="fr-FR" smtClean="0"/>
              <a:pPr/>
              <a:t>56</a:t>
            </a:fld>
            <a:endParaRPr lang="fr-FR" dirty="0"/>
          </a:p>
        </p:txBody>
      </p:sp>
      <p:sp>
        <p:nvSpPr>
          <p:cNvPr id="12" name="Rectangle 11"/>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200" smtClean="0">
                <a:solidFill>
                  <a:prstClr val="white"/>
                </a:solidFill>
                <a:latin typeface="GillSans"/>
              </a:rPr>
              <a:t>Translation of  the B specification into an executable code</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04156" y="548680"/>
            <a:ext cx="8208404" cy="576064"/>
          </a:xfrm>
        </p:spPr>
        <p:txBody>
          <a:bodyPr/>
          <a:lstStyle/>
          <a:p>
            <a:r>
              <a:rPr lang="en-US" smtClean="0">
                <a:latin typeface="+mj-lt"/>
              </a:rPr>
              <a:t>Deployment of the secure activity diagram</a:t>
            </a:r>
            <a:endParaRPr lang="en-US">
              <a:latin typeface="+mj-lt"/>
            </a:endParaRPr>
          </a:p>
        </p:txBody>
      </p:sp>
      <p:sp>
        <p:nvSpPr>
          <p:cNvPr id="3" name="Espace réservé du contenu 2"/>
          <p:cNvSpPr>
            <a:spLocks noGrp="1"/>
          </p:cNvSpPr>
          <p:nvPr>
            <p:ph idx="1"/>
          </p:nvPr>
        </p:nvSpPr>
        <p:spPr/>
        <p:txBody>
          <a:bodyPr/>
          <a:lstStyle/>
          <a:p>
            <a:endParaRPr lang="en-US"/>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graphicFrame>
        <p:nvGraphicFramePr>
          <p:cNvPr id="8" name="Diagramme 7"/>
          <p:cNvGraphicFramePr/>
          <p:nvPr/>
        </p:nvGraphicFramePr>
        <p:xfrm>
          <a:off x="359532" y="2240868"/>
          <a:ext cx="4752678" cy="30603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1" name="Tableau 10"/>
          <p:cNvGraphicFramePr>
            <a:graphicFrameLocks noGrp="1"/>
          </p:cNvGraphicFramePr>
          <p:nvPr/>
        </p:nvGraphicFramePr>
        <p:xfrm>
          <a:off x="6125146" y="2997435"/>
          <a:ext cx="2232250" cy="915876"/>
        </p:xfrm>
        <a:graphic>
          <a:graphicData uri="http://schemas.openxmlformats.org/drawingml/2006/table">
            <a:tbl>
              <a:tblPr firstRow="1" bandRow="1">
                <a:tableStyleId>{F5AB1C69-6EDB-4FF4-983F-18BD219EF322}</a:tableStyleId>
              </a:tblPr>
              <a:tblGrid>
                <a:gridCol w="396045"/>
                <a:gridCol w="360040"/>
                <a:gridCol w="396044"/>
                <a:gridCol w="540060"/>
                <a:gridCol w="540061"/>
              </a:tblGrid>
              <a:tr h="326984">
                <a:tc>
                  <a:txBody>
                    <a:bodyPr/>
                    <a:lstStyle/>
                    <a:p>
                      <a:r>
                        <a:rPr lang="fr-FR" sz="1000" baseline="0" smtClean="0"/>
                        <a:t>p</a:t>
                      </a:r>
                      <a:r>
                        <a:rPr lang="fr-FR" sz="1000" baseline="-25000" smtClean="0"/>
                        <a:t>x1</a:t>
                      </a:r>
                      <a:endParaRPr lang="en-US" sz="1000"/>
                    </a:p>
                  </a:txBody>
                  <a:tcPr/>
                </a:tc>
                <a:tc>
                  <a:txBody>
                    <a:bodyPr/>
                    <a:lstStyle/>
                    <a:p>
                      <a:r>
                        <a:rPr lang="fr-FR" sz="1000" smtClean="0"/>
                        <a:t>…</a:t>
                      </a:r>
                      <a:endParaRPr lang="en-US" sz="1000"/>
                    </a:p>
                  </a:txBody>
                  <a:tcPr/>
                </a:tc>
                <a:tc>
                  <a:txBody>
                    <a:bodyPr/>
                    <a:lstStyle/>
                    <a:p>
                      <a:r>
                        <a:rPr lang="fr-FR" sz="1000" baseline="0" smtClean="0"/>
                        <a:t>p</a:t>
                      </a:r>
                      <a:r>
                        <a:rPr lang="fr-FR" sz="1000" baseline="-25000" smtClean="0"/>
                        <a:t>xn</a:t>
                      </a:r>
                      <a:r>
                        <a:rPr lang="fr-FR" sz="1000" smtClean="0"/>
                        <a:t> </a:t>
                      </a:r>
                      <a:endParaRPr lang="en-US" sz="1000"/>
                    </a:p>
                  </a:txBody>
                  <a:tcPr/>
                </a:tc>
                <a:tc>
                  <a:txBody>
                    <a:bodyPr/>
                    <a:lstStyle/>
                    <a:p>
                      <a:r>
                        <a:rPr lang="fr-FR" sz="1000" smtClean="0"/>
                        <a:t>Actor</a:t>
                      </a:r>
                      <a:endParaRPr lang="en-US" sz="1000"/>
                    </a:p>
                  </a:txBody>
                  <a:tcPr/>
                </a:tc>
                <a:tc>
                  <a:txBody>
                    <a:bodyPr/>
                    <a:lstStyle/>
                    <a:p>
                      <a:r>
                        <a:rPr lang="fr-FR" sz="1000" smtClean="0"/>
                        <a:t>Time </a:t>
                      </a:r>
                      <a:endParaRPr lang="en-US" sz="1000"/>
                    </a:p>
                  </a:txBody>
                  <a:tcPr/>
                </a:tc>
              </a:tr>
              <a:tr h="294446">
                <a:tc>
                  <a:txBody>
                    <a:bodyPr/>
                    <a:lstStyle/>
                    <a:p>
                      <a:r>
                        <a:rPr lang="fr-FR" sz="1000" smtClean="0"/>
                        <a:t>…</a:t>
                      </a:r>
                      <a:endParaRPr lang="en-US" sz="1000"/>
                    </a:p>
                  </a:txBody>
                  <a:tcPr/>
                </a:tc>
                <a:tc>
                  <a:txBody>
                    <a:bodyPr/>
                    <a:lstStyle/>
                    <a:p>
                      <a:r>
                        <a:rPr lang="fr-FR" sz="1000" smtClean="0"/>
                        <a:t>…</a:t>
                      </a:r>
                      <a:endParaRPr lang="en-US" sz="1000"/>
                    </a:p>
                  </a:txBody>
                  <a:tcPr/>
                </a:tc>
                <a:tc>
                  <a:txBody>
                    <a:bodyPr/>
                    <a:lstStyle/>
                    <a:p>
                      <a:r>
                        <a:rPr lang="fr-FR" sz="1000" smtClean="0"/>
                        <a:t>…</a:t>
                      </a:r>
                      <a:endParaRPr lang="en-US" sz="1000"/>
                    </a:p>
                  </a:txBody>
                  <a:tcPr/>
                </a:tc>
                <a:tc>
                  <a:txBody>
                    <a:bodyPr/>
                    <a:lstStyle/>
                    <a:p>
                      <a:r>
                        <a:rPr lang="fr-FR" sz="1000" smtClean="0"/>
                        <a:t>…</a:t>
                      </a:r>
                      <a:endParaRPr lang="en-US" sz="1000"/>
                    </a:p>
                  </a:txBody>
                  <a:tcPr/>
                </a:tc>
                <a:tc>
                  <a:txBody>
                    <a:bodyPr/>
                    <a:lstStyle/>
                    <a:p>
                      <a:r>
                        <a:rPr lang="fr-FR" sz="1000" smtClean="0"/>
                        <a:t>…</a:t>
                      </a:r>
                      <a:endParaRPr lang="en-US" sz="1000"/>
                    </a:p>
                  </a:txBody>
                  <a:tcPr/>
                </a:tc>
              </a:tr>
              <a:tr h="294446">
                <a:tc>
                  <a:txBody>
                    <a:bodyPr/>
                    <a:lstStyle/>
                    <a:p>
                      <a:r>
                        <a:rPr lang="fr-FR" sz="1000" smtClean="0"/>
                        <a:t>…</a:t>
                      </a:r>
                      <a:endParaRPr lang="en-US" sz="1000"/>
                    </a:p>
                  </a:txBody>
                  <a:tcPr/>
                </a:tc>
                <a:tc>
                  <a:txBody>
                    <a:bodyPr/>
                    <a:lstStyle/>
                    <a:p>
                      <a:r>
                        <a:rPr lang="fr-FR" sz="1000" smtClean="0"/>
                        <a:t>…</a:t>
                      </a:r>
                      <a:endParaRPr lang="en-US" sz="1000"/>
                    </a:p>
                  </a:txBody>
                  <a:tcPr/>
                </a:tc>
                <a:tc>
                  <a:txBody>
                    <a:bodyPr/>
                    <a:lstStyle/>
                    <a:p>
                      <a:r>
                        <a:rPr lang="fr-FR" sz="1000" smtClean="0"/>
                        <a:t>…</a:t>
                      </a:r>
                      <a:endParaRPr lang="en-US" sz="1000"/>
                    </a:p>
                  </a:txBody>
                  <a:tcPr/>
                </a:tc>
                <a:tc>
                  <a:txBody>
                    <a:bodyPr/>
                    <a:lstStyle/>
                    <a:p>
                      <a:r>
                        <a:rPr lang="fr-FR" sz="1000" smtClean="0"/>
                        <a:t>…</a:t>
                      </a:r>
                      <a:endParaRPr lang="en-US" sz="1000"/>
                    </a:p>
                  </a:txBody>
                  <a:tcPr/>
                </a:tc>
                <a:tc>
                  <a:txBody>
                    <a:bodyPr/>
                    <a:lstStyle/>
                    <a:p>
                      <a:r>
                        <a:rPr lang="fr-FR" sz="1000" smtClean="0"/>
                        <a:t>…</a:t>
                      </a:r>
                      <a:endParaRPr lang="en-US" sz="1000"/>
                    </a:p>
                  </a:txBody>
                  <a:tcPr/>
                </a:tc>
              </a:tr>
            </a:tbl>
          </a:graphicData>
        </a:graphic>
      </p:graphicFrame>
      <p:sp>
        <p:nvSpPr>
          <p:cNvPr id="12" name="ZoneTexte 11"/>
          <p:cNvSpPr txBox="1"/>
          <p:nvPr/>
        </p:nvSpPr>
        <p:spPr>
          <a:xfrm>
            <a:off x="6125146" y="3913311"/>
            <a:ext cx="2443298" cy="307777"/>
          </a:xfrm>
          <a:prstGeom prst="rect">
            <a:avLst/>
          </a:prstGeom>
          <a:noFill/>
        </p:spPr>
        <p:txBody>
          <a:bodyPr wrap="none" rtlCol="0">
            <a:spAutoFit/>
          </a:bodyPr>
          <a:lstStyle/>
          <a:p>
            <a:r>
              <a:rPr lang="fr-FR" sz="1400" smtClean="0">
                <a:latin typeface="Courier New" pitchFamily="49" charset="0"/>
                <a:cs typeface="Courier New" pitchFamily="49" charset="0"/>
              </a:rPr>
              <a:t>(operation</a:t>
            </a:r>
            <a:r>
              <a:rPr lang="fr-FR" sz="1400" baseline="-25000" smtClean="0">
                <a:latin typeface="Courier New" pitchFamily="49" charset="0"/>
                <a:cs typeface="Courier New" pitchFamily="49" charset="0"/>
              </a:rPr>
              <a:t>x:</a:t>
            </a:r>
            <a:r>
              <a:rPr lang="fr-FR" sz="1400" smtClean="0">
                <a:latin typeface="Courier New" pitchFamily="49" charset="0"/>
                <a:cs typeface="Courier New" pitchFamily="49" charset="0"/>
              </a:rPr>
              <a:t> p</a:t>
            </a:r>
            <a:r>
              <a:rPr lang="fr-FR" sz="1400" baseline="-25000" smtClean="0">
                <a:latin typeface="Courier New" pitchFamily="49" charset="0"/>
                <a:cs typeface="Courier New" pitchFamily="49" charset="0"/>
              </a:rPr>
              <a:t>x1</a:t>
            </a:r>
            <a:r>
              <a:rPr lang="fr-FR" sz="1400" smtClean="0">
                <a:latin typeface="Courier New" pitchFamily="49" charset="0"/>
                <a:cs typeface="Courier New" pitchFamily="49" charset="0"/>
              </a:rPr>
              <a:t>,…,p</a:t>
            </a:r>
            <a:r>
              <a:rPr lang="fr-FR" sz="1400" baseline="-25000" smtClean="0">
                <a:latin typeface="Courier New" pitchFamily="49" charset="0"/>
                <a:cs typeface="Courier New" pitchFamily="49" charset="0"/>
              </a:rPr>
              <a:t>xn</a:t>
            </a:r>
            <a:r>
              <a:rPr lang="fr-FR" sz="1400" smtClean="0">
                <a:latin typeface="Courier New" pitchFamily="49" charset="0"/>
                <a:cs typeface="Courier New" pitchFamily="49" charset="0"/>
              </a:rPr>
              <a:t>)</a:t>
            </a:r>
            <a:endParaRPr lang="en-US" sz="1400">
              <a:latin typeface="Courier New" pitchFamily="49" charset="0"/>
              <a:cs typeface="Courier New" pitchFamily="49" charset="0"/>
            </a:endParaRPr>
          </a:p>
        </p:txBody>
      </p:sp>
      <p:sp>
        <p:nvSpPr>
          <p:cNvPr id="13" name="Organigramme : Disque magnétique 12"/>
          <p:cNvSpPr/>
          <p:nvPr/>
        </p:nvSpPr>
        <p:spPr>
          <a:xfrm>
            <a:off x="6012160" y="2204864"/>
            <a:ext cx="2560320" cy="2151461"/>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Connecteur droit 14"/>
          <p:cNvCxnSpPr>
            <a:endCxn id="13" idx="2"/>
          </p:cNvCxnSpPr>
          <p:nvPr/>
        </p:nvCxnSpPr>
        <p:spPr>
          <a:xfrm>
            <a:off x="5112210" y="2997435"/>
            <a:ext cx="899950" cy="28316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 name="ZoneTexte 17"/>
          <p:cNvSpPr txBox="1"/>
          <p:nvPr/>
        </p:nvSpPr>
        <p:spPr>
          <a:xfrm>
            <a:off x="7020272" y="2348880"/>
            <a:ext cx="518091" cy="369332"/>
          </a:xfrm>
          <a:prstGeom prst="rect">
            <a:avLst/>
          </a:prstGeom>
          <a:noFill/>
        </p:spPr>
        <p:txBody>
          <a:bodyPr wrap="square" rtlCol="0">
            <a:spAutoFit/>
          </a:bodyPr>
          <a:lstStyle/>
          <a:p>
            <a:r>
              <a:rPr lang="fr-FR" b="1" smtClean="0"/>
              <a:t>DB</a:t>
            </a:r>
            <a:endParaRPr lang="en-US" b="1"/>
          </a:p>
        </p:txBody>
      </p:sp>
      <p:sp>
        <p:nvSpPr>
          <p:cNvPr id="19" name="Rectangle 18"/>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r"/>
            <a:r>
              <a:rPr lang="en-US" sz="1200" smtClean="0">
                <a:latin typeface="GillSans"/>
              </a:rPr>
              <a:t>The AspectJ implementation of the application</a:t>
            </a:r>
            <a:endParaRPr lang="en-US" sz="1000" smtClean="0">
              <a:solidFill>
                <a:prstClr val="white"/>
              </a:solidFill>
              <a:latin typeface="GillSans"/>
            </a:endParaRPr>
          </a:p>
        </p:txBody>
      </p:sp>
      <p:sp>
        <p:nvSpPr>
          <p:cNvPr id="17" name="Espace réservé du numéro de diapositive 16"/>
          <p:cNvSpPr>
            <a:spLocks noGrp="1"/>
          </p:cNvSpPr>
          <p:nvPr>
            <p:ph type="sldNum" sz="quarter" idx="12"/>
          </p:nvPr>
        </p:nvSpPr>
        <p:spPr/>
        <p:txBody>
          <a:bodyPr/>
          <a:lstStyle/>
          <a:p>
            <a:fld id="{3A5F5595-61AE-4AA6-B423-33EDBD1DAE12}" type="slidenum">
              <a:rPr lang="fr-FR" smtClean="0"/>
              <a:pPr/>
              <a:t>57</a:t>
            </a:fld>
            <a:endParaRPr lang="fr-FR" dirty="0"/>
          </a:p>
        </p:txBody>
      </p:sp>
      <p:sp>
        <p:nvSpPr>
          <p:cNvPr id="16" name="Rectangle 15"/>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200" smtClean="0">
                <a:solidFill>
                  <a:prstClr val="white"/>
                </a:solidFill>
                <a:latin typeface="GillSans"/>
              </a:rPr>
              <a:t>Translation of  the B specification into an executable code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8">
                                            <p:graphicEl>
                                              <a:dgm id="{0F477653-733C-46A9-963F-FEDFCF90103F}"/>
                                            </p:graphicEl>
                                          </p:spTgt>
                                        </p:tgtEl>
                                        <p:attrNameLst>
                                          <p:attrName>style.visibility</p:attrName>
                                        </p:attrNameLst>
                                      </p:cBhvr>
                                      <p:to>
                                        <p:strVal val="visible"/>
                                      </p:to>
                                    </p:set>
                                    <p:animEffect transition="in" filter="fade">
                                      <p:cBhvr>
                                        <p:cTn id="7" dur="1000"/>
                                        <p:tgtEl>
                                          <p:spTgt spid="8">
                                            <p:graphicEl>
                                              <a:dgm id="{0F477653-733C-46A9-963F-FEDFCF90103F}"/>
                                            </p:graphicEl>
                                          </p:spTgt>
                                        </p:tgtEl>
                                      </p:cBhvr>
                                    </p:animEffect>
                                    <p:anim calcmode="lin" valueType="num">
                                      <p:cBhvr>
                                        <p:cTn id="8" dur="1000" fill="hold"/>
                                        <p:tgtEl>
                                          <p:spTgt spid="8">
                                            <p:graphicEl>
                                              <a:dgm id="{0F477653-733C-46A9-963F-FEDFCF90103F}"/>
                                            </p:graphicEl>
                                          </p:spTgt>
                                        </p:tgtEl>
                                        <p:attrNameLst>
                                          <p:attrName>ppt_x</p:attrName>
                                        </p:attrNameLst>
                                      </p:cBhvr>
                                      <p:tavLst>
                                        <p:tav tm="0">
                                          <p:val>
                                            <p:strVal val="#ppt_x"/>
                                          </p:val>
                                        </p:tav>
                                        <p:tav tm="100000">
                                          <p:val>
                                            <p:strVal val="#ppt_x"/>
                                          </p:val>
                                        </p:tav>
                                      </p:tavLst>
                                    </p:anim>
                                    <p:anim calcmode="lin" valueType="num">
                                      <p:cBhvr>
                                        <p:cTn id="9" dur="1000" fill="hold"/>
                                        <p:tgtEl>
                                          <p:spTgt spid="8">
                                            <p:graphicEl>
                                              <a:dgm id="{0F477653-733C-46A9-963F-FEDFCF90103F}"/>
                                            </p:graphic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8">
                                            <p:graphicEl>
                                              <a:dgm id="{12E8A444-99DB-47C8-95E6-AE40D2809128}"/>
                                            </p:graphicEl>
                                          </p:spTgt>
                                        </p:tgtEl>
                                        <p:attrNameLst>
                                          <p:attrName>style.visibility</p:attrName>
                                        </p:attrNameLst>
                                      </p:cBhvr>
                                      <p:to>
                                        <p:strVal val="visible"/>
                                      </p:to>
                                    </p:set>
                                    <p:animEffect transition="in" filter="fade">
                                      <p:cBhvr>
                                        <p:cTn id="14" dur="1000"/>
                                        <p:tgtEl>
                                          <p:spTgt spid="8">
                                            <p:graphicEl>
                                              <a:dgm id="{12E8A444-99DB-47C8-95E6-AE40D2809128}"/>
                                            </p:graphicEl>
                                          </p:spTgt>
                                        </p:tgtEl>
                                      </p:cBhvr>
                                    </p:animEffect>
                                    <p:anim calcmode="lin" valueType="num">
                                      <p:cBhvr>
                                        <p:cTn id="15" dur="1000" fill="hold"/>
                                        <p:tgtEl>
                                          <p:spTgt spid="8">
                                            <p:graphicEl>
                                              <a:dgm id="{12E8A444-99DB-47C8-95E6-AE40D2809128}"/>
                                            </p:graphicEl>
                                          </p:spTgt>
                                        </p:tgtEl>
                                        <p:attrNameLst>
                                          <p:attrName>ppt_x</p:attrName>
                                        </p:attrNameLst>
                                      </p:cBhvr>
                                      <p:tavLst>
                                        <p:tav tm="0">
                                          <p:val>
                                            <p:strVal val="#ppt_x"/>
                                          </p:val>
                                        </p:tav>
                                        <p:tav tm="100000">
                                          <p:val>
                                            <p:strVal val="#ppt_x"/>
                                          </p:val>
                                        </p:tav>
                                      </p:tavLst>
                                    </p:anim>
                                    <p:anim calcmode="lin" valueType="num">
                                      <p:cBhvr>
                                        <p:cTn id="16" dur="1000" fill="hold"/>
                                        <p:tgtEl>
                                          <p:spTgt spid="8">
                                            <p:graphicEl>
                                              <a:dgm id="{12E8A444-99DB-47C8-95E6-AE40D2809128}"/>
                                            </p:graphicEl>
                                          </p:spTgt>
                                        </p:tgtEl>
                                        <p:attrNameLst>
                                          <p:attrName>ppt_y</p:attrName>
                                        </p:attrNameLst>
                                      </p:cBhvr>
                                      <p:tavLst>
                                        <p:tav tm="0">
                                          <p:val>
                                            <p:strVal val="#ppt_y-.1"/>
                                          </p:val>
                                        </p:tav>
                                        <p:tav tm="100000">
                                          <p:val>
                                            <p:strVal val="#ppt_y"/>
                                          </p:val>
                                        </p:tav>
                                      </p:tavLst>
                                    </p:anim>
                                  </p:childTnLst>
                                </p:cTn>
                              </p:par>
                              <p:par>
                                <p:cTn id="17" presetID="47" presetClass="entr" presetSubtype="0" fill="hold" grpId="0" nodeType="withEffect">
                                  <p:stCondLst>
                                    <p:cond delay="0"/>
                                  </p:stCondLst>
                                  <p:childTnLst>
                                    <p:set>
                                      <p:cBhvr>
                                        <p:cTn id="18" dur="1" fill="hold">
                                          <p:stCondLst>
                                            <p:cond delay="0"/>
                                          </p:stCondLst>
                                        </p:cTn>
                                        <p:tgtEl>
                                          <p:spTgt spid="8">
                                            <p:graphicEl>
                                              <a:dgm id="{F0466C89-04B0-4130-AEC3-F751602EE981}"/>
                                            </p:graphicEl>
                                          </p:spTgt>
                                        </p:tgtEl>
                                        <p:attrNameLst>
                                          <p:attrName>style.visibility</p:attrName>
                                        </p:attrNameLst>
                                      </p:cBhvr>
                                      <p:to>
                                        <p:strVal val="visible"/>
                                      </p:to>
                                    </p:set>
                                    <p:animEffect transition="in" filter="fade">
                                      <p:cBhvr>
                                        <p:cTn id="19" dur="1000"/>
                                        <p:tgtEl>
                                          <p:spTgt spid="8">
                                            <p:graphicEl>
                                              <a:dgm id="{F0466C89-04B0-4130-AEC3-F751602EE981}"/>
                                            </p:graphicEl>
                                          </p:spTgt>
                                        </p:tgtEl>
                                      </p:cBhvr>
                                    </p:animEffect>
                                    <p:anim calcmode="lin" valueType="num">
                                      <p:cBhvr>
                                        <p:cTn id="20" dur="1000" fill="hold"/>
                                        <p:tgtEl>
                                          <p:spTgt spid="8">
                                            <p:graphicEl>
                                              <a:dgm id="{F0466C89-04B0-4130-AEC3-F751602EE981}"/>
                                            </p:graphicEl>
                                          </p:spTgt>
                                        </p:tgtEl>
                                        <p:attrNameLst>
                                          <p:attrName>ppt_x</p:attrName>
                                        </p:attrNameLst>
                                      </p:cBhvr>
                                      <p:tavLst>
                                        <p:tav tm="0">
                                          <p:val>
                                            <p:strVal val="#ppt_x"/>
                                          </p:val>
                                        </p:tav>
                                        <p:tav tm="100000">
                                          <p:val>
                                            <p:strVal val="#ppt_x"/>
                                          </p:val>
                                        </p:tav>
                                      </p:tavLst>
                                    </p:anim>
                                    <p:anim calcmode="lin" valueType="num">
                                      <p:cBhvr>
                                        <p:cTn id="21" dur="1000" fill="hold"/>
                                        <p:tgtEl>
                                          <p:spTgt spid="8">
                                            <p:graphicEl>
                                              <a:dgm id="{F0466C89-04B0-4130-AEC3-F751602EE981}"/>
                                            </p:graphic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7" presetClass="entr" presetSubtype="0" fill="hold" grpId="0" nodeType="clickEffect">
                                  <p:stCondLst>
                                    <p:cond delay="0"/>
                                  </p:stCondLst>
                                  <p:childTnLst>
                                    <p:set>
                                      <p:cBhvr>
                                        <p:cTn id="25" dur="1" fill="hold">
                                          <p:stCondLst>
                                            <p:cond delay="0"/>
                                          </p:stCondLst>
                                        </p:cTn>
                                        <p:tgtEl>
                                          <p:spTgt spid="8">
                                            <p:graphicEl>
                                              <a:dgm id="{1FF41E16-26FA-45A8-A31C-B2615BEF408C}"/>
                                            </p:graphicEl>
                                          </p:spTgt>
                                        </p:tgtEl>
                                        <p:attrNameLst>
                                          <p:attrName>style.visibility</p:attrName>
                                        </p:attrNameLst>
                                      </p:cBhvr>
                                      <p:to>
                                        <p:strVal val="visible"/>
                                      </p:to>
                                    </p:set>
                                    <p:animEffect transition="in" filter="fade">
                                      <p:cBhvr>
                                        <p:cTn id="26" dur="1000"/>
                                        <p:tgtEl>
                                          <p:spTgt spid="8">
                                            <p:graphicEl>
                                              <a:dgm id="{1FF41E16-26FA-45A8-A31C-B2615BEF408C}"/>
                                            </p:graphicEl>
                                          </p:spTgt>
                                        </p:tgtEl>
                                      </p:cBhvr>
                                    </p:animEffect>
                                    <p:anim calcmode="lin" valueType="num">
                                      <p:cBhvr>
                                        <p:cTn id="27" dur="1000" fill="hold"/>
                                        <p:tgtEl>
                                          <p:spTgt spid="8">
                                            <p:graphicEl>
                                              <a:dgm id="{1FF41E16-26FA-45A8-A31C-B2615BEF408C}"/>
                                            </p:graphicEl>
                                          </p:spTgt>
                                        </p:tgtEl>
                                        <p:attrNameLst>
                                          <p:attrName>ppt_x</p:attrName>
                                        </p:attrNameLst>
                                      </p:cBhvr>
                                      <p:tavLst>
                                        <p:tav tm="0">
                                          <p:val>
                                            <p:strVal val="#ppt_x"/>
                                          </p:val>
                                        </p:tav>
                                        <p:tav tm="100000">
                                          <p:val>
                                            <p:strVal val="#ppt_x"/>
                                          </p:val>
                                        </p:tav>
                                      </p:tavLst>
                                    </p:anim>
                                    <p:anim calcmode="lin" valueType="num">
                                      <p:cBhvr>
                                        <p:cTn id="28" dur="1000" fill="hold"/>
                                        <p:tgtEl>
                                          <p:spTgt spid="8">
                                            <p:graphicEl>
                                              <a:dgm id="{1FF41E16-26FA-45A8-A31C-B2615BEF408C}"/>
                                            </p:graphicEl>
                                          </p:spTgt>
                                        </p:tgtEl>
                                        <p:attrNameLst>
                                          <p:attrName>ppt_y</p:attrName>
                                        </p:attrNameLst>
                                      </p:cBhvr>
                                      <p:tavLst>
                                        <p:tav tm="0">
                                          <p:val>
                                            <p:strVal val="#ppt_y-.1"/>
                                          </p:val>
                                        </p:tav>
                                        <p:tav tm="100000">
                                          <p:val>
                                            <p:strVal val="#ppt_y"/>
                                          </p:val>
                                        </p:tav>
                                      </p:tavLst>
                                    </p:anim>
                                  </p:childTnLst>
                                </p:cTn>
                              </p:par>
                              <p:par>
                                <p:cTn id="29" presetID="47" presetClass="entr" presetSubtype="0" fill="hold" grpId="0" nodeType="withEffect">
                                  <p:stCondLst>
                                    <p:cond delay="0"/>
                                  </p:stCondLst>
                                  <p:childTnLst>
                                    <p:set>
                                      <p:cBhvr>
                                        <p:cTn id="30" dur="1" fill="hold">
                                          <p:stCondLst>
                                            <p:cond delay="0"/>
                                          </p:stCondLst>
                                        </p:cTn>
                                        <p:tgtEl>
                                          <p:spTgt spid="8">
                                            <p:graphicEl>
                                              <a:dgm id="{3884A0AB-F20B-49FE-B4C9-F7B6E4B81227}"/>
                                            </p:graphicEl>
                                          </p:spTgt>
                                        </p:tgtEl>
                                        <p:attrNameLst>
                                          <p:attrName>style.visibility</p:attrName>
                                        </p:attrNameLst>
                                      </p:cBhvr>
                                      <p:to>
                                        <p:strVal val="visible"/>
                                      </p:to>
                                    </p:set>
                                    <p:animEffect transition="in" filter="fade">
                                      <p:cBhvr>
                                        <p:cTn id="31" dur="1000"/>
                                        <p:tgtEl>
                                          <p:spTgt spid="8">
                                            <p:graphicEl>
                                              <a:dgm id="{3884A0AB-F20B-49FE-B4C9-F7B6E4B81227}"/>
                                            </p:graphicEl>
                                          </p:spTgt>
                                        </p:tgtEl>
                                      </p:cBhvr>
                                    </p:animEffect>
                                    <p:anim calcmode="lin" valueType="num">
                                      <p:cBhvr>
                                        <p:cTn id="32" dur="1000" fill="hold"/>
                                        <p:tgtEl>
                                          <p:spTgt spid="8">
                                            <p:graphicEl>
                                              <a:dgm id="{3884A0AB-F20B-49FE-B4C9-F7B6E4B81227}"/>
                                            </p:graphicEl>
                                          </p:spTgt>
                                        </p:tgtEl>
                                        <p:attrNameLst>
                                          <p:attrName>ppt_x</p:attrName>
                                        </p:attrNameLst>
                                      </p:cBhvr>
                                      <p:tavLst>
                                        <p:tav tm="0">
                                          <p:val>
                                            <p:strVal val="#ppt_x"/>
                                          </p:val>
                                        </p:tav>
                                        <p:tav tm="100000">
                                          <p:val>
                                            <p:strVal val="#ppt_x"/>
                                          </p:val>
                                        </p:tav>
                                      </p:tavLst>
                                    </p:anim>
                                    <p:anim calcmode="lin" valueType="num">
                                      <p:cBhvr>
                                        <p:cTn id="33" dur="1000" fill="hold"/>
                                        <p:tgtEl>
                                          <p:spTgt spid="8">
                                            <p:graphicEl>
                                              <a:dgm id="{3884A0AB-F20B-49FE-B4C9-F7B6E4B81227}"/>
                                            </p:graphic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7" presetClass="entr" presetSubtype="0" fill="hold" grpId="0" nodeType="clickEffect">
                                  <p:stCondLst>
                                    <p:cond delay="0"/>
                                  </p:stCondLst>
                                  <p:childTnLst>
                                    <p:set>
                                      <p:cBhvr>
                                        <p:cTn id="37" dur="1" fill="hold">
                                          <p:stCondLst>
                                            <p:cond delay="0"/>
                                          </p:stCondLst>
                                        </p:cTn>
                                        <p:tgtEl>
                                          <p:spTgt spid="8">
                                            <p:graphicEl>
                                              <a:dgm id="{E0494706-BDA4-4FCB-8595-75EABA3CB4F0}"/>
                                            </p:graphicEl>
                                          </p:spTgt>
                                        </p:tgtEl>
                                        <p:attrNameLst>
                                          <p:attrName>style.visibility</p:attrName>
                                        </p:attrNameLst>
                                      </p:cBhvr>
                                      <p:to>
                                        <p:strVal val="visible"/>
                                      </p:to>
                                    </p:set>
                                    <p:animEffect transition="in" filter="fade">
                                      <p:cBhvr>
                                        <p:cTn id="38" dur="1000"/>
                                        <p:tgtEl>
                                          <p:spTgt spid="8">
                                            <p:graphicEl>
                                              <a:dgm id="{E0494706-BDA4-4FCB-8595-75EABA3CB4F0}"/>
                                            </p:graphicEl>
                                          </p:spTgt>
                                        </p:tgtEl>
                                      </p:cBhvr>
                                    </p:animEffect>
                                    <p:anim calcmode="lin" valueType="num">
                                      <p:cBhvr>
                                        <p:cTn id="39" dur="1000" fill="hold"/>
                                        <p:tgtEl>
                                          <p:spTgt spid="8">
                                            <p:graphicEl>
                                              <a:dgm id="{E0494706-BDA4-4FCB-8595-75EABA3CB4F0}"/>
                                            </p:graphicEl>
                                          </p:spTgt>
                                        </p:tgtEl>
                                        <p:attrNameLst>
                                          <p:attrName>ppt_x</p:attrName>
                                        </p:attrNameLst>
                                      </p:cBhvr>
                                      <p:tavLst>
                                        <p:tav tm="0">
                                          <p:val>
                                            <p:strVal val="#ppt_x"/>
                                          </p:val>
                                        </p:tav>
                                        <p:tav tm="100000">
                                          <p:val>
                                            <p:strVal val="#ppt_x"/>
                                          </p:val>
                                        </p:tav>
                                      </p:tavLst>
                                    </p:anim>
                                    <p:anim calcmode="lin" valueType="num">
                                      <p:cBhvr>
                                        <p:cTn id="40" dur="1000" fill="hold"/>
                                        <p:tgtEl>
                                          <p:spTgt spid="8">
                                            <p:graphicEl>
                                              <a:dgm id="{E0494706-BDA4-4FCB-8595-75EABA3CB4F0}"/>
                                            </p:graphicEl>
                                          </p:spTgt>
                                        </p:tgtEl>
                                        <p:attrNameLst>
                                          <p:attrName>ppt_y</p:attrName>
                                        </p:attrNameLst>
                                      </p:cBhvr>
                                      <p:tavLst>
                                        <p:tav tm="0">
                                          <p:val>
                                            <p:strVal val="#ppt_y-.1"/>
                                          </p:val>
                                        </p:tav>
                                        <p:tav tm="100000">
                                          <p:val>
                                            <p:strVal val="#ppt_y"/>
                                          </p:val>
                                        </p:tav>
                                      </p:tavLst>
                                    </p:anim>
                                  </p:childTnLst>
                                </p:cTn>
                              </p:par>
                              <p:par>
                                <p:cTn id="41" presetID="47" presetClass="entr" presetSubtype="0" fill="hold" grpId="0" nodeType="withEffect">
                                  <p:stCondLst>
                                    <p:cond delay="0"/>
                                  </p:stCondLst>
                                  <p:childTnLst>
                                    <p:set>
                                      <p:cBhvr>
                                        <p:cTn id="42" dur="1" fill="hold">
                                          <p:stCondLst>
                                            <p:cond delay="0"/>
                                          </p:stCondLst>
                                        </p:cTn>
                                        <p:tgtEl>
                                          <p:spTgt spid="8">
                                            <p:graphicEl>
                                              <a:dgm id="{3E4CBBA0-BE61-40BB-B482-3E03D93DC7F9}"/>
                                            </p:graphicEl>
                                          </p:spTgt>
                                        </p:tgtEl>
                                        <p:attrNameLst>
                                          <p:attrName>style.visibility</p:attrName>
                                        </p:attrNameLst>
                                      </p:cBhvr>
                                      <p:to>
                                        <p:strVal val="visible"/>
                                      </p:to>
                                    </p:set>
                                    <p:animEffect transition="in" filter="fade">
                                      <p:cBhvr>
                                        <p:cTn id="43" dur="1000"/>
                                        <p:tgtEl>
                                          <p:spTgt spid="8">
                                            <p:graphicEl>
                                              <a:dgm id="{3E4CBBA0-BE61-40BB-B482-3E03D93DC7F9}"/>
                                            </p:graphicEl>
                                          </p:spTgt>
                                        </p:tgtEl>
                                      </p:cBhvr>
                                    </p:animEffect>
                                    <p:anim calcmode="lin" valueType="num">
                                      <p:cBhvr>
                                        <p:cTn id="44" dur="1000" fill="hold"/>
                                        <p:tgtEl>
                                          <p:spTgt spid="8">
                                            <p:graphicEl>
                                              <a:dgm id="{3E4CBBA0-BE61-40BB-B482-3E03D93DC7F9}"/>
                                            </p:graphicEl>
                                          </p:spTgt>
                                        </p:tgtEl>
                                        <p:attrNameLst>
                                          <p:attrName>ppt_x</p:attrName>
                                        </p:attrNameLst>
                                      </p:cBhvr>
                                      <p:tavLst>
                                        <p:tav tm="0">
                                          <p:val>
                                            <p:strVal val="#ppt_x"/>
                                          </p:val>
                                        </p:tav>
                                        <p:tav tm="100000">
                                          <p:val>
                                            <p:strVal val="#ppt_x"/>
                                          </p:val>
                                        </p:tav>
                                      </p:tavLst>
                                    </p:anim>
                                    <p:anim calcmode="lin" valueType="num">
                                      <p:cBhvr>
                                        <p:cTn id="45" dur="1000" fill="hold"/>
                                        <p:tgtEl>
                                          <p:spTgt spid="8">
                                            <p:graphicEl>
                                              <a:dgm id="{3E4CBBA0-BE61-40BB-B482-3E03D93DC7F9}"/>
                                            </p:graphic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7" presetClass="entr" presetSubtype="0" fill="hold" grpId="0" nodeType="clickEffect">
                                  <p:stCondLst>
                                    <p:cond delay="0"/>
                                  </p:stCondLst>
                                  <p:childTnLst>
                                    <p:set>
                                      <p:cBhvr>
                                        <p:cTn id="49" dur="1" fill="hold">
                                          <p:stCondLst>
                                            <p:cond delay="0"/>
                                          </p:stCondLst>
                                        </p:cTn>
                                        <p:tgtEl>
                                          <p:spTgt spid="8">
                                            <p:graphicEl>
                                              <a:dgm id="{B91EF4AF-11FE-477E-852F-4BE0C064F7E9}"/>
                                            </p:graphicEl>
                                          </p:spTgt>
                                        </p:tgtEl>
                                        <p:attrNameLst>
                                          <p:attrName>style.visibility</p:attrName>
                                        </p:attrNameLst>
                                      </p:cBhvr>
                                      <p:to>
                                        <p:strVal val="visible"/>
                                      </p:to>
                                    </p:set>
                                    <p:animEffect transition="in" filter="fade">
                                      <p:cBhvr>
                                        <p:cTn id="50" dur="1000"/>
                                        <p:tgtEl>
                                          <p:spTgt spid="8">
                                            <p:graphicEl>
                                              <a:dgm id="{B91EF4AF-11FE-477E-852F-4BE0C064F7E9}"/>
                                            </p:graphicEl>
                                          </p:spTgt>
                                        </p:tgtEl>
                                      </p:cBhvr>
                                    </p:animEffect>
                                    <p:anim calcmode="lin" valueType="num">
                                      <p:cBhvr>
                                        <p:cTn id="51" dur="1000" fill="hold"/>
                                        <p:tgtEl>
                                          <p:spTgt spid="8">
                                            <p:graphicEl>
                                              <a:dgm id="{B91EF4AF-11FE-477E-852F-4BE0C064F7E9}"/>
                                            </p:graphicEl>
                                          </p:spTgt>
                                        </p:tgtEl>
                                        <p:attrNameLst>
                                          <p:attrName>ppt_x</p:attrName>
                                        </p:attrNameLst>
                                      </p:cBhvr>
                                      <p:tavLst>
                                        <p:tav tm="0">
                                          <p:val>
                                            <p:strVal val="#ppt_x"/>
                                          </p:val>
                                        </p:tav>
                                        <p:tav tm="100000">
                                          <p:val>
                                            <p:strVal val="#ppt_x"/>
                                          </p:val>
                                        </p:tav>
                                      </p:tavLst>
                                    </p:anim>
                                    <p:anim calcmode="lin" valueType="num">
                                      <p:cBhvr>
                                        <p:cTn id="52" dur="1000" fill="hold"/>
                                        <p:tgtEl>
                                          <p:spTgt spid="8">
                                            <p:graphicEl>
                                              <a:dgm id="{B91EF4AF-11FE-477E-852F-4BE0C064F7E9}"/>
                                            </p:graphicEl>
                                          </p:spTgt>
                                        </p:tgtEl>
                                        <p:attrNameLst>
                                          <p:attrName>ppt_y</p:attrName>
                                        </p:attrNameLst>
                                      </p:cBhvr>
                                      <p:tavLst>
                                        <p:tav tm="0">
                                          <p:val>
                                            <p:strVal val="#ppt_y-.1"/>
                                          </p:val>
                                        </p:tav>
                                        <p:tav tm="100000">
                                          <p:val>
                                            <p:strVal val="#ppt_y"/>
                                          </p:val>
                                        </p:tav>
                                      </p:tavLst>
                                    </p:anim>
                                  </p:childTnLst>
                                </p:cTn>
                              </p:par>
                              <p:par>
                                <p:cTn id="53" presetID="47" presetClass="entr" presetSubtype="0" fill="hold" grpId="0" nodeType="withEffect">
                                  <p:stCondLst>
                                    <p:cond delay="0"/>
                                  </p:stCondLst>
                                  <p:childTnLst>
                                    <p:set>
                                      <p:cBhvr>
                                        <p:cTn id="54" dur="1" fill="hold">
                                          <p:stCondLst>
                                            <p:cond delay="0"/>
                                          </p:stCondLst>
                                        </p:cTn>
                                        <p:tgtEl>
                                          <p:spTgt spid="8">
                                            <p:graphicEl>
                                              <a:dgm id="{EEC94F44-E48D-4A37-AFF3-1095E7AFD81C}"/>
                                            </p:graphicEl>
                                          </p:spTgt>
                                        </p:tgtEl>
                                        <p:attrNameLst>
                                          <p:attrName>style.visibility</p:attrName>
                                        </p:attrNameLst>
                                      </p:cBhvr>
                                      <p:to>
                                        <p:strVal val="visible"/>
                                      </p:to>
                                    </p:set>
                                    <p:animEffect transition="in" filter="fade">
                                      <p:cBhvr>
                                        <p:cTn id="55" dur="1000"/>
                                        <p:tgtEl>
                                          <p:spTgt spid="8">
                                            <p:graphicEl>
                                              <a:dgm id="{EEC94F44-E48D-4A37-AFF3-1095E7AFD81C}"/>
                                            </p:graphicEl>
                                          </p:spTgt>
                                        </p:tgtEl>
                                      </p:cBhvr>
                                    </p:animEffect>
                                    <p:anim calcmode="lin" valueType="num">
                                      <p:cBhvr>
                                        <p:cTn id="56" dur="1000" fill="hold"/>
                                        <p:tgtEl>
                                          <p:spTgt spid="8">
                                            <p:graphicEl>
                                              <a:dgm id="{EEC94F44-E48D-4A37-AFF3-1095E7AFD81C}"/>
                                            </p:graphicEl>
                                          </p:spTgt>
                                        </p:tgtEl>
                                        <p:attrNameLst>
                                          <p:attrName>ppt_x</p:attrName>
                                        </p:attrNameLst>
                                      </p:cBhvr>
                                      <p:tavLst>
                                        <p:tav tm="0">
                                          <p:val>
                                            <p:strVal val="#ppt_x"/>
                                          </p:val>
                                        </p:tav>
                                        <p:tav tm="100000">
                                          <p:val>
                                            <p:strVal val="#ppt_x"/>
                                          </p:val>
                                        </p:tav>
                                      </p:tavLst>
                                    </p:anim>
                                    <p:anim calcmode="lin" valueType="num">
                                      <p:cBhvr>
                                        <p:cTn id="57" dur="1000" fill="hold"/>
                                        <p:tgtEl>
                                          <p:spTgt spid="8">
                                            <p:graphicEl>
                                              <a:dgm id="{EEC94F44-E48D-4A37-AFF3-1095E7AFD81C}"/>
                                            </p:graphic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7" presetClass="entr" presetSubtype="0" fill="hold" grpId="0" nodeType="clickEffect">
                                  <p:stCondLst>
                                    <p:cond delay="0"/>
                                  </p:stCondLst>
                                  <p:childTnLst>
                                    <p:set>
                                      <p:cBhvr>
                                        <p:cTn id="61" dur="1" fill="hold">
                                          <p:stCondLst>
                                            <p:cond delay="0"/>
                                          </p:stCondLst>
                                        </p:cTn>
                                        <p:tgtEl>
                                          <p:spTgt spid="8">
                                            <p:graphicEl>
                                              <a:dgm id="{FB180C64-E3A7-49A0-A331-A393630F425C}"/>
                                            </p:graphicEl>
                                          </p:spTgt>
                                        </p:tgtEl>
                                        <p:attrNameLst>
                                          <p:attrName>style.visibility</p:attrName>
                                        </p:attrNameLst>
                                      </p:cBhvr>
                                      <p:to>
                                        <p:strVal val="visible"/>
                                      </p:to>
                                    </p:set>
                                    <p:animEffect transition="in" filter="fade">
                                      <p:cBhvr>
                                        <p:cTn id="62" dur="1000"/>
                                        <p:tgtEl>
                                          <p:spTgt spid="8">
                                            <p:graphicEl>
                                              <a:dgm id="{FB180C64-E3A7-49A0-A331-A393630F425C}"/>
                                            </p:graphicEl>
                                          </p:spTgt>
                                        </p:tgtEl>
                                      </p:cBhvr>
                                    </p:animEffect>
                                    <p:anim calcmode="lin" valueType="num">
                                      <p:cBhvr>
                                        <p:cTn id="63" dur="1000" fill="hold"/>
                                        <p:tgtEl>
                                          <p:spTgt spid="8">
                                            <p:graphicEl>
                                              <a:dgm id="{FB180C64-E3A7-49A0-A331-A393630F425C}"/>
                                            </p:graphicEl>
                                          </p:spTgt>
                                        </p:tgtEl>
                                        <p:attrNameLst>
                                          <p:attrName>ppt_x</p:attrName>
                                        </p:attrNameLst>
                                      </p:cBhvr>
                                      <p:tavLst>
                                        <p:tav tm="0">
                                          <p:val>
                                            <p:strVal val="#ppt_x"/>
                                          </p:val>
                                        </p:tav>
                                        <p:tav tm="100000">
                                          <p:val>
                                            <p:strVal val="#ppt_x"/>
                                          </p:val>
                                        </p:tav>
                                      </p:tavLst>
                                    </p:anim>
                                    <p:anim calcmode="lin" valueType="num">
                                      <p:cBhvr>
                                        <p:cTn id="64" dur="1000" fill="hold"/>
                                        <p:tgtEl>
                                          <p:spTgt spid="8">
                                            <p:graphicEl>
                                              <a:dgm id="{FB180C64-E3A7-49A0-A331-A393630F425C}"/>
                                            </p:graphicEl>
                                          </p:spTgt>
                                        </p:tgtEl>
                                        <p:attrNameLst>
                                          <p:attrName>ppt_y</p:attrName>
                                        </p:attrNameLst>
                                      </p:cBhvr>
                                      <p:tavLst>
                                        <p:tav tm="0">
                                          <p:val>
                                            <p:strVal val="#ppt_y-.1"/>
                                          </p:val>
                                        </p:tav>
                                        <p:tav tm="100000">
                                          <p:val>
                                            <p:strVal val="#ppt_y"/>
                                          </p:val>
                                        </p:tav>
                                      </p:tavLst>
                                    </p:anim>
                                  </p:childTnLst>
                                </p:cTn>
                              </p:par>
                              <p:par>
                                <p:cTn id="65" presetID="47" presetClass="entr" presetSubtype="0" fill="hold" grpId="0" nodeType="withEffect">
                                  <p:stCondLst>
                                    <p:cond delay="0"/>
                                  </p:stCondLst>
                                  <p:childTnLst>
                                    <p:set>
                                      <p:cBhvr>
                                        <p:cTn id="66" dur="1" fill="hold">
                                          <p:stCondLst>
                                            <p:cond delay="0"/>
                                          </p:stCondLst>
                                        </p:cTn>
                                        <p:tgtEl>
                                          <p:spTgt spid="8">
                                            <p:graphicEl>
                                              <a:dgm id="{C6D8CFCD-79EB-4452-9771-93E70DB876A3}"/>
                                            </p:graphicEl>
                                          </p:spTgt>
                                        </p:tgtEl>
                                        <p:attrNameLst>
                                          <p:attrName>style.visibility</p:attrName>
                                        </p:attrNameLst>
                                      </p:cBhvr>
                                      <p:to>
                                        <p:strVal val="visible"/>
                                      </p:to>
                                    </p:set>
                                    <p:animEffect transition="in" filter="fade">
                                      <p:cBhvr>
                                        <p:cTn id="67" dur="1000"/>
                                        <p:tgtEl>
                                          <p:spTgt spid="8">
                                            <p:graphicEl>
                                              <a:dgm id="{C6D8CFCD-79EB-4452-9771-93E70DB876A3}"/>
                                            </p:graphicEl>
                                          </p:spTgt>
                                        </p:tgtEl>
                                      </p:cBhvr>
                                    </p:animEffect>
                                    <p:anim calcmode="lin" valueType="num">
                                      <p:cBhvr>
                                        <p:cTn id="68" dur="1000" fill="hold"/>
                                        <p:tgtEl>
                                          <p:spTgt spid="8">
                                            <p:graphicEl>
                                              <a:dgm id="{C6D8CFCD-79EB-4452-9771-93E70DB876A3}"/>
                                            </p:graphicEl>
                                          </p:spTgt>
                                        </p:tgtEl>
                                        <p:attrNameLst>
                                          <p:attrName>ppt_x</p:attrName>
                                        </p:attrNameLst>
                                      </p:cBhvr>
                                      <p:tavLst>
                                        <p:tav tm="0">
                                          <p:val>
                                            <p:strVal val="#ppt_x"/>
                                          </p:val>
                                        </p:tav>
                                        <p:tav tm="100000">
                                          <p:val>
                                            <p:strVal val="#ppt_x"/>
                                          </p:val>
                                        </p:tav>
                                      </p:tavLst>
                                    </p:anim>
                                    <p:anim calcmode="lin" valueType="num">
                                      <p:cBhvr>
                                        <p:cTn id="69" dur="1000" fill="hold"/>
                                        <p:tgtEl>
                                          <p:spTgt spid="8">
                                            <p:graphicEl>
                                              <a:dgm id="{C6D8CFCD-79EB-4452-9771-93E70DB876A3}"/>
                                            </p:graphicEl>
                                          </p:spTgt>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grpId="0" nodeType="clickEffect">
                                  <p:stCondLst>
                                    <p:cond delay="0"/>
                                  </p:stCondLst>
                                  <p:childTnLst>
                                    <p:set>
                                      <p:cBhvr>
                                        <p:cTn id="73" dur="1" fill="hold">
                                          <p:stCondLst>
                                            <p:cond delay="0"/>
                                          </p:stCondLst>
                                        </p:cTn>
                                        <p:tgtEl>
                                          <p:spTgt spid="12"/>
                                        </p:tgtEl>
                                        <p:attrNameLst>
                                          <p:attrName>style.visibility</p:attrName>
                                        </p:attrNameLst>
                                      </p:cBhvr>
                                      <p:to>
                                        <p:strVal val="visible"/>
                                      </p:to>
                                    </p:set>
                                    <p:animEffect transition="in" filter="fade">
                                      <p:cBhvr>
                                        <p:cTn id="74" dur="1000"/>
                                        <p:tgtEl>
                                          <p:spTgt spid="12"/>
                                        </p:tgtEl>
                                      </p:cBhvr>
                                    </p:animEffect>
                                    <p:anim calcmode="lin" valueType="num">
                                      <p:cBhvr>
                                        <p:cTn id="75" dur="1000" fill="hold"/>
                                        <p:tgtEl>
                                          <p:spTgt spid="12"/>
                                        </p:tgtEl>
                                        <p:attrNameLst>
                                          <p:attrName>ppt_x</p:attrName>
                                        </p:attrNameLst>
                                      </p:cBhvr>
                                      <p:tavLst>
                                        <p:tav tm="0">
                                          <p:val>
                                            <p:strVal val="#ppt_x"/>
                                          </p:val>
                                        </p:tav>
                                        <p:tav tm="100000">
                                          <p:val>
                                            <p:strVal val="#ppt_x"/>
                                          </p:val>
                                        </p:tav>
                                      </p:tavLst>
                                    </p:anim>
                                    <p:anim calcmode="lin" valueType="num">
                                      <p:cBhvr>
                                        <p:cTn id="76" dur="1000" fill="hold"/>
                                        <p:tgtEl>
                                          <p:spTgt spid="12"/>
                                        </p:tgtEl>
                                        <p:attrNameLst>
                                          <p:attrName>ppt_y</p:attrName>
                                        </p:attrNameLst>
                                      </p:cBhvr>
                                      <p:tavLst>
                                        <p:tav tm="0">
                                          <p:val>
                                            <p:strVal val="#ppt_y+.1"/>
                                          </p:val>
                                        </p:tav>
                                        <p:tav tm="100000">
                                          <p:val>
                                            <p:strVal val="#ppt_y"/>
                                          </p:val>
                                        </p:tav>
                                      </p:tavLst>
                                    </p:anim>
                                  </p:childTnLst>
                                </p:cTn>
                              </p:par>
                              <p:par>
                                <p:cTn id="77" presetID="42" presetClass="entr" presetSubtype="0" fill="hold" nodeType="withEffect">
                                  <p:stCondLst>
                                    <p:cond delay="0"/>
                                  </p:stCondLst>
                                  <p:childTnLst>
                                    <p:set>
                                      <p:cBhvr>
                                        <p:cTn id="78" dur="1" fill="hold">
                                          <p:stCondLst>
                                            <p:cond delay="0"/>
                                          </p:stCondLst>
                                        </p:cTn>
                                        <p:tgtEl>
                                          <p:spTgt spid="11"/>
                                        </p:tgtEl>
                                        <p:attrNameLst>
                                          <p:attrName>style.visibility</p:attrName>
                                        </p:attrNameLst>
                                      </p:cBhvr>
                                      <p:to>
                                        <p:strVal val="visible"/>
                                      </p:to>
                                    </p:set>
                                    <p:animEffect transition="in" filter="fade">
                                      <p:cBhvr>
                                        <p:cTn id="79" dur="1000"/>
                                        <p:tgtEl>
                                          <p:spTgt spid="11"/>
                                        </p:tgtEl>
                                      </p:cBhvr>
                                    </p:animEffect>
                                    <p:anim calcmode="lin" valueType="num">
                                      <p:cBhvr>
                                        <p:cTn id="80" dur="1000" fill="hold"/>
                                        <p:tgtEl>
                                          <p:spTgt spid="11"/>
                                        </p:tgtEl>
                                        <p:attrNameLst>
                                          <p:attrName>ppt_x</p:attrName>
                                        </p:attrNameLst>
                                      </p:cBhvr>
                                      <p:tavLst>
                                        <p:tav tm="0">
                                          <p:val>
                                            <p:strVal val="#ppt_x"/>
                                          </p:val>
                                        </p:tav>
                                        <p:tav tm="100000">
                                          <p:val>
                                            <p:strVal val="#ppt_x"/>
                                          </p:val>
                                        </p:tav>
                                      </p:tavLst>
                                    </p:anim>
                                    <p:anim calcmode="lin" valueType="num">
                                      <p:cBhvr>
                                        <p:cTn id="81" dur="1000" fill="hold"/>
                                        <p:tgtEl>
                                          <p:spTgt spid="11"/>
                                        </p:tgtEl>
                                        <p:attrNameLst>
                                          <p:attrName>ppt_y</p:attrName>
                                        </p:attrNameLst>
                                      </p:cBhvr>
                                      <p:tavLst>
                                        <p:tav tm="0">
                                          <p:val>
                                            <p:strVal val="#ppt_y+.1"/>
                                          </p:val>
                                        </p:tav>
                                        <p:tav tm="100000">
                                          <p:val>
                                            <p:strVal val="#ppt_y"/>
                                          </p:val>
                                        </p:tav>
                                      </p:tavLst>
                                    </p:anim>
                                  </p:childTnLst>
                                </p:cTn>
                              </p:par>
                              <p:par>
                                <p:cTn id="82" presetID="42" presetClass="entr" presetSubtype="0" fill="hold" nodeType="withEffect">
                                  <p:stCondLst>
                                    <p:cond delay="0"/>
                                  </p:stCondLst>
                                  <p:childTnLst>
                                    <p:set>
                                      <p:cBhvr>
                                        <p:cTn id="83" dur="1" fill="hold">
                                          <p:stCondLst>
                                            <p:cond delay="0"/>
                                          </p:stCondLst>
                                        </p:cTn>
                                        <p:tgtEl>
                                          <p:spTgt spid="15"/>
                                        </p:tgtEl>
                                        <p:attrNameLst>
                                          <p:attrName>style.visibility</p:attrName>
                                        </p:attrNameLst>
                                      </p:cBhvr>
                                      <p:to>
                                        <p:strVal val="visible"/>
                                      </p:to>
                                    </p:set>
                                    <p:animEffect transition="in" filter="fade">
                                      <p:cBhvr>
                                        <p:cTn id="84" dur="1000"/>
                                        <p:tgtEl>
                                          <p:spTgt spid="15"/>
                                        </p:tgtEl>
                                      </p:cBhvr>
                                    </p:animEffect>
                                    <p:anim calcmode="lin" valueType="num">
                                      <p:cBhvr>
                                        <p:cTn id="85" dur="1000" fill="hold"/>
                                        <p:tgtEl>
                                          <p:spTgt spid="15"/>
                                        </p:tgtEl>
                                        <p:attrNameLst>
                                          <p:attrName>ppt_x</p:attrName>
                                        </p:attrNameLst>
                                      </p:cBhvr>
                                      <p:tavLst>
                                        <p:tav tm="0">
                                          <p:val>
                                            <p:strVal val="#ppt_x"/>
                                          </p:val>
                                        </p:tav>
                                        <p:tav tm="100000">
                                          <p:val>
                                            <p:strVal val="#ppt_x"/>
                                          </p:val>
                                        </p:tav>
                                      </p:tavLst>
                                    </p:anim>
                                    <p:anim calcmode="lin" valueType="num">
                                      <p:cBhvr>
                                        <p:cTn id="8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58" presetClass="entr" presetSubtype="0" accel="100000" fill="hold" grpId="0" nodeType="clickEffect">
                                  <p:stCondLst>
                                    <p:cond delay="0"/>
                                  </p:stCondLst>
                                  <p:childTnLst>
                                    <p:set>
                                      <p:cBhvr>
                                        <p:cTn id="90" dur="1" fill="hold">
                                          <p:stCondLst>
                                            <p:cond delay="0"/>
                                          </p:stCondLst>
                                        </p:cTn>
                                        <p:tgtEl>
                                          <p:spTgt spid="13"/>
                                        </p:tgtEl>
                                        <p:attrNameLst>
                                          <p:attrName>style.visibility</p:attrName>
                                        </p:attrNameLst>
                                      </p:cBhvr>
                                      <p:to>
                                        <p:strVal val="visible"/>
                                      </p:to>
                                    </p:set>
                                    <p:anim calcmode="lin" valueType="num">
                                      <p:cBhvr>
                                        <p:cTn id="91" dur="500" fill="hold"/>
                                        <p:tgtEl>
                                          <p:spTgt spid="13"/>
                                        </p:tgtEl>
                                        <p:attrNameLst>
                                          <p:attrName>ppt_w</p:attrName>
                                        </p:attrNameLst>
                                      </p:cBhvr>
                                      <p:tavLst>
                                        <p:tav tm="0">
                                          <p:val>
                                            <p:strVal val="#ppt_w*2.5"/>
                                          </p:val>
                                        </p:tav>
                                        <p:tav tm="100000">
                                          <p:val>
                                            <p:strVal val="#ppt_w"/>
                                          </p:val>
                                        </p:tav>
                                      </p:tavLst>
                                    </p:anim>
                                    <p:anim calcmode="lin" valueType="num">
                                      <p:cBhvr>
                                        <p:cTn id="92" dur="500" fill="hold"/>
                                        <p:tgtEl>
                                          <p:spTgt spid="13"/>
                                        </p:tgtEl>
                                        <p:attrNameLst>
                                          <p:attrName>ppt_h</p:attrName>
                                        </p:attrNameLst>
                                      </p:cBhvr>
                                      <p:tavLst>
                                        <p:tav tm="0">
                                          <p:val>
                                            <p:strVal val="#ppt_h*0.01"/>
                                          </p:val>
                                        </p:tav>
                                        <p:tav tm="100000">
                                          <p:val>
                                            <p:strVal val="#ppt_h"/>
                                          </p:val>
                                        </p:tav>
                                      </p:tavLst>
                                    </p:anim>
                                    <p:anim calcmode="lin" valueType="num">
                                      <p:cBhvr>
                                        <p:cTn id="93" dur="500" fill="hold"/>
                                        <p:tgtEl>
                                          <p:spTgt spid="13"/>
                                        </p:tgtEl>
                                        <p:attrNameLst>
                                          <p:attrName>ppt_x</p:attrName>
                                        </p:attrNameLst>
                                      </p:cBhvr>
                                      <p:tavLst>
                                        <p:tav tm="0">
                                          <p:val>
                                            <p:strVal val="#ppt_x"/>
                                          </p:val>
                                        </p:tav>
                                        <p:tav tm="100000">
                                          <p:val>
                                            <p:strVal val="#ppt_x"/>
                                          </p:val>
                                        </p:tav>
                                      </p:tavLst>
                                    </p:anim>
                                    <p:anim calcmode="lin" valueType="num">
                                      <p:cBhvr>
                                        <p:cTn id="94" dur="500" fill="hold"/>
                                        <p:tgtEl>
                                          <p:spTgt spid="13"/>
                                        </p:tgtEl>
                                        <p:attrNameLst>
                                          <p:attrName>ppt_y</p:attrName>
                                        </p:attrNameLst>
                                      </p:cBhvr>
                                      <p:tavLst>
                                        <p:tav tm="0">
                                          <p:val>
                                            <p:strVal val="#ppt_h+1"/>
                                          </p:val>
                                        </p:tav>
                                        <p:tav tm="100000">
                                          <p:val>
                                            <p:strVal val="#ppt_y"/>
                                          </p:val>
                                        </p:tav>
                                      </p:tavLst>
                                    </p:anim>
                                    <p:animEffect transition="in" filter="fade">
                                      <p:cBhvr>
                                        <p:cTn id="95" dur="500"/>
                                        <p:tgtEl>
                                          <p:spTgt spid="13"/>
                                        </p:tgtEl>
                                      </p:cBhvr>
                                    </p:animEffect>
                                  </p:childTnLst>
                                </p:cTn>
                              </p:par>
                              <p:par>
                                <p:cTn id="96" presetID="58" presetClass="entr" presetSubtype="0" accel="100000" fill="hold" grpId="0" nodeType="withEffect">
                                  <p:stCondLst>
                                    <p:cond delay="0"/>
                                  </p:stCondLst>
                                  <p:childTnLst>
                                    <p:set>
                                      <p:cBhvr>
                                        <p:cTn id="97" dur="1" fill="hold">
                                          <p:stCondLst>
                                            <p:cond delay="0"/>
                                          </p:stCondLst>
                                        </p:cTn>
                                        <p:tgtEl>
                                          <p:spTgt spid="18"/>
                                        </p:tgtEl>
                                        <p:attrNameLst>
                                          <p:attrName>style.visibility</p:attrName>
                                        </p:attrNameLst>
                                      </p:cBhvr>
                                      <p:to>
                                        <p:strVal val="visible"/>
                                      </p:to>
                                    </p:set>
                                    <p:anim calcmode="lin" valueType="num">
                                      <p:cBhvr>
                                        <p:cTn id="98" dur="500" fill="hold"/>
                                        <p:tgtEl>
                                          <p:spTgt spid="18"/>
                                        </p:tgtEl>
                                        <p:attrNameLst>
                                          <p:attrName>ppt_w</p:attrName>
                                        </p:attrNameLst>
                                      </p:cBhvr>
                                      <p:tavLst>
                                        <p:tav tm="0">
                                          <p:val>
                                            <p:strVal val="#ppt_w*2.5"/>
                                          </p:val>
                                        </p:tav>
                                        <p:tav tm="100000">
                                          <p:val>
                                            <p:strVal val="#ppt_w"/>
                                          </p:val>
                                        </p:tav>
                                      </p:tavLst>
                                    </p:anim>
                                    <p:anim calcmode="lin" valueType="num">
                                      <p:cBhvr>
                                        <p:cTn id="99" dur="500" fill="hold"/>
                                        <p:tgtEl>
                                          <p:spTgt spid="18"/>
                                        </p:tgtEl>
                                        <p:attrNameLst>
                                          <p:attrName>ppt_h</p:attrName>
                                        </p:attrNameLst>
                                      </p:cBhvr>
                                      <p:tavLst>
                                        <p:tav tm="0">
                                          <p:val>
                                            <p:strVal val="#ppt_h*0.01"/>
                                          </p:val>
                                        </p:tav>
                                        <p:tav tm="100000">
                                          <p:val>
                                            <p:strVal val="#ppt_h"/>
                                          </p:val>
                                        </p:tav>
                                      </p:tavLst>
                                    </p:anim>
                                    <p:anim calcmode="lin" valueType="num">
                                      <p:cBhvr>
                                        <p:cTn id="100" dur="500" fill="hold"/>
                                        <p:tgtEl>
                                          <p:spTgt spid="18"/>
                                        </p:tgtEl>
                                        <p:attrNameLst>
                                          <p:attrName>ppt_x</p:attrName>
                                        </p:attrNameLst>
                                      </p:cBhvr>
                                      <p:tavLst>
                                        <p:tav tm="0">
                                          <p:val>
                                            <p:strVal val="#ppt_x"/>
                                          </p:val>
                                        </p:tav>
                                        <p:tav tm="100000">
                                          <p:val>
                                            <p:strVal val="#ppt_x"/>
                                          </p:val>
                                        </p:tav>
                                      </p:tavLst>
                                    </p:anim>
                                    <p:anim calcmode="lin" valueType="num">
                                      <p:cBhvr>
                                        <p:cTn id="101" dur="500" fill="hold"/>
                                        <p:tgtEl>
                                          <p:spTgt spid="18"/>
                                        </p:tgtEl>
                                        <p:attrNameLst>
                                          <p:attrName>ppt_y</p:attrName>
                                        </p:attrNameLst>
                                      </p:cBhvr>
                                      <p:tavLst>
                                        <p:tav tm="0">
                                          <p:val>
                                            <p:strVal val="#ppt_h+1"/>
                                          </p:val>
                                        </p:tav>
                                        <p:tav tm="100000">
                                          <p:val>
                                            <p:strVal val="#ppt_y"/>
                                          </p:val>
                                        </p:tav>
                                      </p:tavLst>
                                    </p:anim>
                                    <p:animEffect transition="in" filter="fade">
                                      <p:cBhvr>
                                        <p:cTn id="10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Sub>
          <a:bldDgm bld="lvlOne"/>
        </p:bldSub>
      </p:bldGraphic>
      <p:bldP spid="12" grpId="0"/>
      <p:bldP spid="13" grpId="0" animBg="1"/>
      <p:bldP spid="18"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75656" y="548680"/>
            <a:ext cx="7668344" cy="576064"/>
          </a:xfrm>
        </p:spPr>
        <p:txBody>
          <a:bodyPr/>
          <a:lstStyle/>
          <a:p>
            <a:r>
              <a:rPr lang="fr-FR" smtClean="0"/>
              <a:t>Deployment of the filter</a:t>
            </a:r>
            <a:endParaRPr lang="en-US"/>
          </a:p>
        </p:txBody>
      </p:sp>
      <p:graphicFrame>
        <p:nvGraphicFramePr>
          <p:cNvPr id="8" name="Espace réservé du contenu 7"/>
          <p:cNvGraphicFramePr>
            <a:graphicFrameLocks noGrp="1"/>
          </p:cNvGraphicFramePr>
          <p:nvPr>
            <p:ph idx="1"/>
          </p:nvPr>
        </p:nvGraphicFramePr>
        <p:xfrm>
          <a:off x="1943708" y="3933056"/>
          <a:ext cx="5157396" cy="15841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9" name="Ellipse 8"/>
          <p:cNvSpPr/>
          <p:nvPr/>
        </p:nvSpPr>
        <p:spPr>
          <a:xfrm>
            <a:off x="3403104" y="1664804"/>
            <a:ext cx="1836204" cy="684077"/>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b="1" smtClean="0"/>
              <a:t>Filter operation</a:t>
            </a:r>
            <a:endParaRPr lang="en-US" b="1"/>
          </a:p>
        </p:txBody>
      </p:sp>
      <p:sp>
        <p:nvSpPr>
          <p:cNvPr id="12" name="Ellipse 11"/>
          <p:cNvSpPr/>
          <p:nvPr/>
        </p:nvSpPr>
        <p:spPr>
          <a:xfrm>
            <a:off x="3491880" y="1700808"/>
            <a:ext cx="1836204" cy="684077"/>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b="1" smtClean="0"/>
              <a:t>Filter operation</a:t>
            </a:r>
            <a:endParaRPr lang="en-US" b="1"/>
          </a:p>
        </p:txBody>
      </p:sp>
      <p:sp>
        <p:nvSpPr>
          <p:cNvPr id="13" name="Ellipse 12"/>
          <p:cNvSpPr/>
          <p:nvPr/>
        </p:nvSpPr>
        <p:spPr>
          <a:xfrm>
            <a:off x="3563888" y="1736812"/>
            <a:ext cx="1836204" cy="684077"/>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b="1" smtClean="0"/>
              <a:t>Filter operation</a:t>
            </a:r>
            <a:endParaRPr lang="en-US" b="1"/>
          </a:p>
        </p:txBody>
      </p:sp>
      <p:sp>
        <p:nvSpPr>
          <p:cNvPr id="14" name="Rectangle 13"/>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r"/>
            <a:r>
              <a:rPr lang="en-US" sz="1200" smtClean="0">
                <a:latin typeface="GillSans"/>
              </a:rPr>
              <a:t>The AspectJ implementation of the application</a:t>
            </a:r>
            <a:endParaRPr lang="en-US" sz="1000" smtClean="0">
              <a:solidFill>
                <a:prstClr val="white"/>
              </a:solidFill>
              <a:latin typeface="GillSans"/>
            </a:endParaRPr>
          </a:p>
        </p:txBody>
      </p:sp>
      <p:sp>
        <p:nvSpPr>
          <p:cNvPr id="16" name="Espace réservé du numéro de diapositive 15"/>
          <p:cNvSpPr>
            <a:spLocks noGrp="1"/>
          </p:cNvSpPr>
          <p:nvPr>
            <p:ph type="sldNum" sz="quarter" idx="12"/>
          </p:nvPr>
        </p:nvSpPr>
        <p:spPr/>
        <p:txBody>
          <a:bodyPr/>
          <a:lstStyle/>
          <a:p>
            <a:fld id="{3A5F5595-61AE-4AA6-B423-33EDBD1DAE12}" type="slidenum">
              <a:rPr lang="fr-FR" smtClean="0"/>
              <a:pPr/>
              <a:t>58</a:t>
            </a:fld>
            <a:endParaRPr lang="fr-FR" dirty="0"/>
          </a:p>
        </p:txBody>
      </p:sp>
      <p:sp>
        <p:nvSpPr>
          <p:cNvPr id="15" name="Rectangle 14"/>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200" smtClean="0">
                <a:solidFill>
                  <a:prstClr val="white"/>
                </a:solidFill>
                <a:latin typeface="GillSans"/>
              </a:rPr>
              <a:t>Translation of  the B specification into an executable code</a:t>
            </a:r>
          </a:p>
        </p:txBody>
      </p:sp>
      <p:sp>
        <p:nvSpPr>
          <p:cNvPr id="17" name="Rectangle à coins arrondis 16"/>
          <p:cNvSpPr/>
          <p:nvPr/>
        </p:nvSpPr>
        <p:spPr>
          <a:xfrm>
            <a:off x="1619672" y="3717032"/>
            <a:ext cx="5796644" cy="201622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Connecteur droit 18"/>
          <p:cNvCxnSpPr/>
          <p:nvPr/>
        </p:nvCxnSpPr>
        <p:spPr>
          <a:xfrm>
            <a:off x="1409562" y="3140968"/>
            <a:ext cx="6438802"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ZoneTexte 19"/>
          <p:cNvSpPr txBox="1"/>
          <p:nvPr/>
        </p:nvSpPr>
        <p:spPr>
          <a:xfrm>
            <a:off x="179512" y="2483604"/>
            <a:ext cx="1005403" cy="369332"/>
          </a:xfrm>
          <a:prstGeom prst="rect">
            <a:avLst/>
          </a:prstGeom>
          <a:noFill/>
        </p:spPr>
        <p:txBody>
          <a:bodyPr wrap="none" rtlCol="0">
            <a:spAutoFit/>
          </a:bodyPr>
          <a:lstStyle/>
          <a:p>
            <a:r>
              <a:rPr lang="fr-FR" smtClean="0"/>
              <a:t>AC </a:t>
            </a:r>
            <a:r>
              <a:rPr lang="fr-FR" smtClean="0"/>
              <a:t>filter</a:t>
            </a:r>
            <a:endParaRPr lang="en-US"/>
          </a:p>
        </p:txBody>
      </p:sp>
      <p:sp>
        <p:nvSpPr>
          <p:cNvPr id="21" name="ZoneTexte 20"/>
          <p:cNvSpPr txBox="1"/>
          <p:nvPr/>
        </p:nvSpPr>
        <p:spPr>
          <a:xfrm>
            <a:off x="168379" y="3275692"/>
            <a:ext cx="1595309" cy="369332"/>
          </a:xfrm>
          <a:prstGeom prst="rect">
            <a:avLst/>
          </a:prstGeom>
          <a:noFill/>
        </p:spPr>
        <p:txBody>
          <a:bodyPr wrap="none" rtlCol="0">
            <a:spAutoFit/>
          </a:bodyPr>
          <a:lstStyle/>
          <a:p>
            <a:r>
              <a:rPr lang="fr-FR" smtClean="0"/>
              <a:t>AspectJ class</a:t>
            </a:r>
            <a:endParaRPr lang="en-US"/>
          </a:p>
        </p:txBody>
      </p:sp>
      <p:sp>
        <p:nvSpPr>
          <p:cNvPr id="23" name="Flèche vers le bas 22"/>
          <p:cNvSpPr/>
          <p:nvPr/>
        </p:nvSpPr>
        <p:spPr>
          <a:xfrm>
            <a:off x="4339396" y="2528900"/>
            <a:ext cx="182880" cy="1097280"/>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ZoneTexte 23"/>
          <p:cNvSpPr txBox="1"/>
          <p:nvPr/>
        </p:nvSpPr>
        <p:spPr>
          <a:xfrm>
            <a:off x="4510588" y="2852936"/>
            <a:ext cx="1069524" cy="369332"/>
          </a:xfrm>
          <a:prstGeom prst="rect">
            <a:avLst/>
          </a:prstGeom>
          <a:noFill/>
        </p:spPr>
        <p:txBody>
          <a:bodyPr wrap="none" rtlCol="0">
            <a:spAutoFit/>
          </a:bodyPr>
          <a:lstStyle/>
          <a:p>
            <a:r>
              <a:rPr lang="fr-FR" smtClean="0">
                <a:solidFill>
                  <a:srgbClr val="FF0000"/>
                </a:solidFill>
              </a:rPr>
              <a:t>translate</a:t>
            </a:r>
            <a:endParaRPr lang="en-US">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graphicEl>
                                              <a:dgm id="{2BCE3CBE-2F67-4A43-B1E1-D4DC697CF729}"/>
                                            </p:graphicEl>
                                          </p:spTgt>
                                        </p:tgtEl>
                                        <p:attrNameLst>
                                          <p:attrName>style.visibility</p:attrName>
                                        </p:attrNameLst>
                                      </p:cBhvr>
                                      <p:to>
                                        <p:strVal val="visible"/>
                                      </p:to>
                                    </p:set>
                                    <p:animEffect transition="in" filter="blinds(horizontal)">
                                      <p:cBhvr>
                                        <p:cTn id="7" dur="500"/>
                                        <p:tgtEl>
                                          <p:spTgt spid="8">
                                            <p:graphicEl>
                                              <a:dgm id="{2BCE3CBE-2F67-4A43-B1E1-D4DC697CF729}"/>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graphicEl>
                                              <a:dgm id="{F7968F75-0AF8-4C9A-8231-A742A7ACBEDC}"/>
                                            </p:graphicEl>
                                          </p:spTgt>
                                        </p:tgtEl>
                                        <p:attrNameLst>
                                          <p:attrName>style.visibility</p:attrName>
                                        </p:attrNameLst>
                                      </p:cBhvr>
                                      <p:to>
                                        <p:strVal val="visible"/>
                                      </p:to>
                                    </p:set>
                                    <p:animEffect transition="in" filter="blinds(horizontal)">
                                      <p:cBhvr>
                                        <p:cTn id="12" dur="500"/>
                                        <p:tgtEl>
                                          <p:spTgt spid="8">
                                            <p:graphicEl>
                                              <a:dgm id="{F7968F75-0AF8-4C9A-8231-A742A7ACBEDC}"/>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graphicEl>
                                              <a:dgm id="{708EC4F5-AC44-4B62-AD1D-A5A29CCB8607}"/>
                                            </p:graphicEl>
                                          </p:spTgt>
                                        </p:tgtEl>
                                        <p:attrNameLst>
                                          <p:attrName>style.visibility</p:attrName>
                                        </p:attrNameLst>
                                      </p:cBhvr>
                                      <p:to>
                                        <p:strVal val="visible"/>
                                      </p:to>
                                    </p:set>
                                    <p:animEffect transition="in" filter="blinds(horizontal)">
                                      <p:cBhvr>
                                        <p:cTn id="17" dur="500"/>
                                        <p:tgtEl>
                                          <p:spTgt spid="8">
                                            <p:graphicEl>
                                              <a:dgm id="{708EC4F5-AC44-4B62-AD1D-A5A29CCB8607}"/>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graphicEl>
                                              <a:dgm id="{D2B5E308-25AE-46F8-BBC8-2C3A30AE4BBE}"/>
                                            </p:graphicEl>
                                          </p:spTgt>
                                        </p:tgtEl>
                                        <p:attrNameLst>
                                          <p:attrName>style.visibility</p:attrName>
                                        </p:attrNameLst>
                                      </p:cBhvr>
                                      <p:to>
                                        <p:strVal val="visible"/>
                                      </p:to>
                                    </p:set>
                                    <p:animEffect transition="in" filter="blinds(horizontal)">
                                      <p:cBhvr>
                                        <p:cTn id="22" dur="500"/>
                                        <p:tgtEl>
                                          <p:spTgt spid="8">
                                            <p:graphicEl>
                                              <a:dgm id="{D2B5E308-25AE-46F8-BBC8-2C3A30AE4BBE}"/>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Sub>
          <a:bldDgm bld="lvlOne"/>
        </p:bldSub>
      </p:bldGraphic>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Deployment of the filter</a:t>
            </a:r>
            <a:endParaRPr lang="en-US"/>
          </a:p>
        </p:txBody>
      </p:sp>
      <p:sp>
        <p:nvSpPr>
          <p:cNvPr id="3" name="Espace réservé du contenu 2"/>
          <p:cNvSpPr>
            <a:spLocks noGrp="1"/>
          </p:cNvSpPr>
          <p:nvPr>
            <p:ph idx="1"/>
          </p:nvPr>
        </p:nvSpPr>
        <p:spPr/>
        <p:txBody>
          <a:bodyPr/>
          <a:lstStyle/>
          <a:p>
            <a:r>
              <a:rPr lang="fr-FR" smtClean="0"/>
              <a:t>AspectJ code</a:t>
            </a:r>
            <a:endParaRPr lang="en-US"/>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6" name="Espace réservé du numéro de diapositive 5"/>
          <p:cNvSpPr>
            <a:spLocks noGrp="1"/>
          </p:cNvSpPr>
          <p:nvPr>
            <p:ph type="sldNum" sz="quarter" idx="12"/>
          </p:nvPr>
        </p:nvSpPr>
        <p:spPr/>
        <p:txBody>
          <a:bodyPr/>
          <a:lstStyle/>
          <a:p>
            <a:fld id="{3A5F5595-61AE-4AA6-B423-33EDBD1DAE12}" type="slidenum">
              <a:rPr lang="fr-FR" smtClean="0"/>
              <a:pPr/>
              <a:t>59</a:t>
            </a:fld>
            <a:endParaRPr lang="fr-F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re 20"/>
          <p:cNvSpPr>
            <a:spLocks noGrp="1"/>
          </p:cNvSpPr>
          <p:nvPr>
            <p:ph type="title"/>
          </p:nvPr>
        </p:nvSpPr>
        <p:spPr/>
        <p:txBody>
          <a:bodyPr/>
          <a:lstStyle/>
          <a:p>
            <a:r>
              <a:rPr lang="fr-FR" smtClean="0"/>
              <a:t>Security enforcement</a:t>
            </a:r>
            <a:endParaRPr lang="en-US"/>
          </a:p>
        </p:txBody>
      </p:sp>
      <p:sp>
        <p:nvSpPr>
          <p:cNvPr id="26" name="Espace réservé du contenu 25"/>
          <p:cNvSpPr>
            <a:spLocks noGrp="1"/>
          </p:cNvSpPr>
          <p:nvPr>
            <p:ph idx="1"/>
          </p:nvPr>
        </p:nvSpPr>
        <p:spPr>
          <a:xfrm>
            <a:off x="1409562" y="1484784"/>
            <a:ext cx="7482918" cy="4680520"/>
          </a:xfrm>
        </p:spPr>
        <p:txBody>
          <a:bodyPr>
            <a:normAutofit/>
          </a:bodyPr>
          <a:lstStyle/>
          <a:p>
            <a:pPr algn="l">
              <a:buNone/>
            </a:pPr>
            <a:r>
              <a:rPr lang="fr-FR" smtClean="0"/>
              <a:t>Solution</a:t>
            </a:r>
            <a:r>
              <a:rPr lang="fr-FR" smtClean="0"/>
              <a:t>: </a:t>
            </a:r>
            <a:r>
              <a:rPr lang="fr-FR" smtClean="0">
                <a:solidFill>
                  <a:srgbClr val="0000FF"/>
                </a:solidFill>
              </a:rPr>
              <a:t>Aspect Oriented Programming (</a:t>
            </a:r>
            <a:r>
              <a:rPr lang="fr-FR" smtClean="0">
                <a:solidFill>
                  <a:srgbClr val="0000FF"/>
                </a:solidFill>
              </a:rPr>
              <a:t>AOP</a:t>
            </a:r>
            <a:r>
              <a:rPr lang="fr-FR" smtClean="0">
                <a:solidFill>
                  <a:srgbClr val="0000FF"/>
                </a:solidFill>
              </a:rPr>
              <a:t>)</a:t>
            </a:r>
          </a:p>
          <a:p>
            <a:pPr algn="l">
              <a:buNone/>
            </a:pPr>
            <a:endParaRPr lang="fr-FR" smtClean="0">
              <a:solidFill>
                <a:srgbClr val="FF0000"/>
              </a:solidFill>
            </a:endParaRPr>
          </a:p>
          <a:p>
            <a:pPr algn="l">
              <a:buNone/>
            </a:pPr>
            <a:endParaRPr lang="fr-FR" smtClean="0">
              <a:solidFill>
                <a:srgbClr val="FF0000"/>
              </a:solidFill>
            </a:endParaRPr>
          </a:p>
          <a:p>
            <a:pPr algn="l"/>
            <a:r>
              <a:rPr lang="fr-FR" smtClean="0"/>
              <a:t>Current approaches:</a:t>
            </a:r>
          </a:p>
          <a:p>
            <a:pPr lvl="1" algn="l">
              <a:buClr>
                <a:srgbClr val="00B050"/>
              </a:buClr>
              <a:buFont typeface="Wingdings" pitchFamily="2" charset="2"/>
              <a:buChar char="J"/>
            </a:pPr>
            <a:r>
              <a:rPr lang="fr-FR" smtClean="0"/>
              <a:t>Separate the functional code and the security code</a:t>
            </a:r>
          </a:p>
          <a:p>
            <a:pPr lvl="1" algn="l">
              <a:buClr>
                <a:srgbClr val="FF0000"/>
              </a:buClr>
              <a:buFont typeface="Wingdings" pitchFamily="2" charset="2"/>
              <a:buChar char="L"/>
            </a:pPr>
            <a:r>
              <a:rPr lang="fr-FR" smtClean="0"/>
              <a:t>Only in the implementation phase</a:t>
            </a:r>
          </a:p>
          <a:p>
            <a:pPr lvl="1" algn="l">
              <a:buClr>
                <a:srgbClr val="FF0000"/>
              </a:buClr>
              <a:buFont typeface="Wingdings" pitchFamily="2" charset="2"/>
              <a:buChar char="L"/>
            </a:pPr>
            <a:r>
              <a:rPr lang="fr-FR" smtClean="0"/>
              <a:t>Generate the security code from </a:t>
            </a:r>
            <a:r>
              <a:rPr lang="fr-FR" smtClean="0">
                <a:solidFill>
                  <a:srgbClr val="FF0000"/>
                </a:solidFill>
              </a:rPr>
              <a:t>not-yet-verified models </a:t>
            </a:r>
          </a:p>
          <a:p>
            <a:pPr lvl="1" algn="l">
              <a:buClr>
                <a:srgbClr val="FF0000"/>
              </a:buClr>
              <a:buFont typeface="Wingdings" pitchFamily="2" charset="2"/>
              <a:buChar char="L"/>
            </a:pPr>
            <a:endParaRPr lang="fr-FR" smtClean="0"/>
          </a:p>
          <a:p>
            <a:pPr lvl="1" algn="l">
              <a:buClr>
                <a:srgbClr val="FF0000"/>
              </a:buClr>
              <a:buFont typeface="Wingdings" pitchFamily="2" charset="2"/>
              <a:buChar char="L"/>
            </a:pPr>
            <a:endParaRPr lang="fr-FR" smtClean="0"/>
          </a:p>
          <a:p>
            <a:pPr algn="l">
              <a:buClrTx/>
              <a:buFont typeface="Wingdings" pitchFamily="2" charset="2"/>
              <a:buChar char="Ø"/>
            </a:pPr>
            <a:r>
              <a:rPr lang="fr-FR" smtClean="0"/>
              <a:t>We derive the code from a </a:t>
            </a:r>
            <a:r>
              <a:rPr lang="fr-FR" smtClean="0">
                <a:solidFill>
                  <a:srgbClr val="0000FF"/>
                </a:solidFill>
              </a:rPr>
              <a:t>verified formal specification</a:t>
            </a:r>
            <a:r>
              <a:rPr lang="fr-FR" smtClean="0"/>
              <a:t>.</a:t>
            </a:r>
            <a:endParaRPr lang="en-US" smtClean="0"/>
          </a:p>
          <a:p>
            <a:pPr algn="l"/>
            <a:endParaRPr lang="en-US"/>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25" name="Espace réservé du numéro de diapositive 24"/>
          <p:cNvSpPr>
            <a:spLocks noGrp="1"/>
          </p:cNvSpPr>
          <p:nvPr>
            <p:ph type="sldNum" sz="quarter" idx="12"/>
          </p:nvPr>
        </p:nvSpPr>
        <p:spPr/>
        <p:txBody>
          <a:bodyPr/>
          <a:lstStyle/>
          <a:p>
            <a:fld id="{3A5F5595-61AE-4AA6-B423-33EDBD1DAE12}" type="slidenum">
              <a:rPr lang="fr-FR" smtClean="0"/>
              <a:pPr/>
              <a:t>6</a:t>
            </a:fld>
            <a:endParaRPr lang="fr-FR" dirty="0"/>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latin typeface="GillSans"/>
              </a:rPr>
              <a:t>Introduction</a:t>
            </a:r>
            <a:endParaRPr lang="en-US" sz="1600" dirty="0">
              <a:latin typeface="GillSans"/>
            </a:endParaRPr>
          </a:p>
        </p:txBody>
      </p:sp>
      <p:sp>
        <p:nvSpPr>
          <p:cNvPr id="8" name="Rectangle 7"/>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mtClean="0">
                <a:latin typeface="GillSans"/>
              </a:rPr>
              <a:t>Thesis motivation </a:t>
            </a:r>
            <a:endParaRPr lang="en-US" dirty="0">
              <a:latin typeface="GillSans"/>
            </a:endParaRPr>
          </a:p>
        </p:txBody>
      </p:sp>
      <p:sp>
        <p:nvSpPr>
          <p:cNvPr id="2050" name="AutoShape 2" descr="Image result for ide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Image result for ide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Image result for ide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055" name="Picture 7" descr="C:\Users\nguye_tm\Downloads\téléchargement (4).jpg"/>
          <p:cNvPicPr>
            <a:picLocks noChangeAspect="1" noChangeArrowheads="1"/>
          </p:cNvPicPr>
          <p:nvPr/>
        </p:nvPicPr>
        <p:blipFill>
          <a:blip r:embed="rId3" cstate="print"/>
          <a:srcRect/>
          <a:stretch>
            <a:fillRect/>
          </a:stretch>
        </p:blipFill>
        <p:spPr bwMode="auto">
          <a:xfrm>
            <a:off x="1484" y="1052736"/>
            <a:ext cx="1402164" cy="1896191"/>
          </a:xfrm>
          <a:prstGeom prst="rect">
            <a:avLst/>
          </a:prstGeom>
          <a:noFill/>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An AspectJ-based application</a:t>
            </a:r>
            <a:endParaRPr lang="en-US"/>
          </a:p>
        </p:txBody>
      </p:sp>
      <p:sp>
        <p:nvSpPr>
          <p:cNvPr id="3" name="Espace réservé du contenu 2"/>
          <p:cNvSpPr>
            <a:spLocks noGrp="1"/>
          </p:cNvSpPr>
          <p:nvPr>
            <p:ph idx="1"/>
          </p:nvPr>
        </p:nvSpPr>
        <p:spPr/>
        <p:txBody>
          <a:bodyPr/>
          <a:lstStyle/>
          <a:p>
            <a:endParaRPr lang="en-US"/>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pic>
        <p:nvPicPr>
          <p:cNvPr id="8" name="Picture 2" descr="C:\Users\nguye_tm\Dropbox\PhD\writing\Latex\thesis\Thesis06\Pictures\Translationworkflow.png"/>
          <p:cNvPicPr>
            <a:picLocks noChangeAspect="1" noChangeArrowheads="1"/>
          </p:cNvPicPr>
          <p:nvPr/>
        </p:nvPicPr>
        <p:blipFill>
          <a:blip r:embed="rId2" cstate="print"/>
          <a:srcRect/>
          <a:stretch>
            <a:fillRect/>
          </a:stretch>
        </p:blipFill>
        <p:spPr bwMode="auto">
          <a:xfrm>
            <a:off x="1409562" y="1258872"/>
            <a:ext cx="6367037" cy="4870428"/>
          </a:xfrm>
          <a:prstGeom prst="rect">
            <a:avLst/>
          </a:prstGeom>
          <a:noFill/>
        </p:spPr>
      </p:pic>
      <p:sp>
        <p:nvSpPr>
          <p:cNvPr id="10" name="Espace réservé du numéro de diapositive 9"/>
          <p:cNvSpPr>
            <a:spLocks noGrp="1"/>
          </p:cNvSpPr>
          <p:nvPr>
            <p:ph type="sldNum" sz="quarter" idx="12"/>
          </p:nvPr>
        </p:nvSpPr>
        <p:spPr/>
        <p:txBody>
          <a:bodyPr/>
          <a:lstStyle/>
          <a:p>
            <a:fld id="{3A5F5595-61AE-4AA6-B423-33EDBD1DAE12}" type="slidenum">
              <a:rPr lang="fr-FR" smtClean="0"/>
              <a:pPr/>
              <a:t>60</a:t>
            </a:fld>
            <a:endParaRPr lang="fr-FR" dirty="0"/>
          </a:p>
        </p:txBody>
      </p:sp>
      <p:sp>
        <p:nvSpPr>
          <p:cNvPr id="9" name="Rectangle 8"/>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200" smtClean="0">
                <a:solidFill>
                  <a:prstClr val="white"/>
                </a:solidFill>
                <a:latin typeface="GillSans"/>
              </a:rPr>
              <a:t>Translation of  the B specification into an executable code</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514350" indent="-514350"/>
            <a:r>
              <a:rPr lang="fr-FR" smtClean="0"/>
              <a:t>Tool support</a:t>
            </a:r>
            <a:endParaRPr lang="en-US"/>
          </a:p>
        </p:txBody>
      </p:sp>
      <p:sp>
        <p:nvSpPr>
          <p:cNvPr id="3" name="Espace réservé du contenu 2"/>
          <p:cNvSpPr>
            <a:spLocks noGrp="1"/>
          </p:cNvSpPr>
          <p:nvPr>
            <p:ph idx="1"/>
          </p:nvPr>
        </p:nvSpPr>
        <p:spPr/>
        <p:txBody>
          <a:bodyPr/>
          <a:lstStyle/>
          <a:p>
            <a:r>
              <a:rPr lang="fr-FR" smtClean="0"/>
              <a:t>An Eclipse platform</a:t>
            </a:r>
          </a:p>
          <a:p>
            <a:r>
              <a:rPr lang="fr-FR" smtClean="0"/>
              <a:t>Technologies: Xtext, Xpand</a:t>
            </a:r>
            <a:endParaRPr lang="en-US"/>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graphicFrame>
        <p:nvGraphicFramePr>
          <p:cNvPr id="8" name="Diagramme 7"/>
          <p:cNvGraphicFramePr/>
          <p:nvPr/>
        </p:nvGraphicFramePr>
        <p:xfrm>
          <a:off x="215516" y="2456892"/>
          <a:ext cx="4380148" cy="3600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Rectangle 9"/>
          <p:cNvSpPr/>
          <p:nvPr/>
        </p:nvSpPr>
        <p:spPr>
          <a:xfrm>
            <a:off x="4572000" y="862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600" smtClean="0">
                <a:latin typeface="GillSans"/>
              </a:rPr>
              <a:t>Automation </a:t>
            </a:r>
            <a:endParaRPr lang="en-US" sz="2000" dirty="0">
              <a:latin typeface="GillSans"/>
            </a:endParaRPr>
          </a:p>
        </p:txBody>
      </p:sp>
      <p:graphicFrame>
        <p:nvGraphicFramePr>
          <p:cNvPr id="11" name="Diagramme 10"/>
          <p:cNvGraphicFramePr/>
          <p:nvPr/>
        </p:nvGraphicFramePr>
        <p:xfrm>
          <a:off x="4595664" y="1397000"/>
          <a:ext cx="3972780" cy="29321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3" name="Espace réservé du numéro de diapositive 12"/>
          <p:cNvSpPr>
            <a:spLocks noGrp="1"/>
          </p:cNvSpPr>
          <p:nvPr>
            <p:ph type="sldNum" sz="quarter" idx="12"/>
          </p:nvPr>
        </p:nvSpPr>
        <p:spPr/>
        <p:txBody>
          <a:bodyPr/>
          <a:lstStyle/>
          <a:p>
            <a:fld id="{3A5F5595-61AE-4AA6-B423-33EDBD1DAE12}" type="slidenum">
              <a:rPr lang="fr-FR" smtClean="0"/>
              <a:pPr/>
              <a:t>61</a:t>
            </a:fld>
            <a:endParaRPr lang="fr-FR" dirty="0"/>
          </a:p>
        </p:txBody>
      </p:sp>
      <p:sp>
        <p:nvSpPr>
          <p:cNvPr id="12" name="Rectangle 11"/>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200" smtClean="0">
                <a:solidFill>
                  <a:prstClr val="white"/>
                </a:solidFill>
                <a:latin typeface="GillSans"/>
              </a:rPr>
              <a:t>Translation of  the B specification into an executable code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1">
                                            <p:graphicEl>
                                              <a:dgm id="{0735B3A2-1A74-495E-A06D-520973234955}"/>
                                            </p:graphicEl>
                                          </p:spTgt>
                                        </p:tgtEl>
                                        <p:attrNameLst>
                                          <p:attrName>style.visibility</p:attrName>
                                        </p:attrNameLst>
                                      </p:cBhvr>
                                      <p:to>
                                        <p:strVal val="visible"/>
                                      </p:to>
                                    </p:set>
                                    <p:anim calcmode="lin" valueType="num">
                                      <p:cBhvr additive="base">
                                        <p:cTn id="17" dur="500" fill="hold"/>
                                        <p:tgtEl>
                                          <p:spTgt spid="11">
                                            <p:graphicEl>
                                              <a:dgm id="{0735B3A2-1A74-495E-A06D-520973234955}"/>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11">
                                            <p:graphicEl>
                                              <a:dgm id="{0735B3A2-1A74-495E-A06D-520973234955}"/>
                                            </p:graphic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1">
                                            <p:graphicEl>
                                              <a:dgm id="{F98CD5D8-55A0-441A-9C36-7A75CD0EA8AB}"/>
                                            </p:graphicEl>
                                          </p:spTgt>
                                        </p:tgtEl>
                                        <p:attrNameLst>
                                          <p:attrName>style.visibility</p:attrName>
                                        </p:attrNameLst>
                                      </p:cBhvr>
                                      <p:to>
                                        <p:strVal val="visible"/>
                                      </p:to>
                                    </p:set>
                                    <p:anim calcmode="lin" valueType="num">
                                      <p:cBhvr additive="base">
                                        <p:cTn id="23" dur="500" fill="hold"/>
                                        <p:tgtEl>
                                          <p:spTgt spid="11">
                                            <p:graphicEl>
                                              <a:dgm id="{F98CD5D8-55A0-441A-9C36-7A75CD0EA8AB}"/>
                                            </p:graphicEl>
                                          </p:spTgt>
                                        </p:tgtEl>
                                        <p:attrNameLst>
                                          <p:attrName>ppt_x</p:attrName>
                                        </p:attrNameLst>
                                      </p:cBhvr>
                                      <p:tavLst>
                                        <p:tav tm="0">
                                          <p:val>
                                            <p:strVal val="#ppt_x"/>
                                          </p:val>
                                        </p:tav>
                                        <p:tav tm="100000">
                                          <p:val>
                                            <p:strVal val="#ppt_x"/>
                                          </p:val>
                                        </p:tav>
                                      </p:tavLst>
                                    </p:anim>
                                    <p:anim calcmode="lin" valueType="num">
                                      <p:cBhvr additive="base">
                                        <p:cTn id="24" dur="500" fill="hold"/>
                                        <p:tgtEl>
                                          <p:spTgt spid="11">
                                            <p:graphicEl>
                                              <a:dgm id="{F98CD5D8-55A0-441A-9C36-7A75CD0EA8AB}"/>
                                            </p:graphic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1">
                                            <p:graphicEl>
                                              <a:dgm id="{6F5CD72B-54E4-45BE-B010-E806DC0742BD}"/>
                                            </p:graphicEl>
                                          </p:spTgt>
                                        </p:tgtEl>
                                        <p:attrNameLst>
                                          <p:attrName>style.visibility</p:attrName>
                                        </p:attrNameLst>
                                      </p:cBhvr>
                                      <p:to>
                                        <p:strVal val="visible"/>
                                      </p:to>
                                    </p:set>
                                    <p:anim calcmode="lin" valueType="num">
                                      <p:cBhvr additive="base">
                                        <p:cTn id="27" dur="500" fill="hold"/>
                                        <p:tgtEl>
                                          <p:spTgt spid="11">
                                            <p:graphicEl>
                                              <a:dgm id="{6F5CD72B-54E4-45BE-B010-E806DC0742BD}"/>
                                            </p:graphicEl>
                                          </p:spTgt>
                                        </p:tgtEl>
                                        <p:attrNameLst>
                                          <p:attrName>ppt_x</p:attrName>
                                        </p:attrNameLst>
                                      </p:cBhvr>
                                      <p:tavLst>
                                        <p:tav tm="0">
                                          <p:val>
                                            <p:strVal val="#ppt_x"/>
                                          </p:val>
                                        </p:tav>
                                        <p:tav tm="100000">
                                          <p:val>
                                            <p:strVal val="#ppt_x"/>
                                          </p:val>
                                        </p:tav>
                                      </p:tavLst>
                                    </p:anim>
                                    <p:anim calcmode="lin" valueType="num">
                                      <p:cBhvr additive="base">
                                        <p:cTn id="28" dur="500" fill="hold"/>
                                        <p:tgtEl>
                                          <p:spTgt spid="11">
                                            <p:graphicEl>
                                              <a:dgm id="{6F5CD72B-54E4-45BE-B010-E806DC0742BD}"/>
                                            </p:graphic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1">
                                            <p:graphicEl>
                                              <a:dgm id="{8325C56E-3093-4D52-B557-124525422449}"/>
                                            </p:graphicEl>
                                          </p:spTgt>
                                        </p:tgtEl>
                                        <p:attrNameLst>
                                          <p:attrName>style.visibility</p:attrName>
                                        </p:attrNameLst>
                                      </p:cBhvr>
                                      <p:to>
                                        <p:strVal val="visible"/>
                                      </p:to>
                                    </p:set>
                                    <p:anim calcmode="lin" valueType="num">
                                      <p:cBhvr additive="base">
                                        <p:cTn id="33" dur="500" fill="hold"/>
                                        <p:tgtEl>
                                          <p:spTgt spid="11">
                                            <p:graphicEl>
                                              <a:dgm id="{8325C56E-3093-4D52-B557-124525422449}"/>
                                            </p:graphicEl>
                                          </p:spTgt>
                                        </p:tgtEl>
                                        <p:attrNameLst>
                                          <p:attrName>ppt_x</p:attrName>
                                        </p:attrNameLst>
                                      </p:cBhvr>
                                      <p:tavLst>
                                        <p:tav tm="0">
                                          <p:val>
                                            <p:strVal val="#ppt_x"/>
                                          </p:val>
                                        </p:tav>
                                        <p:tav tm="100000">
                                          <p:val>
                                            <p:strVal val="#ppt_x"/>
                                          </p:val>
                                        </p:tav>
                                      </p:tavLst>
                                    </p:anim>
                                    <p:anim calcmode="lin" valueType="num">
                                      <p:cBhvr additive="base">
                                        <p:cTn id="34" dur="500" fill="hold"/>
                                        <p:tgtEl>
                                          <p:spTgt spid="11">
                                            <p:graphicEl>
                                              <a:dgm id="{8325C56E-3093-4D52-B557-124525422449}"/>
                                            </p:graphic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1">
                                            <p:graphicEl>
                                              <a:dgm id="{6921EEBE-AFF8-4732-B4F4-6A2530CB312F}"/>
                                            </p:graphicEl>
                                          </p:spTgt>
                                        </p:tgtEl>
                                        <p:attrNameLst>
                                          <p:attrName>style.visibility</p:attrName>
                                        </p:attrNameLst>
                                      </p:cBhvr>
                                      <p:to>
                                        <p:strVal val="visible"/>
                                      </p:to>
                                    </p:set>
                                    <p:anim calcmode="lin" valueType="num">
                                      <p:cBhvr additive="base">
                                        <p:cTn id="37" dur="500" fill="hold"/>
                                        <p:tgtEl>
                                          <p:spTgt spid="11">
                                            <p:graphicEl>
                                              <a:dgm id="{6921EEBE-AFF8-4732-B4F4-6A2530CB312F}"/>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
                                            <p:graphicEl>
                                              <a:dgm id="{6921EEBE-AFF8-4732-B4F4-6A2530CB312F}"/>
                                            </p:graphic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
                                            <p:graphicEl>
                                              <a:dgm id="{FE81CAC9-7A81-4A1B-97D9-7A8BC325E8B8}"/>
                                            </p:graphicEl>
                                          </p:spTgt>
                                        </p:tgtEl>
                                        <p:attrNameLst>
                                          <p:attrName>style.visibility</p:attrName>
                                        </p:attrNameLst>
                                      </p:cBhvr>
                                      <p:to>
                                        <p:strVal val="visible"/>
                                      </p:to>
                                    </p:set>
                                    <p:anim calcmode="lin" valueType="num">
                                      <p:cBhvr additive="base">
                                        <p:cTn id="43" dur="500" fill="hold"/>
                                        <p:tgtEl>
                                          <p:spTgt spid="11">
                                            <p:graphicEl>
                                              <a:dgm id="{FE81CAC9-7A81-4A1B-97D9-7A8BC325E8B8}"/>
                                            </p:graphic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
                                            <p:graphicEl>
                                              <a:dgm id="{FE81CAC9-7A81-4A1B-97D9-7A8BC325E8B8}"/>
                                            </p:graphic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1">
                                            <p:graphicEl>
                                              <a:dgm id="{146A212A-31CA-4A69-94FA-83D2CCACE2F5}"/>
                                            </p:graphicEl>
                                          </p:spTgt>
                                        </p:tgtEl>
                                        <p:attrNameLst>
                                          <p:attrName>style.visibility</p:attrName>
                                        </p:attrNameLst>
                                      </p:cBhvr>
                                      <p:to>
                                        <p:strVal val="visible"/>
                                      </p:to>
                                    </p:set>
                                    <p:anim calcmode="lin" valueType="num">
                                      <p:cBhvr additive="base">
                                        <p:cTn id="47" dur="500" fill="hold"/>
                                        <p:tgtEl>
                                          <p:spTgt spid="11">
                                            <p:graphicEl>
                                              <a:dgm id="{146A212A-31CA-4A69-94FA-83D2CCACE2F5}"/>
                                            </p:graphicEl>
                                          </p:spTgt>
                                        </p:tgtEl>
                                        <p:attrNameLst>
                                          <p:attrName>ppt_x</p:attrName>
                                        </p:attrNameLst>
                                      </p:cBhvr>
                                      <p:tavLst>
                                        <p:tav tm="0">
                                          <p:val>
                                            <p:strVal val="#ppt_x"/>
                                          </p:val>
                                        </p:tav>
                                        <p:tav tm="100000">
                                          <p:val>
                                            <p:strVal val="#ppt_x"/>
                                          </p:val>
                                        </p:tav>
                                      </p:tavLst>
                                    </p:anim>
                                    <p:anim calcmode="lin" valueType="num">
                                      <p:cBhvr additive="base">
                                        <p:cTn id="48" dur="500" fill="hold"/>
                                        <p:tgtEl>
                                          <p:spTgt spid="11">
                                            <p:graphicEl>
                                              <a:dgm id="{146A212A-31CA-4A69-94FA-83D2CCACE2F5}"/>
                                            </p:graphic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8">
                                            <p:graphicEl>
                                              <a:dgm id="{56EF4997-20EF-430D-8217-528BA45195B4}"/>
                                            </p:graphicEl>
                                          </p:spTgt>
                                        </p:tgtEl>
                                        <p:attrNameLst>
                                          <p:attrName>style.visibility</p:attrName>
                                        </p:attrNameLst>
                                      </p:cBhvr>
                                      <p:to>
                                        <p:strVal val="visible"/>
                                      </p:to>
                                    </p:set>
                                    <p:animEffect transition="in" filter="fade">
                                      <p:cBhvr>
                                        <p:cTn id="53" dur="1000"/>
                                        <p:tgtEl>
                                          <p:spTgt spid="8">
                                            <p:graphicEl>
                                              <a:dgm id="{56EF4997-20EF-430D-8217-528BA45195B4}"/>
                                            </p:graphicEl>
                                          </p:spTgt>
                                        </p:tgtEl>
                                      </p:cBhvr>
                                    </p:animEffect>
                                    <p:anim calcmode="lin" valueType="num">
                                      <p:cBhvr>
                                        <p:cTn id="54" dur="1000" fill="hold"/>
                                        <p:tgtEl>
                                          <p:spTgt spid="8">
                                            <p:graphicEl>
                                              <a:dgm id="{56EF4997-20EF-430D-8217-528BA45195B4}"/>
                                            </p:graphicEl>
                                          </p:spTgt>
                                        </p:tgtEl>
                                        <p:attrNameLst>
                                          <p:attrName>ppt_x</p:attrName>
                                        </p:attrNameLst>
                                      </p:cBhvr>
                                      <p:tavLst>
                                        <p:tav tm="0">
                                          <p:val>
                                            <p:strVal val="#ppt_x"/>
                                          </p:val>
                                        </p:tav>
                                        <p:tav tm="100000">
                                          <p:val>
                                            <p:strVal val="#ppt_x"/>
                                          </p:val>
                                        </p:tav>
                                      </p:tavLst>
                                    </p:anim>
                                    <p:anim calcmode="lin" valueType="num">
                                      <p:cBhvr>
                                        <p:cTn id="55" dur="1000" fill="hold"/>
                                        <p:tgtEl>
                                          <p:spTgt spid="8">
                                            <p:graphicEl>
                                              <a:dgm id="{56EF4997-20EF-430D-8217-528BA45195B4}"/>
                                            </p:graphicEl>
                                          </p:spTgt>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grpId="0" nodeType="clickEffect">
                                  <p:stCondLst>
                                    <p:cond delay="0"/>
                                  </p:stCondLst>
                                  <p:childTnLst>
                                    <p:set>
                                      <p:cBhvr>
                                        <p:cTn id="59" dur="1" fill="hold">
                                          <p:stCondLst>
                                            <p:cond delay="0"/>
                                          </p:stCondLst>
                                        </p:cTn>
                                        <p:tgtEl>
                                          <p:spTgt spid="8">
                                            <p:graphicEl>
                                              <a:dgm id="{04AB7BA5-66BE-4403-84F4-98FB35309AD3}"/>
                                            </p:graphicEl>
                                          </p:spTgt>
                                        </p:tgtEl>
                                        <p:attrNameLst>
                                          <p:attrName>style.visibility</p:attrName>
                                        </p:attrNameLst>
                                      </p:cBhvr>
                                      <p:to>
                                        <p:strVal val="visible"/>
                                      </p:to>
                                    </p:set>
                                    <p:animEffect transition="in" filter="fade">
                                      <p:cBhvr>
                                        <p:cTn id="60" dur="1000"/>
                                        <p:tgtEl>
                                          <p:spTgt spid="8">
                                            <p:graphicEl>
                                              <a:dgm id="{04AB7BA5-66BE-4403-84F4-98FB35309AD3}"/>
                                            </p:graphicEl>
                                          </p:spTgt>
                                        </p:tgtEl>
                                      </p:cBhvr>
                                    </p:animEffect>
                                    <p:anim calcmode="lin" valueType="num">
                                      <p:cBhvr>
                                        <p:cTn id="61" dur="1000" fill="hold"/>
                                        <p:tgtEl>
                                          <p:spTgt spid="8">
                                            <p:graphicEl>
                                              <a:dgm id="{04AB7BA5-66BE-4403-84F4-98FB35309AD3}"/>
                                            </p:graphicEl>
                                          </p:spTgt>
                                        </p:tgtEl>
                                        <p:attrNameLst>
                                          <p:attrName>ppt_x</p:attrName>
                                        </p:attrNameLst>
                                      </p:cBhvr>
                                      <p:tavLst>
                                        <p:tav tm="0">
                                          <p:val>
                                            <p:strVal val="#ppt_x"/>
                                          </p:val>
                                        </p:tav>
                                        <p:tav tm="100000">
                                          <p:val>
                                            <p:strVal val="#ppt_x"/>
                                          </p:val>
                                        </p:tav>
                                      </p:tavLst>
                                    </p:anim>
                                    <p:anim calcmode="lin" valueType="num">
                                      <p:cBhvr>
                                        <p:cTn id="62" dur="1000" fill="hold"/>
                                        <p:tgtEl>
                                          <p:spTgt spid="8">
                                            <p:graphicEl>
                                              <a:dgm id="{04AB7BA5-66BE-4403-84F4-98FB35309AD3}"/>
                                            </p:graphicEl>
                                          </p:spTgt>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8">
                                            <p:graphicEl>
                                              <a:dgm id="{73E85A3F-1860-4288-ADB0-A632CCE9649F}"/>
                                            </p:graphicEl>
                                          </p:spTgt>
                                        </p:tgtEl>
                                        <p:attrNameLst>
                                          <p:attrName>style.visibility</p:attrName>
                                        </p:attrNameLst>
                                      </p:cBhvr>
                                      <p:to>
                                        <p:strVal val="visible"/>
                                      </p:to>
                                    </p:set>
                                    <p:animEffect transition="in" filter="fade">
                                      <p:cBhvr>
                                        <p:cTn id="65" dur="1000"/>
                                        <p:tgtEl>
                                          <p:spTgt spid="8">
                                            <p:graphicEl>
                                              <a:dgm id="{73E85A3F-1860-4288-ADB0-A632CCE9649F}"/>
                                            </p:graphicEl>
                                          </p:spTgt>
                                        </p:tgtEl>
                                      </p:cBhvr>
                                    </p:animEffect>
                                    <p:anim calcmode="lin" valueType="num">
                                      <p:cBhvr>
                                        <p:cTn id="66" dur="1000" fill="hold"/>
                                        <p:tgtEl>
                                          <p:spTgt spid="8">
                                            <p:graphicEl>
                                              <a:dgm id="{73E85A3F-1860-4288-ADB0-A632CCE9649F}"/>
                                            </p:graphicEl>
                                          </p:spTgt>
                                        </p:tgtEl>
                                        <p:attrNameLst>
                                          <p:attrName>ppt_x</p:attrName>
                                        </p:attrNameLst>
                                      </p:cBhvr>
                                      <p:tavLst>
                                        <p:tav tm="0">
                                          <p:val>
                                            <p:strVal val="#ppt_x"/>
                                          </p:val>
                                        </p:tav>
                                        <p:tav tm="100000">
                                          <p:val>
                                            <p:strVal val="#ppt_x"/>
                                          </p:val>
                                        </p:tav>
                                      </p:tavLst>
                                    </p:anim>
                                    <p:anim calcmode="lin" valueType="num">
                                      <p:cBhvr>
                                        <p:cTn id="67" dur="1000" fill="hold"/>
                                        <p:tgtEl>
                                          <p:spTgt spid="8">
                                            <p:graphicEl>
                                              <a:dgm id="{73E85A3F-1860-4288-ADB0-A632CCE9649F}"/>
                                            </p:graphicEl>
                                          </p:spTgt>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grpId="0" nodeType="clickEffect">
                                  <p:stCondLst>
                                    <p:cond delay="0"/>
                                  </p:stCondLst>
                                  <p:childTnLst>
                                    <p:set>
                                      <p:cBhvr>
                                        <p:cTn id="71" dur="1" fill="hold">
                                          <p:stCondLst>
                                            <p:cond delay="0"/>
                                          </p:stCondLst>
                                        </p:cTn>
                                        <p:tgtEl>
                                          <p:spTgt spid="8">
                                            <p:graphicEl>
                                              <a:dgm id="{EA48588D-6F4F-49B3-9BD6-77C3A3FA1005}"/>
                                            </p:graphicEl>
                                          </p:spTgt>
                                        </p:tgtEl>
                                        <p:attrNameLst>
                                          <p:attrName>style.visibility</p:attrName>
                                        </p:attrNameLst>
                                      </p:cBhvr>
                                      <p:to>
                                        <p:strVal val="visible"/>
                                      </p:to>
                                    </p:set>
                                    <p:animEffect transition="in" filter="fade">
                                      <p:cBhvr>
                                        <p:cTn id="72" dur="1000"/>
                                        <p:tgtEl>
                                          <p:spTgt spid="8">
                                            <p:graphicEl>
                                              <a:dgm id="{EA48588D-6F4F-49B3-9BD6-77C3A3FA1005}"/>
                                            </p:graphicEl>
                                          </p:spTgt>
                                        </p:tgtEl>
                                      </p:cBhvr>
                                    </p:animEffect>
                                    <p:anim calcmode="lin" valueType="num">
                                      <p:cBhvr>
                                        <p:cTn id="73" dur="1000" fill="hold"/>
                                        <p:tgtEl>
                                          <p:spTgt spid="8">
                                            <p:graphicEl>
                                              <a:dgm id="{EA48588D-6F4F-49B3-9BD6-77C3A3FA1005}"/>
                                            </p:graphicEl>
                                          </p:spTgt>
                                        </p:tgtEl>
                                        <p:attrNameLst>
                                          <p:attrName>ppt_x</p:attrName>
                                        </p:attrNameLst>
                                      </p:cBhvr>
                                      <p:tavLst>
                                        <p:tav tm="0">
                                          <p:val>
                                            <p:strVal val="#ppt_x"/>
                                          </p:val>
                                        </p:tav>
                                        <p:tav tm="100000">
                                          <p:val>
                                            <p:strVal val="#ppt_x"/>
                                          </p:val>
                                        </p:tav>
                                      </p:tavLst>
                                    </p:anim>
                                    <p:anim calcmode="lin" valueType="num">
                                      <p:cBhvr>
                                        <p:cTn id="74" dur="1000" fill="hold"/>
                                        <p:tgtEl>
                                          <p:spTgt spid="8">
                                            <p:graphicEl>
                                              <a:dgm id="{EA48588D-6F4F-49B3-9BD6-77C3A3FA1005}"/>
                                            </p:graphicEl>
                                          </p:spTgt>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8">
                                            <p:graphicEl>
                                              <a:dgm id="{9E2787FD-86C1-4F32-A7E2-C2A124C7A872}"/>
                                            </p:graphicEl>
                                          </p:spTgt>
                                        </p:tgtEl>
                                        <p:attrNameLst>
                                          <p:attrName>style.visibility</p:attrName>
                                        </p:attrNameLst>
                                      </p:cBhvr>
                                      <p:to>
                                        <p:strVal val="visible"/>
                                      </p:to>
                                    </p:set>
                                    <p:animEffect transition="in" filter="fade">
                                      <p:cBhvr>
                                        <p:cTn id="77" dur="1000"/>
                                        <p:tgtEl>
                                          <p:spTgt spid="8">
                                            <p:graphicEl>
                                              <a:dgm id="{9E2787FD-86C1-4F32-A7E2-C2A124C7A872}"/>
                                            </p:graphicEl>
                                          </p:spTgt>
                                        </p:tgtEl>
                                      </p:cBhvr>
                                    </p:animEffect>
                                    <p:anim calcmode="lin" valueType="num">
                                      <p:cBhvr>
                                        <p:cTn id="78" dur="1000" fill="hold"/>
                                        <p:tgtEl>
                                          <p:spTgt spid="8">
                                            <p:graphicEl>
                                              <a:dgm id="{9E2787FD-86C1-4F32-A7E2-C2A124C7A872}"/>
                                            </p:graphicEl>
                                          </p:spTgt>
                                        </p:tgtEl>
                                        <p:attrNameLst>
                                          <p:attrName>ppt_x</p:attrName>
                                        </p:attrNameLst>
                                      </p:cBhvr>
                                      <p:tavLst>
                                        <p:tav tm="0">
                                          <p:val>
                                            <p:strVal val="#ppt_x"/>
                                          </p:val>
                                        </p:tav>
                                        <p:tav tm="100000">
                                          <p:val>
                                            <p:strVal val="#ppt_x"/>
                                          </p:val>
                                        </p:tav>
                                      </p:tavLst>
                                    </p:anim>
                                    <p:anim calcmode="lin" valueType="num">
                                      <p:cBhvr>
                                        <p:cTn id="79" dur="1000" fill="hold"/>
                                        <p:tgtEl>
                                          <p:spTgt spid="8">
                                            <p:graphicEl>
                                              <a:dgm id="{9E2787FD-86C1-4F32-A7E2-C2A124C7A872}"/>
                                            </p:graphic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8">
                                            <p:graphicEl>
                                              <a:dgm id="{6606DBB7-13BA-4BF9-9C10-B1D276F25DC1}"/>
                                            </p:graphicEl>
                                          </p:spTgt>
                                        </p:tgtEl>
                                        <p:attrNameLst>
                                          <p:attrName>style.visibility</p:attrName>
                                        </p:attrNameLst>
                                      </p:cBhvr>
                                      <p:to>
                                        <p:strVal val="visible"/>
                                      </p:to>
                                    </p:set>
                                    <p:animEffect transition="in" filter="fade">
                                      <p:cBhvr>
                                        <p:cTn id="84" dur="1000"/>
                                        <p:tgtEl>
                                          <p:spTgt spid="8">
                                            <p:graphicEl>
                                              <a:dgm id="{6606DBB7-13BA-4BF9-9C10-B1D276F25DC1}"/>
                                            </p:graphicEl>
                                          </p:spTgt>
                                        </p:tgtEl>
                                      </p:cBhvr>
                                    </p:animEffect>
                                    <p:anim calcmode="lin" valueType="num">
                                      <p:cBhvr>
                                        <p:cTn id="85" dur="1000" fill="hold"/>
                                        <p:tgtEl>
                                          <p:spTgt spid="8">
                                            <p:graphicEl>
                                              <a:dgm id="{6606DBB7-13BA-4BF9-9C10-B1D276F25DC1}"/>
                                            </p:graphicEl>
                                          </p:spTgt>
                                        </p:tgtEl>
                                        <p:attrNameLst>
                                          <p:attrName>ppt_x</p:attrName>
                                        </p:attrNameLst>
                                      </p:cBhvr>
                                      <p:tavLst>
                                        <p:tav tm="0">
                                          <p:val>
                                            <p:strVal val="#ppt_x"/>
                                          </p:val>
                                        </p:tav>
                                        <p:tav tm="100000">
                                          <p:val>
                                            <p:strVal val="#ppt_x"/>
                                          </p:val>
                                        </p:tav>
                                      </p:tavLst>
                                    </p:anim>
                                    <p:anim calcmode="lin" valueType="num">
                                      <p:cBhvr>
                                        <p:cTn id="86" dur="1000" fill="hold"/>
                                        <p:tgtEl>
                                          <p:spTgt spid="8">
                                            <p:graphicEl>
                                              <a:dgm id="{6606DBB7-13BA-4BF9-9C10-B1D276F25DC1}"/>
                                            </p:graphicEl>
                                          </p:spTgt>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8">
                                            <p:graphicEl>
                                              <a:dgm id="{3B2C6B53-4E2E-4F01-A7DD-F3B7D7D1C827}"/>
                                            </p:graphicEl>
                                          </p:spTgt>
                                        </p:tgtEl>
                                        <p:attrNameLst>
                                          <p:attrName>style.visibility</p:attrName>
                                        </p:attrNameLst>
                                      </p:cBhvr>
                                      <p:to>
                                        <p:strVal val="visible"/>
                                      </p:to>
                                    </p:set>
                                    <p:animEffect transition="in" filter="fade">
                                      <p:cBhvr>
                                        <p:cTn id="89" dur="1000"/>
                                        <p:tgtEl>
                                          <p:spTgt spid="8">
                                            <p:graphicEl>
                                              <a:dgm id="{3B2C6B53-4E2E-4F01-A7DD-F3B7D7D1C827}"/>
                                            </p:graphicEl>
                                          </p:spTgt>
                                        </p:tgtEl>
                                      </p:cBhvr>
                                    </p:animEffect>
                                    <p:anim calcmode="lin" valueType="num">
                                      <p:cBhvr>
                                        <p:cTn id="90" dur="1000" fill="hold"/>
                                        <p:tgtEl>
                                          <p:spTgt spid="8">
                                            <p:graphicEl>
                                              <a:dgm id="{3B2C6B53-4E2E-4F01-A7DD-F3B7D7D1C827}"/>
                                            </p:graphicEl>
                                          </p:spTgt>
                                        </p:tgtEl>
                                        <p:attrNameLst>
                                          <p:attrName>ppt_x</p:attrName>
                                        </p:attrNameLst>
                                      </p:cBhvr>
                                      <p:tavLst>
                                        <p:tav tm="0">
                                          <p:val>
                                            <p:strVal val="#ppt_x"/>
                                          </p:val>
                                        </p:tav>
                                        <p:tav tm="100000">
                                          <p:val>
                                            <p:strVal val="#ppt_x"/>
                                          </p:val>
                                        </p:tav>
                                      </p:tavLst>
                                    </p:anim>
                                    <p:anim calcmode="lin" valueType="num">
                                      <p:cBhvr>
                                        <p:cTn id="91" dur="1000" fill="hold"/>
                                        <p:tgtEl>
                                          <p:spTgt spid="8">
                                            <p:graphicEl>
                                              <a:dgm id="{3B2C6B53-4E2E-4F01-A7DD-F3B7D7D1C827}"/>
                                            </p:graphicEl>
                                          </p:spTgt>
                                        </p:tgtEl>
                                        <p:attrNameLst>
                                          <p:attrName>ppt_y</p:attrName>
                                        </p:attrNameLst>
                                      </p:cBhvr>
                                      <p:tavLst>
                                        <p:tav tm="0">
                                          <p:val>
                                            <p:strVal val="#ppt_y+.1"/>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42" presetClass="entr" presetSubtype="0" fill="hold" grpId="0" nodeType="clickEffect">
                                  <p:stCondLst>
                                    <p:cond delay="0"/>
                                  </p:stCondLst>
                                  <p:childTnLst>
                                    <p:set>
                                      <p:cBhvr>
                                        <p:cTn id="95" dur="1" fill="hold">
                                          <p:stCondLst>
                                            <p:cond delay="0"/>
                                          </p:stCondLst>
                                        </p:cTn>
                                        <p:tgtEl>
                                          <p:spTgt spid="8">
                                            <p:graphicEl>
                                              <a:dgm id="{E690F884-16D1-473D-B964-A1EF570B5079}"/>
                                            </p:graphicEl>
                                          </p:spTgt>
                                        </p:tgtEl>
                                        <p:attrNameLst>
                                          <p:attrName>style.visibility</p:attrName>
                                        </p:attrNameLst>
                                      </p:cBhvr>
                                      <p:to>
                                        <p:strVal val="visible"/>
                                      </p:to>
                                    </p:set>
                                    <p:animEffect transition="in" filter="fade">
                                      <p:cBhvr>
                                        <p:cTn id="96" dur="1000"/>
                                        <p:tgtEl>
                                          <p:spTgt spid="8">
                                            <p:graphicEl>
                                              <a:dgm id="{E690F884-16D1-473D-B964-A1EF570B5079}"/>
                                            </p:graphicEl>
                                          </p:spTgt>
                                        </p:tgtEl>
                                      </p:cBhvr>
                                    </p:animEffect>
                                    <p:anim calcmode="lin" valueType="num">
                                      <p:cBhvr>
                                        <p:cTn id="97" dur="1000" fill="hold"/>
                                        <p:tgtEl>
                                          <p:spTgt spid="8">
                                            <p:graphicEl>
                                              <a:dgm id="{E690F884-16D1-473D-B964-A1EF570B5079}"/>
                                            </p:graphicEl>
                                          </p:spTgt>
                                        </p:tgtEl>
                                        <p:attrNameLst>
                                          <p:attrName>ppt_x</p:attrName>
                                        </p:attrNameLst>
                                      </p:cBhvr>
                                      <p:tavLst>
                                        <p:tav tm="0">
                                          <p:val>
                                            <p:strVal val="#ppt_x"/>
                                          </p:val>
                                        </p:tav>
                                        <p:tav tm="100000">
                                          <p:val>
                                            <p:strVal val="#ppt_x"/>
                                          </p:val>
                                        </p:tav>
                                      </p:tavLst>
                                    </p:anim>
                                    <p:anim calcmode="lin" valueType="num">
                                      <p:cBhvr>
                                        <p:cTn id="98" dur="1000" fill="hold"/>
                                        <p:tgtEl>
                                          <p:spTgt spid="8">
                                            <p:graphicEl>
                                              <a:dgm id="{E690F884-16D1-473D-B964-A1EF570B5079}"/>
                                            </p:graphicEl>
                                          </p:spTgt>
                                        </p:tgtEl>
                                        <p:attrNameLst>
                                          <p:attrName>ppt_y</p:attrName>
                                        </p:attrNameLst>
                                      </p:cBhvr>
                                      <p:tavLst>
                                        <p:tav tm="0">
                                          <p:val>
                                            <p:strVal val="#ppt_y+.1"/>
                                          </p:val>
                                        </p:tav>
                                        <p:tav tm="100000">
                                          <p:val>
                                            <p:strVal val="#ppt_y"/>
                                          </p:val>
                                        </p:tav>
                                      </p:tavLst>
                                    </p:anim>
                                  </p:childTnLst>
                                </p:cTn>
                              </p:par>
                              <p:par>
                                <p:cTn id="99" presetID="42" presetClass="entr" presetSubtype="0" fill="hold" grpId="0" nodeType="withEffect">
                                  <p:stCondLst>
                                    <p:cond delay="0"/>
                                  </p:stCondLst>
                                  <p:childTnLst>
                                    <p:set>
                                      <p:cBhvr>
                                        <p:cTn id="100" dur="1" fill="hold">
                                          <p:stCondLst>
                                            <p:cond delay="0"/>
                                          </p:stCondLst>
                                        </p:cTn>
                                        <p:tgtEl>
                                          <p:spTgt spid="8">
                                            <p:graphicEl>
                                              <a:dgm id="{A5287835-0EED-4CE1-AFE7-8A1FF129FDA9}"/>
                                            </p:graphicEl>
                                          </p:spTgt>
                                        </p:tgtEl>
                                        <p:attrNameLst>
                                          <p:attrName>style.visibility</p:attrName>
                                        </p:attrNameLst>
                                      </p:cBhvr>
                                      <p:to>
                                        <p:strVal val="visible"/>
                                      </p:to>
                                    </p:set>
                                    <p:animEffect transition="in" filter="fade">
                                      <p:cBhvr>
                                        <p:cTn id="101" dur="1000"/>
                                        <p:tgtEl>
                                          <p:spTgt spid="8">
                                            <p:graphicEl>
                                              <a:dgm id="{A5287835-0EED-4CE1-AFE7-8A1FF129FDA9}"/>
                                            </p:graphicEl>
                                          </p:spTgt>
                                        </p:tgtEl>
                                      </p:cBhvr>
                                    </p:animEffect>
                                    <p:anim calcmode="lin" valueType="num">
                                      <p:cBhvr>
                                        <p:cTn id="102" dur="1000" fill="hold"/>
                                        <p:tgtEl>
                                          <p:spTgt spid="8">
                                            <p:graphicEl>
                                              <a:dgm id="{A5287835-0EED-4CE1-AFE7-8A1FF129FDA9}"/>
                                            </p:graphicEl>
                                          </p:spTgt>
                                        </p:tgtEl>
                                        <p:attrNameLst>
                                          <p:attrName>ppt_x</p:attrName>
                                        </p:attrNameLst>
                                      </p:cBhvr>
                                      <p:tavLst>
                                        <p:tav tm="0">
                                          <p:val>
                                            <p:strVal val="#ppt_x"/>
                                          </p:val>
                                        </p:tav>
                                        <p:tav tm="100000">
                                          <p:val>
                                            <p:strVal val="#ppt_x"/>
                                          </p:val>
                                        </p:tav>
                                      </p:tavLst>
                                    </p:anim>
                                    <p:anim calcmode="lin" valueType="num">
                                      <p:cBhvr>
                                        <p:cTn id="103" dur="1000" fill="hold"/>
                                        <p:tgtEl>
                                          <p:spTgt spid="8">
                                            <p:graphicEl>
                                              <a:dgm id="{A5287835-0EED-4CE1-AFE7-8A1FF129FDA9}"/>
                                            </p:graphicEl>
                                          </p:spTgt>
                                        </p:tgtEl>
                                        <p:attrNameLst>
                                          <p:attrName>ppt_y</p:attrName>
                                        </p:attrNameLst>
                                      </p:cBhvr>
                                      <p:tavLst>
                                        <p:tav tm="0">
                                          <p:val>
                                            <p:strVal val="#ppt_y+.1"/>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42" presetClass="entr" presetSubtype="0" fill="hold" grpId="0" nodeType="clickEffect">
                                  <p:stCondLst>
                                    <p:cond delay="0"/>
                                  </p:stCondLst>
                                  <p:childTnLst>
                                    <p:set>
                                      <p:cBhvr>
                                        <p:cTn id="107" dur="1" fill="hold">
                                          <p:stCondLst>
                                            <p:cond delay="0"/>
                                          </p:stCondLst>
                                        </p:cTn>
                                        <p:tgtEl>
                                          <p:spTgt spid="8">
                                            <p:graphicEl>
                                              <a:dgm id="{89E08A60-410D-4C26-91C9-5B12469A712A}"/>
                                            </p:graphicEl>
                                          </p:spTgt>
                                        </p:tgtEl>
                                        <p:attrNameLst>
                                          <p:attrName>style.visibility</p:attrName>
                                        </p:attrNameLst>
                                      </p:cBhvr>
                                      <p:to>
                                        <p:strVal val="visible"/>
                                      </p:to>
                                    </p:set>
                                    <p:animEffect transition="in" filter="fade">
                                      <p:cBhvr>
                                        <p:cTn id="108" dur="1000"/>
                                        <p:tgtEl>
                                          <p:spTgt spid="8">
                                            <p:graphicEl>
                                              <a:dgm id="{89E08A60-410D-4C26-91C9-5B12469A712A}"/>
                                            </p:graphicEl>
                                          </p:spTgt>
                                        </p:tgtEl>
                                      </p:cBhvr>
                                    </p:animEffect>
                                    <p:anim calcmode="lin" valueType="num">
                                      <p:cBhvr>
                                        <p:cTn id="109" dur="1000" fill="hold"/>
                                        <p:tgtEl>
                                          <p:spTgt spid="8">
                                            <p:graphicEl>
                                              <a:dgm id="{89E08A60-410D-4C26-91C9-5B12469A712A}"/>
                                            </p:graphicEl>
                                          </p:spTgt>
                                        </p:tgtEl>
                                        <p:attrNameLst>
                                          <p:attrName>ppt_x</p:attrName>
                                        </p:attrNameLst>
                                      </p:cBhvr>
                                      <p:tavLst>
                                        <p:tav tm="0">
                                          <p:val>
                                            <p:strVal val="#ppt_x"/>
                                          </p:val>
                                        </p:tav>
                                        <p:tav tm="100000">
                                          <p:val>
                                            <p:strVal val="#ppt_x"/>
                                          </p:val>
                                        </p:tav>
                                      </p:tavLst>
                                    </p:anim>
                                    <p:anim calcmode="lin" valueType="num">
                                      <p:cBhvr>
                                        <p:cTn id="110" dur="1000" fill="hold"/>
                                        <p:tgtEl>
                                          <p:spTgt spid="8">
                                            <p:graphicEl>
                                              <a:dgm id="{89E08A60-410D-4C26-91C9-5B12469A712A}"/>
                                            </p:graphicEl>
                                          </p:spTgt>
                                        </p:tgtEl>
                                        <p:attrNameLst>
                                          <p:attrName>ppt_y</p:attrName>
                                        </p:attrNameLst>
                                      </p:cBhvr>
                                      <p:tavLst>
                                        <p:tav tm="0">
                                          <p:val>
                                            <p:strVal val="#ppt_y+.1"/>
                                          </p:val>
                                        </p:tav>
                                        <p:tav tm="100000">
                                          <p:val>
                                            <p:strVal val="#ppt_y"/>
                                          </p:val>
                                        </p:tav>
                                      </p:tavLst>
                                    </p:anim>
                                  </p:childTnLst>
                                </p:cTn>
                              </p:par>
                              <p:par>
                                <p:cTn id="111" presetID="42" presetClass="entr" presetSubtype="0" fill="hold" grpId="0" nodeType="withEffect">
                                  <p:stCondLst>
                                    <p:cond delay="0"/>
                                  </p:stCondLst>
                                  <p:childTnLst>
                                    <p:set>
                                      <p:cBhvr>
                                        <p:cTn id="112" dur="1" fill="hold">
                                          <p:stCondLst>
                                            <p:cond delay="0"/>
                                          </p:stCondLst>
                                        </p:cTn>
                                        <p:tgtEl>
                                          <p:spTgt spid="8">
                                            <p:graphicEl>
                                              <a:dgm id="{06763F5E-5009-43C2-BF47-464FBF1932A1}"/>
                                            </p:graphicEl>
                                          </p:spTgt>
                                        </p:tgtEl>
                                        <p:attrNameLst>
                                          <p:attrName>style.visibility</p:attrName>
                                        </p:attrNameLst>
                                      </p:cBhvr>
                                      <p:to>
                                        <p:strVal val="visible"/>
                                      </p:to>
                                    </p:set>
                                    <p:animEffect transition="in" filter="fade">
                                      <p:cBhvr>
                                        <p:cTn id="113" dur="1000"/>
                                        <p:tgtEl>
                                          <p:spTgt spid="8">
                                            <p:graphicEl>
                                              <a:dgm id="{06763F5E-5009-43C2-BF47-464FBF1932A1}"/>
                                            </p:graphicEl>
                                          </p:spTgt>
                                        </p:tgtEl>
                                      </p:cBhvr>
                                    </p:animEffect>
                                    <p:anim calcmode="lin" valueType="num">
                                      <p:cBhvr>
                                        <p:cTn id="114" dur="1000" fill="hold"/>
                                        <p:tgtEl>
                                          <p:spTgt spid="8">
                                            <p:graphicEl>
                                              <a:dgm id="{06763F5E-5009-43C2-BF47-464FBF1932A1}"/>
                                            </p:graphicEl>
                                          </p:spTgt>
                                        </p:tgtEl>
                                        <p:attrNameLst>
                                          <p:attrName>ppt_x</p:attrName>
                                        </p:attrNameLst>
                                      </p:cBhvr>
                                      <p:tavLst>
                                        <p:tav tm="0">
                                          <p:val>
                                            <p:strVal val="#ppt_x"/>
                                          </p:val>
                                        </p:tav>
                                        <p:tav tm="100000">
                                          <p:val>
                                            <p:strVal val="#ppt_x"/>
                                          </p:val>
                                        </p:tav>
                                      </p:tavLst>
                                    </p:anim>
                                    <p:anim calcmode="lin" valueType="num">
                                      <p:cBhvr>
                                        <p:cTn id="115" dur="1000" fill="hold"/>
                                        <p:tgtEl>
                                          <p:spTgt spid="8">
                                            <p:graphicEl>
                                              <a:dgm id="{06763F5E-5009-43C2-BF47-464FBF1932A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Graphic spid="8" grpId="0">
        <p:bldSub>
          <a:bldDgm bld="one"/>
        </p:bldSub>
      </p:bldGraphic>
      <p:bldGraphic spid="11" grpId="0">
        <p:bldSub>
          <a:bldDgm bld="one"/>
        </p:bldSub>
      </p:bldGraphic>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Conclusion </a:t>
            </a:r>
            <a:endParaRPr lang="en-US"/>
          </a:p>
        </p:txBody>
      </p:sp>
      <p:sp>
        <p:nvSpPr>
          <p:cNvPr id="3" name="Espace réservé du contenu 2"/>
          <p:cNvSpPr>
            <a:spLocks noGrp="1"/>
          </p:cNvSpPr>
          <p:nvPr>
            <p:ph idx="1"/>
          </p:nvPr>
        </p:nvSpPr>
        <p:spPr/>
        <p:txBody>
          <a:bodyPr>
            <a:normAutofit/>
          </a:bodyPr>
          <a:lstStyle/>
          <a:p>
            <a:r>
              <a:rPr lang="fr-FR" smtClean="0"/>
              <a:t>We have</a:t>
            </a:r>
            <a:r>
              <a:rPr lang="en-US" smtClean="0"/>
              <a:t> systematicly </a:t>
            </a:r>
            <a:r>
              <a:rPr lang="fr-FR" smtClean="0"/>
              <a:t>generated an executable code:</a:t>
            </a:r>
          </a:p>
          <a:p>
            <a:pPr lvl="1"/>
            <a:r>
              <a:rPr lang="fr-FR" sz="2000" smtClean="0"/>
              <a:t>A verified B specification is refined to obtain a relational-like B implementation.</a:t>
            </a:r>
          </a:p>
          <a:p>
            <a:pPr lvl="1"/>
            <a:endParaRPr lang="fr-FR" sz="2000" smtClean="0"/>
          </a:p>
          <a:p>
            <a:pPr lvl="1"/>
            <a:r>
              <a:rPr lang="fr-FR" sz="2000" smtClean="0"/>
              <a:t>The B implementation is mapped into an AspectJ-based program</a:t>
            </a:r>
          </a:p>
          <a:p>
            <a:pPr lvl="1"/>
            <a:endParaRPr lang="fr-FR" smtClean="0"/>
          </a:p>
          <a:p>
            <a:r>
              <a:rPr lang="fr-FR" smtClean="0"/>
              <a:t>The obtained application respects separation of concerns princicples.</a:t>
            </a:r>
          </a:p>
          <a:p>
            <a:endParaRPr lang="fr-FR" smtClean="0"/>
          </a:p>
          <a:p>
            <a:endParaRPr lang="fr-FR" smtClean="0"/>
          </a:p>
          <a:p>
            <a:r>
              <a:rPr lang="fr-FR" smtClean="0"/>
              <a:t>The transformation is automated.</a:t>
            </a:r>
            <a:endParaRPr lang="en-US"/>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9" name="Espace réservé du numéro de diapositive 8"/>
          <p:cNvSpPr>
            <a:spLocks noGrp="1"/>
          </p:cNvSpPr>
          <p:nvPr>
            <p:ph type="sldNum" sz="quarter" idx="12"/>
          </p:nvPr>
        </p:nvSpPr>
        <p:spPr/>
        <p:txBody>
          <a:bodyPr/>
          <a:lstStyle/>
          <a:p>
            <a:fld id="{3A5F5595-61AE-4AA6-B423-33EDBD1DAE12}" type="slidenum">
              <a:rPr lang="fr-FR" smtClean="0"/>
              <a:pPr/>
              <a:t>62</a:t>
            </a:fld>
            <a:endParaRPr lang="fr-FR" dirty="0"/>
          </a:p>
        </p:txBody>
      </p:sp>
      <p:sp>
        <p:nvSpPr>
          <p:cNvPr id="8" name="Rectangle 7"/>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200" smtClean="0">
                <a:solidFill>
                  <a:prstClr val="white"/>
                </a:solidFill>
                <a:latin typeface="GillSans"/>
              </a:rPr>
              <a:t>Translation of  the B specification into an executable code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linds(horizontal)">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blinds(horizontal)">
                                      <p:cBhvr>
                                        <p:cTn id="18" dur="500"/>
                                        <p:tgtEl>
                                          <p:spTgt spid="3">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Effect transition="in" filter="blinds(horizontal)">
                                      <p:cBhvr>
                                        <p:cTn id="2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solidFill>
                  <a:schemeClr val="accent1"/>
                </a:solidFill>
              </a:rPr>
              <a:t>Outline</a:t>
            </a:r>
            <a:endParaRPr lang="en-US" dirty="0">
              <a:solidFill>
                <a:schemeClr val="accent1"/>
              </a:solidFill>
            </a:endParaRPr>
          </a:p>
        </p:txBody>
      </p:sp>
      <p:sp>
        <p:nvSpPr>
          <p:cNvPr id="3" name="Espace réservé du contenu 2"/>
          <p:cNvSpPr>
            <a:spLocks noGrp="1"/>
          </p:cNvSpPr>
          <p:nvPr>
            <p:ph idx="1"/>
          </p:nvPr>
        </p:nvSpPr>
        <p:spPr/>
        <p:txBody>
          <a:bodyPr>
            <a:noAutofit/>
          </a:bodyPr>
          <a:lstStyle/>
          <a:p>
            <a:pPr marL="533400" indent="-533400">
              <a:buClr>
                <a:schemeClr val="bg1">
                  <a:lumMod val="85000"/>
                </a:schemeClr>
              </a:buClr>
              <a:buSzPct val="135000"/>
              <a:buFont typeface="Wingdings" pitchFamily="2" charset="2"/>
              <a:buChar char=""/>
            </a:pPr>
            <a:r>
              <a:rPr lang="en-US" dirty="0" smtClean="0">
                <a:solidFill>
                  <a:schemeClr val="bg1">
                    <a:lumMod val="85000"/>
                  </a:schemeClr>
                </a:solidFill>
              </a:rPr>
              <a:t>State of the art</a:t>
            </a:r>
          </a:p>
          <a:p>
            <a:pPr marL="533400" indent="-533400">
              <a:buClr>
                <a:schemeClr val="bg1">
                  <a:lumMod val="85000"/>
                </a:schemeClr>
              </a:buClr>
              <a:buSzPct val="135000"/>
              <a:buFont typeface="Wingdings" pitchFamily="2" charset="2"/>
              <a:buChar char=""/>
            </a:pPr>
            <a:endParaRPr lang="en-US" sz="1100" dirty="0" smtClean="0">
              <a:solidFill>
                <a:schemeClr val="bg1">
                  <a:lumMod val="85000"/>
                </a:schemeClr>
              </a:solidFill>
            </a:endParaRPr>
          </a:p>
          <a:p>
            <a:pPr marL="533400" indent="-533400">
              <a:buClr>
                <a:schemeClr val="bg1">
                  <a:lumMod val="85000"/>
                </a:schemeClr>
              </a:buClr>
              <a:buSzPct val="135000"/>
              <a:buFont typeface="Wingdings" pitchFamily="2" charset="2"/>
              <a:buChar char=""/>
            </a:pPr>
            <a:r>
              <a:rPr lang="en-US" smtClean="0">
                <a:solidFill>
                  <a:schemeClr val="bg1">
                    <a:lumMod val="85000"/>
                  </a:schemeClr>
                </a:solidFill>
              </a:rPr>
              <a:t>Translation of UML-based models into B</a:t>
            </a:r>
          </a:p>
          <a:p>
            <a:pPr marL="533400" indent="-533400">
              <a:buClr>
                <a:schemeClr val="bg1">
                  <a:lumMod val="85000"/>
                </a:schemeClr>
              </a:buClr>
              <a:buSzPct val="135000"/>
              <a:buFont typeface="Wingdings" pitchFamily="2" charset="2"/>
              <a:buChar char=""/>
            </a:pPr>
            <a:endParaRPr lang="en-US" sz="1100" smtClean="0">
              <a:solidFill>
                <a:schemeClr val="bg1">
                  <a:lumMod val="85000"/>
                </a:schemeClr>
              </a:solidFill>
            </a:endParaRPr>
          </a:p>
          <a:p>
            <a:pPr marL="533400" indent="-533400">
              <a:buClr>
                <a:schemeClr val="bg1">
                  <a:lumMod val="85000"/>
                </a:schemeClr>
              </a:buClr>
              <a:buSzPct val="135000"/>
              <a:buFont typeface="Wingdings" pitchFamily="2" charset="2"/>
              <a:buChar char=""/>
            </a:pPr>
            <a:r>
              <a:rPr lang="en-US" smtClean="0">
                <a:solidFill>
                  <a:schemeClr val="bg1">
                    <a:lumMod val="85000"/>
                  </a:schemeClr>
                </a:solidFill>
              </a:rPr>
              <a:t>Translation of B into an executable code</a:t>
            </a:r>
          </a:p>
          <a:p>
            <a:pPr marL="533400" indent="-533400">
              <a:buSzPct val="135000"/>
              <a:buFont typeface="Wingdings" pitchFamily="2" charset="2"/>
              <a:buChar char=""/>
            </a:pPr>
            <a:endParaRPr lang="en-US" sz="1100" dirty="0" smtClean="0"/>
          </a:p>
          <a:p>
            <a:pPr marL="533400" indent="-533400">
              <a:buSzPct val="135000"/>
              <a:buFont typeface="Wingdings" pitchFamily="2" charset="2"/>
              <a:buChar char=""/>
            </a:pPr>
            <a:r>
              <a:rPr lang="en-US" smtClean="0"/>
              <a:t>Conclusion and future work</a:t>
            </a:r>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22" name="Rectangle 21"/>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latin typeface="GillSans"/>
              </a:rPr>
              <a:t>Outline</a:t>
            </a:r>
            <a:endParaRPr lang="en-US" sz="2000" dirty="0">
              <a:latin typeface="GillSans"/>
            </a:endParaRPr>
          </a:p>
        </p:txBody>
      </p:sp>
      <p:sp>
        <p:nvSpPr>
          <p:cNvPr id="23" name="Rectangle 22"/>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p>
        </p:txBody>
      </p:sp>
      <p:sp>
        <p:nvSpPr>
          <p:cNvPr id="9" name="Espace réservé du numéro de diapositive 8"/>
          <p:cNvSpPr>
            <a:spLocks noGrp="1"/>
          </p:cNvSpPr>
          <p:nvPr>
            <p:ph type="sldNum" sz="quarter" idx="12"/>
          </p:nvPr>
        </p:nvSpPr>
        <p:spPr/>
        <p:txBody>
          <a:bodyPr/>
          <a:lstStyle/>
          <a:p>
            <a:fld id="{3A5F5595-61AE-4AA6-B423-33EDBD1DAE12}" type="slidenum">
              <a:rPr lang="fr-FR" smtClean="0"/>
              <a:pPr/>
              <a:t>63</a:t>
            </a:fld>
            <a:endParaRPr lang="fr-FR"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Conclusion</a:t>
            </a:r>
            <a:endParaRPr lang="en-US"/>
          </a:p>
        </p:txBody>
      </p:sp>
      <p:sp>
        <p:nvSpPr>
          <p:cNvPr id="3" name="Espace réservé du contenu 2"/>
          <p:cNvSpPr>
            <a:spLocks noGrp="1"/>
          </p:cNvSpPr>
          <p:nvPr>
            <p:ph idx="1"/>
          </p:nvPr>
        </p:nvSpPr>
        <p:spPr/>
        <p:txBody>
          <a:bodyPr>
            <a:normAutofit lnSpcReduction="10000"/>
          </a:bodyPr>
          <a:lstStyle/>
          <a:p>
            <a:pPr marL="457200" indent="-457200">
              <a:buFont typeface="+mj-lt"/>
              <a:buAutoNum type="arabicParenR"/>
            </a:pPr>
            <a:r>
              <a:rPr lang="en-US" smtClean="0"/>
              <a:t>We visualized security policies and functional requirements of a system using UML-based languages:</a:t>
            </a:r>
            <a:endParaRPr lang="fr-FR" smtClean="0"/>
          </a:p>
          <a:p>
            <a:pPr marL="457200" indent="-457200">
              <a:buFont typeface="+mj-lt"/>
              <a:buAutoNum type="arabicParenR"/>
            </a:pPr>
            <a:endParaRPr lang="fr-FR" smtClean="0"/>
          </a:p>
          <a:p>
            <a:pPr marL="457200" indent="-457200">
              <a:buFont typeface="+mj-lt"/>
              <a:buAutoNum type="arabicParenR"/>
            </a:pPr>
            <a:r>
              <a:rPr lang="en-US" smtClean="0"/>
              <a:t>We defined mapping rules of these graphical models into a B specification, validated and verified using AtelierB and ProB.</a:t>
            </a:r>
          </a:p>
          <a:p>
            <a:pPr marL="457200" indent="-457200">
              <a:buFont typeface="+mj-lt"/>
              <a:buAutoNum type="arabicParenR"/>
            </a:pPr>
            <a:endParaRPr lang="en-US" smtClean="0"/>
          </a:p>
          <a:p>
            <a:pPr marL="457200" indent="-457200">
              <a:buFont typeface="+mj-lt"/>
              <a:buAutoNum type="arabicParenR"/>
            </a:pPr>
            <a:r>
              <a:rPr lang="fr-FR" smtClean="0"/>
              <a:t>We </a:t>
            </a:r>
            <a:r>
              <a:rPr lang="en-US" smtClean="0"/>
              <a:t>use the refinement technique to transform the abstract specification to an AOP-based implementation.</a:t>
            </a:r>
          </a:p>
          <a:p>
            <a:pPr marL="457200" indent="-457200">
              <a:buFont typeface="+mj-lt"/>
              <a:buAutoNum type="arabicParenR"/>
            </a:pPr>
            <a:endParaRPr lang="en-US" smtClean="0"/>
          </a:p>
          <a:p>
            <a:pPr marL="457200" indent="-457200">
              <a:buFont typeface="+mj-lt"/>
              <a:buAutoNum type="arabicParenR"/>
            </a:pPr>
            <a:r>
              <a:rPr lang="en-US" smtClean="0"/>
              <a:t>We developed a tool to support the approach proposed in this thesis.</a:t>
            </a:r>
            <a:endParaRPr lang="en-US"/>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latin typeface="GillSans"/>
              </a:rPr>
              <a:t>Conclusion and future work</a:t>
            </a:r>
            <a:endParaRPr lang="en-US" dirty="0">
              <a:latin typeface="GillSans"/>
            </a:endParaRPr>
          </a:p>
        </p:txBody>
      </p:sp>
      <p:sp>
        <p:nvSpPr>
          <p:cNvPr id="9" name="Espace réservé du numéro de diapositive 8"/>
          <p:cNvSpPr>
            <a:spLocks noGrp="1"/>
          </p:cNvSpPr>
          <p:nvPr>
            <p:ph type="sldNum" sz="quarter" idx="12"/>
          </p:nvPr>
        </p:nvSpPr>
        <p:spPr/>
        <p:txBody>
          <a:bodyPr/>
          <a:lstStyle/>
          <a:p>
            <a:fld id="{3A5F5595-61AE-4AA6-B423-33EDBD1DAE12}" type="slidenum">
              <a:rPr lang="fr-FR" smtClean="0"/>
              <a:pPr/>
              <a:t>64</a:t>
            </a:fld>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heckerboard(across)">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checkerboard(across)">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checkerboard(across)">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Future work</a:t>
            </a:r>
            <a:endParaRPr lang="en-US"/>
          </a:p>
        </p:txBody>
      </p:sp>
      <p:sp>
        <p:nvSpPr>
          <p:cNvPr id="9" name="Espace réservé du contenu 2"/>
          <p:cNvSpPr>
            <a:spLocks noGrp="1"/>
          </p:cNvSpPr>
          <p:nvPr>
            <p:ph idx="1"/>
          </p:nvPr>
        </p:nvSpPr>
        <p:spPr>
          <a:xfrm>
            <a:off x="863588" y="1340768"/>
            <a:ext cx="7956884" cy="4968552"/>
          </a:xfrm>
        </p:spPr>
        <p:txBody>
          <a:bodyPr>
            <a:normAutofit/>
          </a:bodyPr>
          <a:lstStyle/>
          <a:p>
            <a:pPr>
              <a:buNone/>
            </a:pPr>
            <a:r>
              <a:rPr lang="en-US" sz="2400" b="0" dirty="0" smtClean="0">
                <a:solidFill>
                  <a:srgbClr val="FF0000"/>
                </a:solidFill>
              </a:rPr>
              <a:t>Short term:</a:t>
            </a:r>
          </a:p>
          <a:p>
            <a:pPr>
              <a:buFont typeface="Wingdings" pitchFamily="2" charset="2"/>
              <a:buChar char="§"/>
            </a:pPr>
            <a:r>
              <a:rPr lang="en-US" sz="2400" b="0" smtClean="0"/>
              <a:t>Automate the refinement process</a:t>
            </a:r>
            <a:endParaRPr lang="fr-FR" sz="800" b="0" smtClean="0">
              <a:solidFill>
                <a:srgbClr val="FF0000"/>
              </a:solidFill>
            </a:endParaRPr>
          </a:p>
          <a:p>
            <a:pPr>
              <a:buNone/>
            </a:pPr>
            <a:endParaRPr lang="fr-FR" sz="800" smtClean="0">
              <a:solidFill>
                <a:srgbClr val="FF0000"/>
              </a:solidFill>
            </a:endParaRPr>
          </a:p>
          <a:p>
            <a:pPr>
              <a:buNone/>
            </a:pPr>
            <a:endParaRPr lang="fr-FR" sz="800" b="0" smtClean="0">
              <a:solidFill>
                <a:srgbClr val="FF0000"/>
              </a:solidFill>
            </a:endParaRPr>
          </a:p>
          <a:p>
            <a:pPr>
              <a:buNone/>
            </a:pPr>
            <a:endParaRPr lang="fr-FR" sz="800" smtClean="0">
              <a:solidFill>
                <a:srgbClr val="FF0000"/>
              </a:solidFill>
            </a:endParaRPr>
          </a:p>
          <a:p>
            <a:pPr>
              <a:buNone/>
            </a:pPr>
            <a:endParaRPr lang="fr-FR" sz="800" b="0" smtClean="0">
              <a:solidFill>
                <a:srgbClr val="FF0000"/>
              </a:solidFill>
            </a:endParaRPr>
          </a:p>
          <a:p>
            <a:pPr>
              <a:buNone/>
            </a:pPr>
            <a:endParaRPr lang="fr-FR" sz="800" smtClean="0">
              <a:solidFill>
                <a:srgbClr val="FF0000"/>
              </a:solidFill>
            </a:endParaRPr>
          </a:p>
          <a:p>
            <a:pPr>
              <a:buNone/>
            </a:pPr>
            <a:endParaRPr lang="fr-FR" sz="800" b="0" smtClean="0">
              <a:solidFill>
                <a:srgbClr val="FF0000"/>
              </a:solidFill>
            </a:endParaRPr>
          </a:p>
          <a:p>
            <a:pPr>
              <a:buNone/>
            </a:pPr>
            <a:endParaRPr lang="fr-FR" sz="800" smtClean="0">
              <a:solidFill>
                <a:srgbClr val="FF0000"/>
              </a:solidFill>
            </a:endParaRPr>
          </a:p>
          <a:p>
            <a:pPr>
              <a:buNone/>
            </a:pPr>
            <a:endParaRPr lang="en-US" sz="800" b="0" dirty="0" smtClean="0">
              <a:solidFill>
                <a:srgbClr val="FF0000"/>
              </a:solidFill>
            </a:endParaRPr>
          </a:p>
          <a:p>
            <a:pPr>
              <a:buNone/>
            </a:pPr>
            <a:r>
              <a:rPr lang="en-US" sz="2400" b="0" dirty="0" smtClean="0">
                <a:solidFill>
                  <a:srgbClr val="FF0000"/>
                </a:solidFill>
              </a:rPr>
              <a:t>Long term:</a:t>
            </a:r>
          </a:p>
          <a:p>
            <a:pPr>
              <a:buFont typeface="Wingdings" pitchFamily="2" charset="2"/>
              <a:buChar char="§"/>
            </a:pPr>
            <a:r>
              <a:rPr lang="en-US" smtClean="0"/>
              <a:t>Investigate the diversity of security concerns.</a:t>
            </a:r>
          </a:p>
          <a:p>
            <a:pPr>
              <a:buFont typeface="Wingdings" pitchFamily="2" charset="2"/>
              <a:buChar char="§"/>
            </a:pPr>
            <a:r>
              <a:rPr lang="fr-FR" smtClean="0"/>
              <a:t>Experiment </a:t>
            </a:r>
            <a:r>
              <a:rPr lang="fr-FR" b="0" smtClean="0"/>
              <a:t>the developed tool for real-size systems.</a:t>
            </a:r>
            <a:endParaRPr lang="en-US" b="0" dirty="0"/>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latin typeface="GillSans"/>
              </a:rPr>
              <a:t>Conclusion and future work</a:t>
            </a:r>
            <a:endParaRPr lang="en-US" dirty="0">
              <a:latin typeface="GillSans"/>
            </a:endParaRPr>
          </a:p>
        </p:txBody>
      </p:sp>
      <p:sp>
        <p:nvSpPr>
          <p:cNvPr id="10" name="Espace réservé du numéro de diapositive 9"/>
          <p:cNvSpPr>
            <a:spLocks noGrp="1"/>
          </p:cNvSpPr>
          <p:nvPr>
            <p:ph type="sldNum" sz="quarter" idx="12"/>
          </p:nvPr>
        </p:nvSpPr>
        <p:spPr/>
        <p:txBody>
          <a:bodyPr/>
          <a:lstStyle/>
          <a:p>
            <a:fld id="{3A5F5595-61AE-4AA6-B423-33EDBD1DAE12}" type="slidenum">
              <a:rPr lang="fr-FR" smtClean="0"/>
              <a:pPr/>
              <a:t>65</a:t>
            </a:fld>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anim calcmode="lin" valueType="num">
                                      <p:cBhvr>
                                        <p:cTn id="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xEl>
                                              <p:pRg st="1" end="1"/>
                                            </p:txEl>
                                          </p:spTgt>
                                        </p:tgtEl>
                                        <p:attrNameLst>
                                          <p:attrName>style.visibility</p:attrName>
                                        </p:attrNameLst>
                                      </p:cBhvr>
                                      <p:to>
                                        <p:strVal val="visible"/>
                                      </p:to>
                                    </p:set>
                                    <p:animEffect transition="in" filter="fade">
                                      <p:cBhvr>
                                        <p:cTn id="14" dur="1000"/>
                                        <p:tgtEl>
                                          <p:spTgt spid="9">
                                            <p:txEl>
                                              <p:pRg st="1" end="1"/>
                                            </p:txEl>
                                          </p:spTgt>
                                        </p:tgtEl>
                                      </p:cBhvr>
                                    </p:animEffect>
                                    <p:anim calcmode="lin" valueType="num">
                                      <p:cBhvr>
                                        <p:cTn id="15"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xEl>
                                              <p:pRg st="10" end="10"/>
                                            </p:txEl>
                                          </p:spTgt>
                                        </p:tgtEl>
                                        <p:attrNameLst>
                                          <p:attrName>style.visibility</p:attrName>
                                        </p:attrNameLst>
                                      </p:cBhvr>
                                      <p:to>
                                        <p:strVal val="visible"/>
                                      </p:to>
                                    </p:set>
                                    <p:animEffect transition="in" filter="fade">
                                      <p:cBhvr>
                                        <p:cTn id="21" dur="1000"/>
                                        <p:tgtEl>
                                          <p:spTgt spid="9">
                                            <p:txEl>
                                              <p:pRg st="10" end="10"/>
                                            </p:txEl>
                                          </p:spTgt>
                                        </p:tgtEl>
                                      </p:cBhvr>
                                    </p:animEffect>
                                    <p:anim calcmode="lin" valueType="num">
                                      <p:cBhvr>
                                        <p:cTn id="22" dur="1000" fill="hold"/>
                                        <p:tgtEl>
                                          <p:spTgt spid="9">
                                            <p:txEl>
                                              <p:pRg st="10" end="10"/>
                                            </p:txEl>
                                          </p:spTgt>
                                        </p:tgtEl>
                                        <p:attrNameLst>
                                          <p:attrName>ppt_x</p:attrName>
                                        </p:attrNameLst>
                                      </p:cBhvr>
                                      <p:tavLst>
                                        <p:tav tm="0">
                                          <p:val>
                                            <p:strVal val="#ppt_x"/>
                                          </p:val>
                                        </p:tav>
                                        <p:tav tm="100000">
                                          <p:val>
                                            <p:strVal val="#ppt_x"/>
                                          </p:val>
                                        </p:tav>
                                      </p:tavLst>
                                    </p:anim>
                                    <p:anim calcmode="lin" valueType="num">
                                      <p:cBhvr>
                                        <p:cTn id="23" dur="1000" fill="hold"/>
                                        <p:tgtEl>
                                          <p:spTgt spid="9">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xEl>
                                              <p:pRg st="11" end="11"/>
                                            </p:txEl>
                                          </p:spTgt>
                                        </p:tgtEl>
                                        <p:attrNameLst>
                                          <p:attrName>style.visibility</p:attrName>
                                        </p:attrNameLst>
                                      </p:cBhvr>
                                      <p:to>
                                        <p:strVal val="visible"/>
                                      </p:to>
                                    </p:set>
                                    <p:animEffect transition="in" filter="fade">
                                      <p:cBhvr>
                                        <p:cTn id="28" dur="1000"/>
                                        <p:tgtEl>
                                          <p:spTgt spid="9">
                                            <p:txEl>
                                              <p:pRg st="11" end="11"/>
                                            </p:txEl>
                                          </p:spTgt>
                                        </p:tgtEl>
                                      </p:cBhvr>
                                    </p:animEffect>
                                    <p:anim calcmode="lin" valueType="num">
                                      <p:cBhvr>
                                        <p:cTn id="29" dur="1000" fill="hold"/>
                                        <p:tgtEl>
                                          <p:spTgt spid="9">
                                            <p:txEl>
                                              <p:pRg st="11" end="11"/>
                                            </p:txEl>
                                          </p:spTgt>
                                        </p:tgtEl>
                                        <p:attrNameLst>
                                          <p:attrName>ppt_x</p:attrName>
                                        </p:attrNameLst>
                                      </p:cBhvr>
                                      <p:tavLst>
                                        <p:tav tm="0">
                                          <p:val>
                                            <p:strVal val="#ppt_x"/>
                                          </p:val>
                                        </p:tav>
                                        <p:tav tm="100000">
                                          <p:val>
                                            <p:strVal val="#ppt_x"/>
                                          </p:val>
                                        </p:tav>
                                      </p:tavLst>
                                    </p:anim>
                                    <p:anim calcmode="lin" valueType="num">
                                      <p:cBhvr>
                                        <p:cTn id="30" dur="1000" fill="hold"/>
                                        <p:tgtEl>
                                          <p:spTgt spid="9">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9">
                                            <p:txEl>
                                              <p:pRg st="12" end="12"/>
                                            </p:txEl>
                                          </p:spTgt>
                                        </p:tgtEl>
                                        <p:attrNameLst>
                                          <p:attrName>style.visibility</p:attrName>
                                        </p:attrNameLst>
                                      </p:cBhvr>
                                      <p:to>
                                        <p:strVal val="visible"/>
                                      </p:to>
                                    </p:set>
                                    <p:animEffect transition="in" filter="fade">
                                      <p:cBhvr>
                                        <p:cTn id="35" dur="1000"/>
                                        <p:tgtEl>
                                          <p:spTgt spid="9">
                                            <p:txEl>
                                              <p:pRg st="12" end="12"/>
                                            </p:txEl>
                                          </p:spTgt>
                                        </p:tgtEl>
                                      </p:cBhvr>
                                    </p:animEffect>
                                    <p:anim calcmode="lin" valueType="num">
                                      <p:cBhvr>
                                        <p:cTn id="36" dur="1000" fill="hold"/>
                                        <p:tgtEl>
                                          <p:spTgt spid="9">
                                            <p:txEl>
                                              <p:pRg st="12" end="12"/>
                                            </p:txEl>
                                          </p:spTgt>
                                        </p:tgtEl>
                                        <p:attrNameLst>
                                          <p:attrName>ppt_x</p:attrName>
                                        </p:attrNameLst>
                                      </p:cBhvr>
                                      <p:tavLst>
                                        <p:tav tm="0">
                                          <p:val>
                                            <p:strVal val="#ppt_x"/>
                                          </p:val>
                                        </p:tav>
                                        <p:tav tm="100000">
                                          <p:val>
                                            <p:strVal val="#ppt_x"/>
                                          </p:val>
                                        </p:tav>
                                      </p:tavLst>
                                    </p:anim>
                                    <p:anim calcmode="lin" valueType="num">
                                      <p:cBhvr>
                                        <p:cTn id="37" dur="1000" fill="hold"/>
                                        <p:tgtEl>
                                          <p:spTgt spid="9">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Publications</a:t>
            </a:r>
            <a:endParaRPr lang="en-US" dirty="0"/>
          </a:p>
        </p:txBody>
      </p:sp>
      <p:sp>
        <p:nvSpPr>
          <p:cNvPr id="7" name="Espace réservé du contenu 6"/>
          <p:cNvSpPr>
            <a:spLocks noGrp="1"/>
          </p:cNvSpPr>
          <p:nvPr>
            <p:ph idx="1"/>
          </p:nvPr>
        </p:nvSpPr>
        <p:spPr/>
        <p:txBody>
          <a:bodyPr>
            <a:normAutofit/>
          </a:bodyPr>
          <a:lstStyle/>
          <a:p>
            <a:endParaRPr lang="en-US" sz="1300" dirty="0" smtClean="0"/>
          </a:p>
          <a:p>
            <a:pPr marL="457200" indent="-457200">
              <a:buFont typeface="+mj-lt"/>
              <a:buAutoNum type="arabicPeriod"/>
            </a:pPr>
            <a:r>
              <a:rPr lang="fr-FR" sz="2000" u="sng" smtClean="0"/>
              <a:t>Thi Mai Nguyen</a:t>
            </a:r>
            <a:r>
              <a:rPr lang="fr-FR" sz="2000" smtClean="0"/>
              <a:t>, Amel Mammar, Regine Laleau and Samir Hameg, </a:t>
            </a:r>
            <a:r>
              <a:rPr lang="fr-FR" sz="2000" i="1" smtClean="0"/>
              <a:t>A tool for the generation of a secure access control filter</a:t>
            </a:r>
            <a:r>
              <a:rPr lang="fr-FR" sz="2000" smtClean="0"/>
              <a:t>, IEEE 10th International Conference on Research Challenges in Information Science, </a:t>
            </a:r>
            <a:r>
              <a:rPr lang="fr-FR" sz="2000" b="1" smtClean="0"/>
              <a:t>RCIS 2016</a:t>
            </a:r>
            <a:r>
              <a:rPr lang="fr-FR" sz="2000" smtClean="0"/>
              <a:t>, Grenoble, France, June 2016</a:t>
            </a:r>
          </a:p>
          <a:p>
            <a:pPr marL="457200" indent="-457200">
              <a:buFont typeface="+mj-lt"/>
              <a:buAutoNum type="arabicPeriod"/>
            </a:pPr>
            <a:endParaRPr lang="fr-FR" sz="2000" smtClean="0"/>
          </a:p>
          <a:p>
            <a:pPr marL="457200" indent="-457200">
              <a:buFont typeface="+mj-lt"/>
              <a:buAutoNum type="arabicPeriod"/>
            </a:pPr>
            <a:endParaRPr lang="fr-FR" sz="1300" dirty="0" smtClean="0"/>
          </a:p>
          <a:p>
            <a:pPr marL="457200" indent="-457200">
              <a:buFont typeface="+mj-lt"/>
              <a:buAutoNum type="arabicPeriod"/>
            </a:pPr>
            <a:r>
              <a:rPr lang="fr-FR" sz="2000" smtClean="0"/>
              <a:t>Amel Mammar, </a:t>
            </a:r>
            <a:r>
              <a:rPr lang="fr-FR" sz="2000" u="sng" smtClean="0"/>
              <a:t>Thi Mai Nguyen </a:t>
            </a:r>
            <a:r>
              <a:rPr lang="fr-FR" sz="2000" smtClean="0"/>
              <a:t>and Regine Laleau, </a:t>
            </a:r>
            <a:r>
              <a:rPr lang="fr-FR" sz="2000" i="1" smtClean="0"/>
              <a:t>Formal development of a secure access control filter</a:t>
            </a:r>
            <a:r>
              <a:rPr lang="fr-FR" sz="2000" smtClean="0"/>
              <a:t>, IEEE 17th International Symposium on High Assurance Systems Engineering, </a:t>
            </a:r>
            <a:r>
              <a:rPr lang="fr-FR" sz="2000" b="1" smtClean="0"/>
              <a:t>HASE 2016</a:t>
            </a:r>
            <a:r>
              <a:rPr lang="fr-FR" sz="2000" smtClean="0"/>
              <a:t>, Orlando, Florida, USA, January 2016.</a:t>
            </a:r>
            <a:endParaRPr lang="fr-FR" sz="1300" dirty="0" smtClean="0"/>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9" name="Espace réservé du numéro de diapositive 8"/>
          <p:cNvSpPr>
            <a:spLocks noGrp="1"/>
          </p:cNvSpPr>
          <p:nvPr>
            <p:ph type="sldNum" sz="quarter" idx="12"/>
          </p:nvPr>
        </p:nvSpPr>
        <p:spPr/>
        <p:txBody>
          <a:bodyPr/>
          <a:lstStyle/>
          <a:p>
            <a:fld id="{3A5F5595-61AE-4AA6-B423-33EDBD1DAE12}" type="slidenum">
              <a:rPr lang="fr-FR" smtClean="0"/>
              <a:pPr/>
              <a:t>66</a:t>
            </a:fld>
            <a:endParaRPr lang="fr-FR"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solidFill>
                  <a:schemeClr val="accent1"/>
                </a:solidFill>
              </a:rPr>
              <a:t>Thank you for your attention!</a:t>
            </a:r>
            <a:endParaRPr lang="en-US" dirty="0">
              <a:solidFill>
                <a:schemeClr val="accent1"/>
              </a:solidFill>
            </a:endParaRPr>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9" name="ZoneTexte 8"/>
          <p:cNvSpPr txBox="1"/>
          <p:nvPr/>
        </p:nvSpPr>
        <p:spPr>
          <a:xfrm>
            <a:off x="1691680" y="2564904"/>
            <a:ext cx="5328592" cy="523220"/>
          </a:xfrm>
          <a:prstGeom prst="rect">
            <a:avLst/>
          </a:prstGeom>
          <a:noFill/>
        </p:spPr>
        <p:txBody>
          <a:bodyPr wrap="square" rtlCol="0">
            <a:spAutoFit/>
          </a:bodyPr>
          <a:lstStyle/>
          <a:p>
            <a:pPr algn="ctr"/>
            <a:r>
              <a:rPr lang="en-US" sz="2800" b="1" smtClean="0">
                <a:solidFill>
                  <a:schemeClr val="accent1"/>
                </a:solidFill>
              </a:rPr>
              <a:t>Q/A</a:t>
            </a:r>
            <a:endParaRPr lang="en-US" sz="2800" b="1" dirty="0">
              <a:solidFill>
                <a:schemeClr val="accent1"/>
              </a:solidFill>
            </a:endParaRPr>
          </a:p>
        </p:txBody>
      </p:sp>
      <p:sp>
        <p:nvSpPr>
          <p:cNvPr id="8" name="Espace réservé du numéro de diapositive 7"/>
          <p:cNvSpPr>
            <a:spLocks noGrp="1"/>
          </p:cNvSpPr>
          <p:nvPr>
            <p:ph type="sldNum" sz="quarter" idx="12"/>
          </p:nvPr>
        </p:nvSpPr>
        <p:spPr/>
        <p:txBody>
          <a:bodyPr/>
          <a:lstStyle/>
          <a:p>
            <a:fld id="{3A5F5595-61AE-4AA6-B423-33EDBD1DAE12}" type="slidenum">
              <a:rPr lang="fr-FR" smtClean="0"/>
              <a:pPr/>
              <a:t>67</a:t>
            </a:fld>
            <a:endParaRPr lang="fr-FR"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US"/>
          </a:p>
        </p:txBody>
      </p:sp>
      <p:sp>
        <p:nvSpPr>
          <p:cNvPr id="3" name="Espace réservé du contenu 2"/>
          <p:cNvSpPr>
            <a:spLocks noGrp="1"/>
          </p:cNvSpPr>
          <p:nvPr>
            <p:ph idx="1"/>
          </p:nvPr>
        </p:nvSpPr>
        <p:spPr>
          <a:xfrm>
            <a:off x="2591780" y="3140968"/>
            <a:ext cx="5976664" cy="2952328"/>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buNone/>
            </a:pPr>
            <a:r>
              <a:rPr lang="fr-FR" sz="5400" b="1"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Thank you!</a:t>
            </a:r>
            <a:endParaRPr lang="en-US" sz="5400"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8" name="Espace réservé du numéro de diapositive 7"/>
          <p:cNvSpPr>
            <a:spLocks noGrp="1"/>
          </p:cNvSpPr>
          <p:nvPr>
            <p:ph type="sldNum" sz="quarter" idx="12"/>
          </p:nvPr>
        </p:nvSpPr>
        <p:spPr/>
        <p:txBody>
          <a:bodyPr/>
          <a:lstStyle/>
          <a:p>
            <a:fld id="{3A5F5595-61AE-4AA6-B423-33EDBD1DAE12}" type="slidenum">
              <a:rPr lang="fr-FR" smtClean="0"/>
              <a:pPr/>
              <a:t>68</a:t>
            </a:fld>
            <a:endParaRPr lang="fr-FR"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Conclusion</a:t>
            </a:r>
            <a:endParaRPr lang="en-US"/>
          </a:p>
        </p:txBody>
      </p:sp>
      <p:sp>
        <p:nvSpPr>
          <p:cNvPr id="3" name="Espace réservé du contenu 2"/>
          <p:cNvSpPr>
            <a:spLocks noGrp="1"/>
          </p:cNvSpPr>
          <p:nvPr>
            <p:ph idx="1"/>
          </p:nvPr>
        </p:nvSpPr>
        <p:spPr/>
        <p:txBody>
          <a:bodyPr>
            <a:normAutofit fontScale="92500" lnSpcReduction="10000"/>
          </a:bodyPr>
          <a:lstStyle/>
          <a:p>
            <a:pPr marL="457200" indent="-457200">
              <a:buFont typeface="+mj-lt"/>
              <a:buAutoNum type="arabicParenR"/>
            </a:pPr>
            <a:r>
              <a:rPr lang="en-US" smtClean="0"/>
              <a:t>We visualized security policies and functional requirements of a system using UML-based languages:</a:t>
            </a:r>
          </a:p>
          <a:p>
            <a:pPr marL="914400" lvl="1" indent="-457200">
              <a:buFont typeface="Wingdings" pitchFamily="2" charset="2"/>
              <a:buChar char="v"/>
            </a:pPr>
            <a:r>
              <a:rPr lang="fr-FR" sz="2000" smtClean="0">
                <a:solidFill>
                  <a:srgbClr val="0000FF"/>
                </a:solidFill>
              </a:rPr>
              <a:t>UML class diagram: functional requirements</a:t>
            </a:r>
          </a:p>
          <a:p>
            <a:pPr marL="914400" lvl="1" indent="-457200">
              <a:buFont typeface="Wingdings" pitchFamily="2" charset="2"/>
              <a:buChar char="v"/>
            </a:pPr>
            <a:r>
              <a:rPr lang="fr-FR" sz="2000" smtClean="0">
                <a:solidFill>
                  <a:srgbClr val="0000FF"/>
                </a:solidFill>
              </a:rPr>
              <a:t>SecureUML diagram: static security rules</a:t>
            </a:r>
          </a:p>
          <a:p>
            <a:pPr marL="914400" lvl="1" indent="-457200">
              <a:buFont typeface="Wingdings" pitchFamily="2" charset="2"/>
              <a:buChar char="v"/>
            </a:pPr>
            <a:r>
              <a:rPr lang="fr-FR" sz="2000" smtClean="0">
                <a:solidFill>
                  <a:srgbClr val="0000FF"/>
                </a:solidFill>
              </a:rPr>
              <a:t>UML activity diagram: dynamic security rules</a:t>
            </a:r>
            <a:endParaRPr lang="en-US" sz="2000" smtClean="0">
              <a:solidFill>
                <a:srgbClr val="0000FF"/>
              </a:solidFill>
            </a:endParaRPr>
          </a:p>
          <a:p>
            <a:pPr marL="457200" indent="-457200">
              <a:buFont typeface="+mj-lt"/>
              <a:buAutoNum type="arabicParenR"/>
            </a:pPr>
            <a:r>
              <a:rPr lang="en-US" smtClean="0"/>
              <a:t>We defined mapping rules of these graphical models into a B specification, validated and verified using AtelierB and ProB.</a:t>
            </a:r>
          </a:p>
          <a:p>
            <a:pPr marL="457200" indent="-457200">
              <a:buFont typeface="+mj-lt"/>
              <a:buAutoNum type="arabicParenR"/>
            </a:pPr>
            <a:r>
              <a:rPr lang="fr-FR" smtClean="0"/>
              <a:t>We </a:t>
            </a:r>
            <a:r>
              <a:rPr lang="en-US" smtClean="0"/>
              <a:t>use the refinement technique to transform the abstract specification to an AOP-based implementation.</a:t>
            </a:r>
          </a:p>
          <a:p>
            <a:pPr marL="914400" lvl="1" indent="-457200">
              <a:buFont typeface="Wingdings" pitchFamily="2" charset="2"/>
              <a:buChar char="v"/>
            </a:pPr>
            <a:r>
              <a:rPr lang="en-US" sz="2000" smtClean="0">
                <a:solidFill>
                  <a:srgbClr val="0000FF"/>
                </a:solidFill>
              </a:rPr>
              <a:t>The functional component is transformed into a relational-based application,</a:t>
            </a:r>
          </a:p>
          <a:p>
            <a:pPr marL="914400" lvl="1" indent="-457200">
              <a:buFont typeface="Wingdings" pitchFamily="2" charset="2"/>
              <a:buChar char="v"/>
            </a:pPr>
            <a:r>
              <a:rPr lang="en-US" sz="2000" smtClean="0">
                <a:solidFill>
                  <a:srgbClr val="0000FF"/>
                </a:solidFill>
              </a:rPr>
              <a:t>The security component is mapped into Java/AspectJ classes.</a:t>
            </a:r>
          </a:p>
          <a:p>
            <a:pPr marL="457200" indent="-457200">
              <a:buFont typeface="+mj-lt"/>
              <a:buAutoNum type="arabicParenR"/>
            </a:pPr>
            <a:r>
              <a:rPr lang="en-US" smtClean="0"/>
              <a:t>We developed a tool to support the approach proposed in this thesis.</a:t>
            </a:r>
            <a:endParaRPr lang="en-US"/>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smtClean="0">
                <a:latin typeface="Bookman Old Style" pitchFamily="18" charset="0"/>
              </a:rPr>
              <a:t>Conclusion and future work</a:t>
            </a:r>
            <a:endParaRPr lang="en-US" sz="2000" dirty="0">
              <a:latin typeface="Bookman Old Style" pitchFamily="18" charset="0"/>
            </a:endParaRPr>
          </a:p>
        </p:txBody>
      </p:sp>
      <p:sp>
        <p:nvSpPr>
          <p:cNvPr id="9" name="Espace réservé du numéro de diapositive 8"/>
          <p:cNvSpPr>
            <a:spLocks noGrp="1"/>
          </p:cNvSpPr>
          <p:nvPr>
            <p:ph type="sldNum" sz="quarter" idx="12"/>
          </p:nvPr>
        </p:nvSpPr>
        <p:spPr/>
        <p:txBody>
          <a:bodyPr/>
          <a:lstStyle/>
          <a:p>
            <a:fld id="{3A5F5595-61AE-4AA6-B423-33EDBD1DAE12}" type="slidenum">
              <a:rPr lang="fr-FR" smtClean="0"/>
              <a:pPr/>
              <a:t>69</a:t>
            </a:fld>
            <a:endParaRPr lang="fr-F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latin typeface="GillSans"/>
              </a:rPr>
              <a:t>Role-Based Access Control</a:t>
            </a:r>
            <a:endParaRPr lang="en-US">
              <a:latin typeface="GillSans"/>
            </a:endParaRPr>
          </a:p>
        </p:txBody>
      </p:sp>
      <p:sp>
        <p:nvSpPr>
          <p:cNvPr id="3" name="Espace réservé du contenu 2"/>
          <p:cNvSpPr>
            <a:spLocks noGrp="1"/>
          </p:cNvSpPr>
          <p:nvPr>
            <p:ph idx="1"/>
          </p:nvPr>
        </p:nvSpPr>
        <p:spPr/>
        <p:txBody>
          <a:bodyPr>
            <a:noAutofit/>
          </a:bodyPr>
          <a:lstStyle/>
          <a:p>
            <a:pPr marL="457200" indent="-457200"/>
            <a:endParaRPr lang="en-US"/>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latin typeface="GillSans"/>
              </a:rPr>
              <a:t>Introduction</a:t>
            </a:r>
            <a:endParaRPr lang="en-US" sz="2000" dirty="0">
              <a:latin typeface="GillSans"/>
            </a:endParaRPr>
          </a:p>
        </p:txBody>
      </p:sp>
      <p:sp>
        <p:nvSpPr>
          <p:cNvPr id="8" name="Rectangle 7"/>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latin typeface="GillSans"/>
              </a:rPr>
              <a:t>Background </a:t>
            </a:r>
            <a:endParaRPr lang="en-US" dirty="0">
              <a:latin typeface="GillSans"/>
            </a:endParaRPr>
          </a:p>
        </p:txBody>
      </p:sp>
      <p:sp>
        <p:nvSpPr>
          <p:cNvPr id="10" name="Espace réservé du numéro de diapositive 9"/>
          <p:cNvSpPr>
            <a:spLocks noGrp="1"/>
          </p:cNvSpPr>
          <p:nvPr>
            <p:ph type="sldNum" sz="quarter" idx="12"/>
          </p:nvPr>
        </p:nvSpPr>
        <p:spPr/>
        <p:txBody>
          <a:bodyPr/>
          <a:lstStyle/>
          <a:p>
            <a:fld id="{3A5F5595-61AE-4AA6-B423-33EDBD1DAE12}" type="slidenum">
              <a:rPr lang="fr-FR" smtClean="0"/>
              <a:pPr/>
              <a:t>7</a:t>
            </a:fld>
            <a:endParaRPr lang="fr-FR" dirty="0"/>
          </a:p>
        </p:txBody>
      </p:sp>
      <p:pic>
        <p:nvPicPr>
          <p:cNvPr id="107523" name="Picture 3"/>
          <p:cNvPicPr>
            <a:picLocks noChangeAspect="1" noChangeArrowheads="1"/>
          </p:cNvPicPr>
          <p:nvPr/>
        </p:nvPicPr>
        <p:blipFill>
          <a:blip r:embed="rId3" cstate="print"/>
          <a:srcRect/>
          <a:stretch>
            <a:fillRect/>
          </a:stretch>
        </p:blipFill>
        <p:spPr bwMode="auto">
          <a:xfrm>
            <a:off x="290513" y="1738313"/>
            <a:ext cx="8562975" cy="3381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latin typeface="GillSans"/>
              </a:rPr>
              <a:t>The B method</a:t>
            </a:r>
            <a:endParaRPr lang="en-US">
              <a:latin typeface="GillSans"/>
            </a:endParaRPr>
          </a:p>
        </p:txBody>
      </p:sp>
      <p:sp>
        <p:nvSpPr>
          <p:cNvPr id="3" name="Espace réservé du contenu 2"/>
          <p:cNvSpPr>
            <a:spLocks noGrp="1"/>
          </p:cNvSpPr>
          <p:nvPr>
            <p:ph idx="1"/>
          </p:nvPr>
        </p:nvSpPr>
        <p:spPr/>
        <p:txBody>
          <a:bodyPr>
            <a:noAutofit/>
          </a:bodyPr>
          <a:lstStyle/>
          <a:p>
            <a:pPr marL="457200" indent="-457200"/>
            <a:endParaRPr lang="en-US"/>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latin typeface="GillSans"/>
              </a:rPr>
              <a:t>Introduction</a:t>
            </a:r>
            <a:endParaRPr lang="en-US" sz="2000" dirty="0">
              <a:latin typeface="GillSans"/>
            </a:endParaRPr>
          </a:p>
        </p:txBody>
      </p:sp>
      <p:sp>
        <p:nvSpPr>
          <p:cNvPr id="8" name="Rectangle 7"/>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latin typeface="GillSans"/>
              </a:rPr>
              <a:t>Background </a:t>
            </a:r>
            <a:endParaRPr lang="en-US" dirty="0">
              <a:latin typeface="GillSans"/>
            </a:endParaRPr>
          </a:p>
        </p:txBody>
      </p:sp>
      <p:sp>
        <p:nvSpPr>
          <p:cNvPr id="10" name="Espace réservé du numéro de diapositive 9"/>
          <p:cNvSpPr>
            <a:spLocks noGrp="1"/>
          </p:cNvSpPr>
          <p:nvPr>
            <p:ph type="sldNum" sz="quarter" idx="12"/>
          </p:nvPr>
        </p:nvSpPr>
        <p:spPr/>
        <p:txBody>
          <a:bodyPr/>
          <a:lstStyle/>
          <a:p>
            <a:fld id="{3A5F5595-61AE-4AA6-B423-33EDBD1DAE12}" type="slidenum">
              <a:rPr lang="fr-FR" smtClean="0"/>
              <a:pPr/>
              <a:t>8</a:t>
            </a:fld>
            <a:endParaRPr lang="fr-F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457200" indent="-457200"/>
            <a:r>
              <a:rPr lang="en-US" smtClean="0"/>
              <a:t>Specification of security design models</a:t>
            </a:r>
          </a:p>
        </p:txBody>
      </p:sp>
      <p:sp>
        <p:nvSpPr>
          <p:cNvPr id="68" name="Espace réservé du contenu 2"/>
          <p:cNvSpPr>
            <a:spLocks noGrp="1"/>
          </p:cNvSpPr>
          <p:nvPr>
            <p:ph idx="1"/>
          </p:nvPr>
        </p:nvSpPr>
        <p:spPr>
          <a:xfrm>
            <a:off x="251520" y="1304764"/>
            <a:ext cx="8892480" cy="1800200"/>
          </a:xfrm>
          <a:noFill/>
        </p:spPr>
        <p:txBody>
          <a:bodyPr>
            <a:normAutofit/>
          </a:bodyPr>
          <a:lstStyle/>
          <a:p>
            <a:pPr marL="457200" indent="-457200" algn="l">
              <a:buClr>
                <a:srgbClr val="FF0000"/>
              </a:buClr>
              <a:buFont typeface="Wingdings" pitchFamily="2" charset="2"/>
              <a:buChar char=""/>
            </a:pPr>
            <a:r>
              <a:rPr lang="fr-FR" smtClean="0"/>
              <a:t>We provide two views of functional/security requirements:</a:t>
            </a:r>
            <a:endParaRPr lang="en-US" smtClean="0"/>
          </a:p>
          <a:p>
            <a:pPr marL="1371600" lvl="2" indent="-457200" algn="l"/>
            <a:r>
              <a:rPr lang="en-US" sz="1800" smtClean="0"/>
              <a:t>A graphical </a:t>
            </a:r>
            <a:r>
              <a:rPr lang="en-US" sz="1800" smtClean="0"/>
              <a:t>representation: UML</a:t>
            </a:r>
          </a:p>
          <a:p>
            <a:pPr marL="1371600" lvl="2" indent="-457200" algn="l"/>
            <a:r>
              <a:rPr lang="en-US" sz="1800" smtClean="0"/>
              <a:t>A formal </a:t>
            </a:r>
            <a:r>
              <a:rPr lang="en-US" sz="1800" smtClean="0"/>
              <a:t>representation: B</a:t>
            </a:r>
            <a:endParaRPr lang="en-US" sz="1800"/>
          </a:p>
        </p:txBody>
      </p:sp>
      <p:sp>
        <p:nvSpPr>
          <p:cNvPr id="4" name="Espace réservé de la date 3"/>
          <p:cNvSpPr>
            <a:spLocks noGrp="1"/>
          </p:cNvSpPr>
          <p:nvPr>
            <p:ph type="dt" sz="half" idx="10"/>
          </p:nvPr>
        </p:nvSpPr>
        <p:spPr/>
        <p:txBody>
          <a:bodyPr/>
          <a:lstStyle/>
          <a:p>
            <a:r>
              <a:rPr lang="en-US" smtClean="0"/>
              <a:t>13/01/2017</a:t>
            </a:r>
            <a:endParaRPr lang="fr-FR" dirty="0"/>
          </a:p>
        </p:txBody>
      </p:sp>
      <p:sp>
        <p:nvSpPr>
          <p:cNvPr id="5" name="Espace réservé du pied de page 4"/>
          <p:cNvSpPr>
            <a:spLocks noGrp="1"/>
          </p:cNvSpPr>
          <p:nvPr>
            <p:ph type="ftr" sz="quarter" idx="11"/>
          </p:nvPr>
        </p:nvSpPr>
        <p:spPr/>
        <p:txBody>
          <a:bodyPr/>
          <a:lstStyle/>
          <a:p>
            <a:pPr algn="r"/>
            <a:r>
              <a:rPr lang="en-US" smtClean="0"/>
              <a:t>A MDE  approach to build secure information systems</a:t>
            </a:r>
            <a:endParaRPr lang="fr-FR" dirty="0"/>
          </a:p>
        </p:txBody>
      </p:sp>
      <p:sp>
        <p:nvSpPr>
          <p:cNvPr id="7" name="Rectangle 6"/>
          <p:cNvSpPr/>
          <p:nvPr/>
        </p:nvSpPr>
        <p:spPr>
          <a:xfrm>
            <a:off x="0" y="0"/>
            <a:ext cx="4572000" cy="4046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latin typeface="GillSans"/>
                <a:cs typeface="Times New Roman" pitchFamily="18" charset="0"/>
              </a:rPr>
              <a:t>Introduction</a:t>
            </a:r>
            <a:endParaRPr lang="en-US" sz="1600" dirty="0">
              <a:latin typeface="GillSans"/>
              <a:cs typeface="Times New Roman" pitchFamily="18" charset="0"/>
            </a:endParaRPr>
          </a:p>
        </p:txBody>
      </p:sp>
      <p:sp>
        <p:nvSpPr>
          <p:cNvPr id="8" name="Rectangle 7"/>
          <p:cNvSpPr/>
          <p:nvPr/>
        </p:nvSpPr>
        <p:spPr>
          <a:xfrm>
            <a:off x="4572000" y="0"/>
            <a:ext cx="4572000" cy="404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latin typeface="GillSans"/>
              </a:rPr>
              <a:t>Thesis contributions</a:t>
            </a:r>
            <a:endParaRPr lang="en-US" dirty="0">
              <a:latin typeface="GillSans"/>
            </a:endParaRPr>
          </a:p>
        </p:txBody>
      </p:sp>
      <p:sp>
        <p:nvSpPr>
          <p:cNvPr id="11" name="Espace réservé du numéro de diapositive 10"/>
          <p:cNvSpPr>
            <a:spLocks noGrp="1"/>
          </p:cNvSpPr>
          <p:nvPr>
            <p:ph type="sldNum" sz="quarter" idx="12"/>
          </p:nvPr>
        </p:nvSpPr>
        <p:spPr/>
        <p:txBody>
          <a:bodyPr/>
          <a:lstStyle/>
          <a:p>
            <a:fld id="{3A5F5595-61AE-4AA6-B423-33EDBD1DAE12}" type="slidenum">
              <a:rPr lang="fr-FR" smtClean="0"/>
              <a:pPr/>
              <a:t>9</a:t>
            </a:fld>
            <a:endParaRPr lang="fr-FR" dirty="0"/>
          </a:p>
        </p:txBody>
      </p:sp>
      <p:pic>
        <p:nvPicPr>
          <p:cNvPr id="90116" name="Picture 4"/>
          <p:cNvPicPr>
            <a:picLocks noChangeAspect="1" noChangeArrowheads="1"/>
          </p:cNvPicPr>
          <p:nvPr/>
        </p:nvPicPr>
        <p:blipFill>
          <a:blip r:embed="rId3" cstate="print"/>
          <a:srcRect/>
          <a:stretch>
            <a:fillRect/>
          </a:stretch>
        </p:blipFill>
        <p:spPr bwMode="auto">
          <a:xfrm>
            <a:off x="1619672" y="2596250"/>
            <a:ext cx="5792316" cy="3785078"/>
          </a:xfrm>
          <a:prstGeom prst="rect">
            <a:avLst/>
          </a:prstGeom>
          <a:noFill/>
          <a:ln w="9525">
            <a:noFill/>
            <a:miter lim="800000"/>
            <a:headEnd/>
            <a:tailEnd/>
          </a:ln>
        </p:spPr>
      </p:pic>
      <p:sp>
        <p:nvSpPr>
          <p:cNvPr id="13" name="Légende encadrée 2 12"/>
          <p:cNvSpPr/>
          <p:nvPr/>
        </p:nvSpPr>
        <p:spPr>
          <a:xfrm>
            <a:off x="1409562" y="2596250"/>
            <a:ext cx="6402798" cy="2020882"/>
          </a:xfrm>
          <a:prstGeom prst="borderCallout2">
            <a:avLst>
              <a:gd name="adj1" fmla="val 48395"/>
              <a:gd name="adj2" fmla="val -700"/>
              <a:gd name="adj3" fmla="val 17190"/>
              <a:gd name="adj4" fmla="val -14451"/>
              <a:gd name="adj5" fmla="val -42746"/>
              <a:gd name="adj6" fmla="val -14165"/>
            </a:avLst>
          </a:prstGeom>
          <a:noFill/>
          <a:ln>
            <a:solidFill>
              <a:srgbClr val="00206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Modèle Télécom Bretagne">
  <a:themeElements>
    <a:clrScheme name="Télécom SudParis">
      <a:dk1>
        <a:sysClr val="windowText" lastClr="000000"/>
      </a:dk1>
      <a:lt1>
        <a:sysClr val="window" lastClr="FFFFFF"/>
      </a:lt1>
      <a:dk2>
        <a:srgbClr val="003882"/>
      </a:dk2>
      <a:lt2>
        <a:srgbClr val="B8B8B8"/>
      </a:lt2>
      <a:accent1>
        <a:srgbClr val="001489"/>
      </a:accent1>
      <a:accent2>
        <a:srgbClr val="000000"/>
      </a:accent2>
      <a:accent3>
        <a:srgbClr val="6D5047"/>
      </a:accent3>
      <a:accent4>
        <a:srgbClr val="003882"/>
      </a:accent4>
      <a:accent5>
        <a:srgbClr val="003882"/>
      </a:accent5>
      <a:accent6>
        <a:srgbClr val="003882"/>
      </a:accent6>
      <a:hlink>
        <a:srgbClr val="0000FF"/>
      </a:hlink>
      <a:folHlink>
        <a:srgbClr val="800080"/>
      </a:folHlink>
    </a:clrScheme>
    <a:fontScheme name="Office Classique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61443</TotalTime>
  <Words>4889</Words>
  <Application>Microsoft Office PowerPoint</Application>
  <PresentationFormat>Affichage à l'écran (4:3)</PresentationFormat>
  <Paragraphs>956</Paragraphs>
  <Slides>69</Slides>
  <Notes>27</Notes>
  <HiddenSlides>0</HiddenSlides>
  <MMClips>0</MMClips>
  <ScaleCrop>false</ScaleCrop>
  <HeadingPairs>
    <vt:vector size="4" baseType="variant">
      <vt:variant>
        <vt:lpstr>Thème</vt:lpstr>
      </vt:variant>
      <vt:variant>
        <vt:i4>1</vt:i4>
      </vt:variant>
      <vt:variant>
        <vt:lpstr>Titres des diapositives</vt:lpstr>
      </vt:variant>
      <vt:variant>
        <vt:i4>69</vt:i4>
      </vt:variant>
    </vt:vector>
  </HeadingPairs>
  <TitlesOfParts>
    <vt:vector size="70" baseType="lpstr">
      <vt:lpstr>Modèle Télécom Bretagne</vt:lpstr>
      <vt:lpstr>Diapositive 1</vt:lpstr>
      <vt:lpstr>Information system</vt:lpstr>
      <vt:lpstr>Objectives </vt:lpstr>
      <vt:lpstr>Combining graphical and formal notations (UML and B)</vt:lpstr>
      <vt:lpstr>Security enforcement</vt:lpstr>
      <vt:lpstr>Security enforcement</vt:lpstr>
      <vt:lpstr>Role-Based Access Control</vt:lpstr>
      <vt:lpstr>The B method</vt:lpstr>
      <vt:lpstr>Specification of security design models</vt:lpstr>
      <vt:lpstr>Enforcement of access control policies</vt:lpstr>
      <vt:lpstr>Enforcement of access control policies</vt:lpstr>
      <vt:lpstr>Outline</vt:lpstr>
      <vt:lpstr>Outline</vt:lpstr>
      <vt:lpstr>Security specification</vt:lpstr>
      <vt:lpstr>Security enforcement</vt:lpstr>
      <vt:lpstr>Outline</vt:lpstr>
      <vt:lpstr>Approach </vt:lpstr>
      <vt:lpstr>A functional model to B</vt:lpstr>
      <vt:lpstr>Diapositive 19</vt:lpstr>
      <vt:lpstr>Diapositive 20</vt:lpstr>
      <vt:lpstr>Diapositive 21</vt:lpstr>
      <vt:lpstr>Diapositive 22</vt:lpstr>
      <vt:lpstr>Diapositive 23</vt:lpstr>
      <vt:lpstr>A static security model to B</vt:lpstr>
      <vt:lpstr>A SecureUML diagram</vt:lpstr>
      <vt:lpstr>Diapositive 26</vt:lpstr>
      <vt:lpstr>Diapositive 27</vt:lpstr>
      <vt:lpstr>Static security check in B</vt:lpstr>
      <vt:lpstr>A dynamic security model to B</vt:lpstr>
      <vt:lpstr>A secure activity diagram</vt:lpstr>
      <vt:lpstr>A secure activity diagram</vt:lpstr>
      <vt:lpstr>An example</vt:lpstr>
      <vt:lpstr>B log specification</vt:lpstr>
      <vt:lpstr>An example</vt:lpstr>
      <vt:lpstr>Dynamic security check in B</vt:lpstr>
      <vt:lpstr>An example</vt:lpstr>
      <vt:lpstr>4. An access control filter</vt:lpstr>
      <vt:lpstr>An example</vt:lpstr>
      <vt:lpstr>Existing work</vt:lpstr>
      <vt:lpstr>UML to B</vt:lpstr>
      <vt:lpstr>Proof obligations using AtelierB</vt:lpstr>
      <vt:lpstr>Animation with ProB</vt:lpstr>
      <vt:lpstr>Conclusion </vt:lpstr>
      <vt:lpstr>Outline</vt:lpstr>
      <vt:lpstr>Motivations </vt:lpstr>
      <vt:lpstr>Motivations </vt:lpstr>
      <vt:lpstr>Motivations </vt:lpstr>
      <vt:lpstr>Approach </vt:lpstr>
      <vt:lpstr>From an abstract B specification to  a relational-like B implementation</vt:lpstr>
      <vt:lpstr>Data refinement</vt:lpstr>
      <vt:lpstr>Behavioral refinement</vt:lpstr>
      <vt:lpstr>Behavioral refinement: an example</vt:lpstr>
      <vt:lpstr>The AspectJ implementation of the application</vt:lpstr>
      <vt:lpstr>Deployment of the class diagram</vt:lpstr>
      <vt:lpstr>Deployment of the SecureUML diagram</vt:lpstr>
      <vt:lpstr>Deployment of the SecureUML diagram</vt:lpstr>
      <vt:lpstr>Deployment of the secure activity diagram</vt:lpstr>
      <vt:lpstr>Deployment of the filter</vt:lpstr>
      <vt:lpstr>Deployment of the filter</vt:lpstr>
      <vt:lpstr>An AspectJ-based application</vt:lpstr>
      <vt:lpstr>Tool support</vt:lpstr>
      <vt:lpstr>Conclusion </vt:lpstr>
      <vt:lpstr>Outline</vt:lpstr>
      <vt:lpstr>Conclusion</vt:lpstr>
      <vt:lpstr>Future work</vt:lpstr>
      <vt:lpstr>Publications</vt:lpstr>
      <vt:lpstr>Thank you for your attention!</vt:lpstr>
      <vt:lpstr>Diapositive 68</vt:lpstr>
      <vt:lpstr>Conclusion</vt:lpstr>
    </vt:vector>
  </TitlesOfParts>
  <Company>Institut Mines-Télécom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Gilles Charpenel;Implica</dc:creator>
  <cp:lastModifiedBy>nguye_tm</cp:lastModifiedBy>
  <cp:revision>2984</cp:revision>
  <dcterms:created xsi:type="dcterms:W3CDTF">2013-01-04T16:51:24Z</dcterms:created>
  <dcterms:modified xsi:type="dcterms:W3CDTF">2017-01-07T23:37:34Z</dcterms:modified>
</cp:coreProperties>
</file>