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" d="100"/>
          <a:sy n="30" d="100"/>
        </p:scale>
        <p:origin x="42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BB8B-66A5-40CE-B54B-1672272D2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FE2B4-1151-42A1-9A5F-3AEA7406F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9C451-7A2D-4DEB-9CC5-2358527B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D189-4553-43AE-B806-7A967656CC27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1EF1F-755E-431D-909A-5943492F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0F435-B8B8-488A-9924-FE2E0044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0EF-735A-4F07-B78D-63E0ABE5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87BE-1B85-4E3D-BDFC-56C0852A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662AC-A2D6-4EC1-B1ED-9B506467B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37926-4304-4AB4-B581-DF3C0698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D189-4553-43AE-B806-7A967656CC27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AE3D6-D564-4020-B40D-E8D1DED2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8D57-35E5-4C30-BFCC-D13AE159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0EF-735A-4F07-B78D-63E0ABE5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5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069EC-4149-4649-96C3-972C42FE4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6C227-B81F-4804-8713-9E2200567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D9436-08A4-4C17-B8FC-67F66161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D189-4553-43AE-B806-7A967656CC27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80922-7D2E-4D2F-B54A-39233F75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F54DA-64AA-4A1B-B0CD-82470EF0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0EF-735A-4F07-B78D-63E0ABE5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8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17E2-C656-4F97-97E5-0C9C656D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5EC2-34A8-4C93-943A-BA5E167A8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D98B8-D1D9-4662-B26E-19130BB7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D189-4553-43AE-B806-7A967656CC27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9AB8F-724E-4AE5-BBEF-0F03171E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B302E-254F-4C2E-96F8-D28BFF75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0EF-735A-4F07-B78D-63E0ABE5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1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E258-878C-4662-9DA2-2AA6F67F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61498-CD65-45AC-AB7E-75C2274C2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7FB10-F4AC-48D0-8AF1-1289CB32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D189-4553-43AE-B806-7A967656CC27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85D20-8ACF-4DA8-9F22-BD2084C2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72EE9-CB75-463F-ABFA-7D61C5D5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0EF-735A-4F07-B78D-63E0ABE5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2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E376-9BB7-4AD5-BB5B-5BF22AF9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50655-FCD0-48DD-97F8-D890A75B3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2ACB4-AD19-4E8F-BA11-F8AAB5C8B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5AFE6-624D-4D84-A1BD-9212C8662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D189-4553-43AE-B806-7A967656CC27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FF14-A4BB-48A5-91A0-0B7CEBE4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381C6-3823-4969-B975-66944BEF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0EF-735A-4F07-B78D-63E0ABE5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0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892D-5308-4E73-9357-EE9C77D39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CA845-5886-46BD-A166-AFA9E902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CA8B9-0DAB-4C29-981A-A8EEA8C05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047DF8-24FF-4301-8168-AA1FC0031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83B17-3066-4B6F-AF90-F7ED6B09C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E1DA9-914E-4886-8BF1-51C116CA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D189-4553-43AE-B806-7A967656CC27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625D6-64F8-4201-8AEA-AA49A650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A9320-7427-410D-8552-CC86F98C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0EF-735A-4F07-B78D-63E0ABE5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0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1BD1-21A9-4286-92B8-58843A56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A1B33-3442-45BA-A31D-7CD7997A5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D189-4553-43AE-B806-7A967656CC27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DF056-E951-4264-BDB3-99AFB846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F890D-23D2-4839-8067-97573943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0EF-735A-4F07-B78D-63E0ABE5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8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C6809C-3DE5-42E0-9261-9AAA468C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D189-4553-43AE-B806-7A967656CC27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93F51-A121-43AE-B5D6-975F32CB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1C207-EC31-4AAE-BF15-00811D6D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0EF-735A-4F07-B78D-63E0ABE5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6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4DD7-C56D-4428-AD67-FB5A315CA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6B351-0C79-471A-9D00-23E8A2D2D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85848-8652-4921-8559-164E63E7A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921EC-D829-4094-B3AA-90AB10B4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D189-4553-43AE-B806-7A967656CC27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CB6C0-ABA1-41D3-9CAE-62D11B94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80ABB-9765-4B8D-955C-C6D0449C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0EF-735A-4F07-B78D-63E0ABE5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8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85F9-6186-4355-8213-A51516E5A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1CC34-7F08-463F-A226-06E35A4E9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51125-17AD-465F-A8F9-EB28711BD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9701E-9D6F-43AA-8031-C7F7D1153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D189-4553-43AE-B806-7A967656CC27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FF04F-B187-4B7B-9064-864A6059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10782-A207-4E13-9B81-56D787D9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0EF-735A-4F07-B78D-63E0ABE5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24C81-BC85-4AFC-8845-42E9FDEE3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3D7FF-CC19-4A12-A957-0DB30B009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AFFB3-9A93-4AFB-AF04-6D011592B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2D189-4553-43AE-B806-7A967656CC27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1AB6E-CEB7-443F-8C15-83FECAF20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23286-CA18-4DF6-86D8-B38F5C790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8F0EF-735A-4F07-B78D-63E0ABE54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EE2A28-404B-4142-B3F9-2DA0FD9F6764}"/>
              </a:ext>
            </a:extLst>
          </p:cNvPr>
          <p:cNvSpPr/>
          <p:nvPr/>
        </p:nvSpPr>
        <p:spPr>
          <a:xfrm>
            <a:off x="866274" y="830179"/>
            <a:ext cx="5229726" cy="52297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5CA3A-C0E5-4CC5-8EFE-C335C72A005D}"/>
              </a:ext>
            </a:extLst>
          </p:cNvPr>
          <p:cNvSpPr/>
          <p:nvPr/>
        </p:nvSpPr>
        <p:spPr>
          <a:xfrm>
            <a:off x="2095500" y="2059405"/>
            <a:ext cx="2771273" cy="2771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171733-5BA8-4D84-8B2B-8D0B50E54DE7}"/>
              </a:ext>
            </a:extLst>
          </p:cNvPr>
          <p:cNvCxnSpPr/>
          <p:nvPr/>
        </p:nvCxnSpPr>
        <p:spPr>
          <a:xfrm flipV="1">
            <a:off x="866274" y="830179"/>
            <a:ext cx="5229726" cy="52297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0A3B4A-5D91-4CD4-95E3-7F3EA668A367}"/>
              </a:ext>
            </a:extLst>
          </p:cNvPr>
          <p:cNvSpPr txBox="1"/>
          <p:nvPr/>
        </p:nvSpPr>
        <p:spPr>
          <a:xfrm>
            <a:off x="6420851" y="1046747"/>
            <a:ext cx="52297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Adversarially</a:t>
            </a:r>
            <a:r>
              <a:rPr lang="en-US" dirty="0"/>
              <a:t>, target can move to opposite corner</a:t>
            </a:r>
          </a:p>
          <a:p>
            <a:endParaRPr lang="en-US" dirty="0"/>
          </a:p>
          <a:p>
            <a:r>
              <a:rPr lang="en-US" dirty="0"/>
              <a:t>Want green/red &lt;= </a:t>
            </a:r>
            <a:r>
              <a:rPr lang="en-US" dirty="0" err="1"/>
              <a:t>rangerMaxV</a:t>
            </a:r>
            <a:r>
              <a:rPr lang="en-US" dirty="0"/>
              <a:t>/</a:t>
            </a:r>
            <a:r>
              <a:rPr lang="en-US" dirty="0" err="1"/>
              <a:t>targetMaxV</a:t>
            </a:r>
            <a:endParaRPr lang="en-US" dirty="0"/>
          </a:p>
          <a:p>
            <a:r>
              <a:rPr lang="en-US" dirty="0"/>
              <a:t>Green/</a:t>
            </a:r>
            <a:r>
              <a:rPr lang="en-US" dirty="0" err="1"/>
              <a:t>rangerMaxV</a:t>
            </a:r>
            <a:r>
              <a:rPr lang="en-US" dirty="0"/>
              <a:t> &lt;= red/</a:t>
            </a:r>
            <a:r>
              <a:rPr lang="en-US" dirty="0" err="1"/>
              <a:t>targetMaxV</a:t>
            </a:r>
            <a:endParaRPr lang="en-US" dirty="0"/>
          </a:p>
          <a:p>
            <a:r>
              <a:rPr lang="en-US" dirty="0"/>
              <a:t>Time for ranger to travel &lt;= time for target to travel</a:t>
            </a:r>
          </a:p>
          <a:p>
            <a:endParaRPr lang="en-US" dirty="0"/>
          </a:p>
          <a:p>
            <a:r>
              <a:rPr lang="en-US" dirty="0"/>
              <a:t>Length of side of green = maxX-rsqrt2</a:t>
            </a:r>
          </a:p>
          <a:p>
            <a:r>
              <a:rPr lang="en-US" dirty="0"/>
              <a:t>Length of </a:t>
            </a:r>
            <a:r>
              <a:rPr lang="en-US" dirty="0" err="1"/>
              <a:t>diag</a:t>
            </a:r>
            <a:r>
              <a:rPr lang="en-US" dirty="0"/>
              <a:t> of green = maxXsqrt2 – 2r</a:t>
            </a:r>
          </a:p>
          <a:p>
            <a:endParaRPr lang="en-US" dirty="0"/>
          </a:p>
          <a:p>
            <a:r>
              <a:rPr lang="en-US" dirty="0"/>
              <a:t>Length of </a:t>
            </a:r>
            <a:r>
              <a:rPr lang="en-US" dirty="0" err="1"/>
              <a:t>diag</a:t>
            </a:r>
            <a:r>
              <a:rPr lang="en-US" dirty="0"/>
              <a:t> of red = maxXsqrt2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86D81B-5368-4625-9B70-978CA656AB98}"/>
              </a:ext>
            </a:extLst>
          </p:cNvPr>
          <p:cNvCxnSpPr>
            <a:cxnSpLocks/>
          </p:cNvCxnSpPr>
          <p:nvPr/>
        </p:nvCxnSpPr>
        <p:spPr>
          <a:xfrm>
            <a:off x="2095500" y="2059405"/>
            <a:ext cx="2771273" cy="2771273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B78EF13-D1C8-48A1-9DD0-7D7256440FBA}"/>
              </a:ext>
            </a:extLst>
          </p:cNvPr>
          <p:cNvSpPr/>
          <p:nvPr/>
        </p:nvSpPr>
        <p:spPr>
          <a:xfrm>
            <a:off x="3152272" y="3272589"/>
            <a:ext cx="3356811" cy="3356811"/>
          </a:xfrm>
          <a:prstGeom prst="ellipse">
            <a:avLst/>
          </a:prstGeom>
          <a:noFill/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F133E3-6E66-429A-A45E-B79D3B5EAFE1}"/>
              </a:ext>
            </a:extLst>
          </p:cNvPr>
          <p:cNvSpPr txBox="1"/>
          <p:nvPr/>
        </p:nvSpPr>
        <p:spPr>
          <a:xfrm>
            <a:off x="338088" y="6059905"/>
            <a:ext cx="105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FE2B50-01DC-4CB9-9D34-4A8BCE8A47D2}"/>
              </a:ext>
            </a:extLst>
          </p:cNvPr>
          <p:cNvCxnSpPr>
            <a:cxnSpLocks/>
          </p:cNvCxnSpPr>
          <p:nvPr/>
        </p:nvCxnSpPr>
        <p:spPr>
          <a:xfrm flipH="1">
            <a:off x="733926" y="4830678"/>
            <a:ext cx="1361574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25490F-D6D8-4D04-8275-77AA8CE98ED5}"/>
              </a:ext>
            </a:extLst>
          </p:cNvPr>
          <p:cNvSpPr txBox="1"/>
          <p:nvPr/>
        </p:nvSpPr>
        <p:spPr>
          <a:xfrm>
            <a:off x="-224987" y="4646012"/>
            <a:ext cx="170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r/sqrt(2)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138962-7035-4771-9F7D-38A521656B23}"/>
              </a:ext>
            </a:extLst>
          </p:cNvPr>
          <p:cNvCxnSpPr>
            <a:cxnSpLocks/>
            <a:endCxn id="4" idx="1"/>
          </p:cNvCxnSpPr>
          <p:nvPr/>
        </p:nvCxnSpPr>
        <p:spPr>
          <a:xfrm flipH="1">
            <a:off x="866274" y="3443036"/>
            <a:ext cx="2590800" cy="2006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688E64-0D2E-4D51-9357-9B5083C162FC}"/>
              </a:ext>
            </a:extLst>
          </p:cNvPr>
          <p:cNvSpPr txBox="1"/>
          <p:nvPr/>
        </p:nvSpPr>
        <p:spPr>
          <a:xfrm>
            <a:off x="-224987" y="3244334"/>
            <a:ext cx="170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maxX</a:t>
            </a:r>
            <a:r>
              <a:rPr lang="en-US" dirty="0"/>
              <a:t>/2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468721-B439-4D40-90B5-E2FFDC601FEA}"/>
              </a:ext>
            </a:extLst>
          </p:cNvPr>
          <p:cNvCxnSpPr>
            <a:cxnSpLocks/>
          </p:cNvCxnSpPr>
          <p:nvPr/>
        </p:nvCxnSpPr>
        <p:spPr>
          <a:xfrm flipH="1">
            <a:off x="629254" y="2085472"/>
            <a:ext cx="1466246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92A7CF-2B9E-46F7-B1BF-5F826E31E575}"/>
              </a:ext>
            </a:extLst>
          </p:cNvPr>
          <p:cNvSpPr txBox="1"/>
          <p:nvPr/>
        </p:nvSpPr>
        <p:spPr>
          <a:xfrm>
            <a:off x="6096000" y="440612"/>
            <a:ext cx="170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maxX</a:t>
            </a:r>
            <a:r>
              <a:rPr lang="en-US" dirty="0"/>
              <a:t>, </a:t>
            </a:r>
            <a:r>
              <a:rPr lang="en-US" dirty="0" err="1"/>
              <a:t>maxY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9BCDA2-4974-4ACF-8707-EBF63F1EDD1E}"/>
              </a:ext>
            </a:extLst>
          </p:cNvPr>
          <p:cNvSpPr txBox="1"/>
          <p:nvPr/>
        </p:nvSpPr>
        <p:spPr>
          <a:xfrm>
            <a:off x="-908383" y="1874739"/>
            <a:ext cx="170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maxX</a:t>
            </a:r>
            <a:r>
              <a:rPr lang="en-US" dirty="0"/>
              <a:t>-r/sqrt(2)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791E714-5472-4995-82F7-06DF1FECCBE5}"/>
              </a:ext>
            </a:extLst>
          </p:cNvPr>
          <p:cNvCxnSpPr/>
          <p:nvPr/>
        </p:nvCxnSpPr>
        <p:spPr>
          <a:xfrm>
            <a:off x="4866773" y="4830678"/>
            <a:ext cx="15981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CE2D5AC-8999-4A2A-87FB-0174A5F04D45}"/>
              </a:ext>
            </a:extLst>
          </p:cNvPr>
          <p:cNvSpPr txBox="1"/>
          <p:nvPr/>
        </p:nvSpPr>
        <p:spPr>
          <a:xfrm>
            <a:off x="5466345" y="446306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66719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Maia Iyer</dc:creator>
  <cp:lastModifiedBy>Maia Iyer</cp:lastModifiedBy>
  <cp:revision>3</cp:revision>
  <dcterms:created xsi:type="dcterms:W3CDTF">2021-11-13T20:34:07Z</dcterms:created>
  <dcterms:modified xsi:type="dcterms:W3CDTF">2021-11-13T21:39:51Z</dcterms:modified>
</cp:coreProperties>
</file>