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8"/>
  </p:notesMasterIdLst>
  <p:sldIdLst>
    <p:sldId id="453" r:id="rId4"/>
    <p:sldId id="479" r:id="rId5"/>
    <p:sldId id="472" r:id="rId6"/>
    <p:sldId id="473" r:id="rId7"/>
    <p:sldId id="474" r:id="rId8"/>
    <p:sldId id="544" r:id="rId9"/>
    <p:sldId id="480" r:id="rId10"/>
    <p:sldId id="259" r:id="rId11"/>
    <p:sldId id="260" r:id="rId12"/>
    <p:sldId id="261" r:id="rId13"/>
    <p:sldId id="262" r:id="rId14"/>
    <p:sldId id="266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39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láma" userId="1fc84e87-01ac-43c2-b27c-58745e1be0d3" providerId="ADAL" clId="{07D26767-1E61-485F-A247-D3788F3D94A8}"/>
    <pc:docChg chg="custSel addSld delSld modSld sldOrd">
      <pc:chgData name="Martin Sláma" userId="1fc84e87-01ac-43c2-b27c-58745e1be0d3" providerId="ADAL" clId="{07D26767-1E61-485F-A247-D3788F3D94A8}" dt="2025-02-05T12:57:20.666" v="644"/>
      <pc:docMkLst>
        <pc:docMk/>
      </pc:docMkLst>
      <pc:sldChg chg="del">
        <pc:chgData name="Martin Sláma" userId="1fc84e87-01ac-43c2-b27c-58745e1be0d3" providerId="ADAL" clId="{07D26767-1E61-485F-A247-D3788F3D94A8}" dt="2025-02-05T11:48:47.284" v="534" actId="47"/>
        <pc:sldMkLst>
          <pc:docMk/>
          <pc:sldMk cId="3892547856" sldId="256"/>
        </pc:sldMkLst>
      </pc:sldChg>
      <pc:sldChg chg="del">
        <pc:chgData name="Martin Sláma" userId="1fc84e87-01ac-43c2-b27c-58745e1be0d3" providerId="ADAL" clId="{07D26767-1E61-485F-A247-D3788F3D94A8}" dt="2025-02-05T12:44:46.296" v="638" actId="47"/>
        <pc:sldMkLst>
          <pc:docMk/>
          <pc:sldMk cId="3959081228" sldId="257"/>
        </pc:sldMkLst>
      </pc:sldChg>
      <pc:sldChg chg="modSp mod">
        <pc:chgData name="Martin Sláma" userId="1fc84e87-01ac-43c2-b27c-58745e1be0d3" providerId="ADAL" clId="{07D26767-1E61-485F-A247-D3788F3D94A8}" dt="2025-02-05T12:41:17.728" v="590" actId="1036"/>
        <pc:sldMkLst>
          <pc:docMk/>
          <pc:sldMk cId="3304480429" sldId="261"/>
        </pc:sldMkLst>
        <pc:spChg chg="mod">
          <ac:chgData name="Martin Sláma" userId="1fc84e87-01ac-43c2-b27c-58745e1be0d3" providerId="ADAL" clId="{07D26767-1E61-485F-A247-D3788F3D94A8}" dt="2025-02-05T12:41:17.728" v="590" actId="1036"/>
          <ac:spMkLst>
            <pc:docMk/>
            <pc:sldMk cId="3304480429" sldId="261"/>
            <ac:spMk id="3" creationId="{6B477FCB-C576-5B6A-35AE-A55A3AE4903B}"/>
          </ac:spMkLst>
        </pc:spChg>
      </pc:sldChg>
      <pc:sldChg chg="modSp mod">
        <pc:chgData name="Martin Sláma" userId="1fc84e87-01ac-43c2-b27c-58745e1be0d3" providerId="ADAL" clId="{07D26767-1E61-485F-A247-D3788F3D94A8}" dt="2025-02-05T12:44:06.181" v="635" actId="15"/>
        <pc:sldMkLst>
          <pc:docMk/>
          <pc:sldMk cId="3870515230" sldId="265"/>
        </pc:sldMkLst>
        <pc:spChg chg="mod">
          <ac:chgData name="Martin Sláma" userId="1fc84e87-01ac-43c2-b27c-58745e1be0d3" providerId="ADAL" clId="{07D26767-1E61-485F-A247-D3788F3D94A8}" dt="2025-02-05T12:44:06.181" v="635" actId="15"/>
          <ac:spMkLst>
            <pc:docMk/>
            <pc:sldMk cId="3870515230" sldId="265"/>
            <ac:spMk id="3" creationId="{3D1ED7D2-55D2-0882-8F09-8C57D6BDCAB0}"/>
          </ac:spMkLst>
        </pc:spChg>
      </pc:sldChg>
      <pc:sldChg chg="del">
        <pc:chgData name="Martin Sláma" userId="1fc84e87-01ac-43c2-b27c-58745e1be0d3" providerId="ADAL" clId="{07D26767-1E61-485F-A247-D3788F3D94A8}" dt="2025-02-05T12:51:17.018" v="642" actId="47"/>
        <pc:sldMkLst>
          <pc:docMk/>
          <pc:sldMk cId="2936056908" sldId="267"/>
        </pc:sldMkLst>
      </pc:sldChg>
      <pc:sldChg chg="modSp new mod">
        <pc:chgData name="Martin Sláma" userId="1fc84e87-01ac-43c2-b27c-58745e1be0d3" providerId="ADAL" clId="{07D26767-1E61-485F-A247-D3788F3D94A8}" dt="2025-02-04T17:55:30.595" v="344" actId="20577"/>
        <pc:sldMkLst>
          <pc:docMk/>
          <pc:sldMk cId="1126569276" sldId="268"/>
        </pc:sldMkLst>
        <pc:spChg chg="mod">
          <ac:chgData name="Martin Sláma" userId="1fc84e87-01ac-43c2-b27c-58745e1be0d3" providerId="ADAL" clId="{07D26767-1E61-485F-A247-D3788F3D94A8}" dt="2025-02-04T17:52:35.904" v="4" actId="20577"/>
          <ac:spMkLst>
            <pc:docMk/>
            <pc:sldMk cId="1126569276" sldId="268"/>
            <ac:spMk id="2" creationId="{9C042B31-241A-20FC-0877-86FB7DFFF7BB}"/>
          </ac:spMkLst>
        </pc:spChg>
        <pc:spChg chg="mod">
          <ac:chgData name="Martin Sláma" userId="1fc84e87-01ac-43c2-b27c-58745e1be0d3" providerId="ADAL" clId="{07D26767-1E61-485F-A247-D3788F3D94A8}" dt="2025-02-04T17:55:30.595" v="344" actId="20577"/>
          <ac:spMkLst>
            <pc:docMk/>
            <pc:sldMk cId="1126569276" sldId="268"/>
            <ac:spMk id="3" creationId="{D18FCA91-6AB6-4A42-91E1-C1D1B56D97E4}"/>
          </ac:spMkLst>
        </pc:spChg>
      </pc:sldChg>
      <pc:sldChg chg="modSp mod">
        <pc:chgData name="Martin Sláma" userId="1fc84e87-01ac-43c2-b27c-58745e1be0d3" providerId="ADAL" clId="{07D26767-1E61-485F-A247-D3788F3D94A8}" dt="2025-02-05T11:29:38.919" v="384" actId="20577"/>
        <pc:sldMkLst>
          <pc:docMk/>
          <pc:sldMk cId="559240882" sldId="453"/>
        </pc:sldMkLst>
        <pc:spChg chg="mod">
          <ac:chgData name="Martin Sláma" userId="1fc84e87-01ac-43c2-b27c-58745e1be0d3" providerId="ADAL" clId="{07D26767-1E61-485F-A247-D3788F3D94A8}" dt="2025-02-05T11:29:25.988" v="363" actId="20577"/>
          <ac:spMkLst>
            <pc:docMk/>
            <pc:sldMk cId="559240882" sldId="453"/>
            <ac:spMk id="2" creationId="{E69EF73C-3136-BA29-6292-1D607153DE67}"/>
          </ac:spMkLst>
        </pc:spChg>
        <pc:spChg chg="mod">
          <ac:chgData name="Martin Sláma" userId="1fc84e87-01ac-43c2-b27c-58745e1be0d3" providerId="ADAL" clId="{07D26767-1E61-485F-A247-D3788F3D94A8}" dt="2025-02-05T11:29:38.919" v="384" actId="20577"/>
          <ac:spMkLst>
            <pc:docMk/>
            <pc:sldMk cId="559240882" sldId="453"/>
            <ac:spMk id="8" creationId="{4674D069-98C3-B197-0A2A-ABC95E2BAC30}"/>
          </ac:spMkLst>
        </pc:spChg>
      </pc:sldChg>
      <pc:sldChg chg="new del">
        <pc:chgData name="Martin Sláma" userId="1fc84e87-01ac-43c2-b27c-58745e1be0d3" providerId="ADAL" clId="{07D26767-1E61-485F-A247-D3788F3D94A8}" dt="2025-02-05T12:51:14.647" v="641" actId="47"/>
        <pc:sldMkLst>
          <pc:docMk/>
          <pc:sldMk cId="1132903936" sldId="454"/>
        </pc:sldMkLst>
      </pc:sldChg>
      <pc:sldChg chg="add">
        <pc:chgData name="Martin Sláma" userId="1fc84e87-01ac-43c2-b27c-58745e1be0d3" providerId="ADAL" clId="{07D26767-1E61-485F-A247-D3788F3D94A8}" dt="2025-02-05T12:46:26.545" v="639"/>
        <pc:sldMkLst>
          <pc:docMk/>
          <pc:sldMk cId="360790085" sldId="472"/>
        </pc:sldMkLst>
      </pc:sldChg>
      <pc:sldChg chg="add">
        <pc:chgData name="Martin Sláma" userId="1fc84e87-01ac-43c2-b27c-58745e1be0d3" providerId="ADAL" clId="{07D26767-1E61-485F-A247-D3788F3D94A8}" dt="2025-02-05T12:46:26.545" v="639"/>
        <pc:sldMkLst>
          <pc:docMk/>
          <pc:sldMk cId="3432675146" sldId="473"/>
        </pc:sldMkLst>
      </pc:sldChg>
      <pc:sldChg chg="add">
        <pc:chgData name="Martin Sláma" userId="1fc84e87-01ac-43c2-b27c-58745e1be0d3" providerId="ADAL" clId="{07D26767-1E61-485F-A247-D3788F3D94A8}" dt="2025-02-05T12:46:26.545" v="639"/>
        <pc:sldMkLst>
          <pc:docMk/>
          <pc:sldMk cId="487824435" sldId="474"/>
        </pc:sldMkLst>
      </pc:sldChg>
      <pc:sldChg chg="addSp modSp add mod ord">
        <pc:chgData name="Martin Sláma" userId="1fc84e87-01ac-43c2-b27c-58745e1be0d3" providerId="ADAL" clId="{07D26767-1E61-485F-A247-D3788F3D94A8}" dt="2025-02-05T11:33:27.119" v="533" actId="255"/>
        <pc:sldMkLst>
          <pc:docMk/>
          <pc:sldMk cId="953454279" sldId="479"/>
        </pc:sldMkLst>
        <pc:spChg chg="mod">
          <ac:chgData name="Martin Sláma" userId="1fc84e87-01ac-43c2-b27c-58745e1be0d3" providerId="ADAL" clId="{07D26767-1E61-485F-A247-D3788F3D94A8}" dt="2025-02-05T11:33:27.119" v="533" actId="255"/>
          <ac:spMkLst>
            <pc:docMk/>
            <pc:sldMk cId="953454279" sldId="479"/>
            <ac:spMk id="2" creationId="{49818ECE-A16A-13C1-B2FC-153FAF7D9334}"/>
          </ac:spMkLst>
        </pc:spChg>
        <pc:spChg chg="add mod">
          <ac:chgData name="Martin Sláma" userId="1fc84e87-01ac-43c2-b27c-58745e1be0d3" providerId="ADAL" clId="{07D26767-1E61-485F-A247-D3788F3D94A8}" dt="2025-02-05T11:32:51.685" v="531" actId="1076"/>
          <ac:spMkLst>
            <pc:docMk/>
            <pc:sldMk cId="953454279" sldId="479"/>
            <ac:spMk id="3" creationId="{1772F6B2-5A9A-6F48-A8F8-4888791B3BC1}"/>
          </ac:spMkLst>
        </pc:spChg>
      </pc:sldChg>
      <pc:sldChg chg="add ord">
        <pc:chgData name="Martin Sláma" userId="1fc84e87-01ac-43c2-b27c-58745e1be0d3" providerId="ADAL" clId="{07D26767-1E61-485F-A247-D3788F3D94A8}" dt="2025-02-05T12:57:20.666" v="644"/>
        <pc:sldMkLst>
          <pc:docMk/>
          <pc:sldMk cId="2311808944" sldId="480"/>
        </pc:sldMkLst>
      </pc:sldChg>
      <pc:sldChg chg="add del ord">
        <pc:chgData name="Martin Sláma" userId="1fc84e87-01ac-43c2-b27c-58745e1be0d3" providerId="ADAL" clId="{07D26767-1E61-485F-A247-D3788F3D94A8}" dt="2025-02-05T12:46:28.843" v="640" actId="47"/>
        <pc:sldMkLst>
          <pc:docMk/>
          <pc:sldMk cId="2273582432" sldId="516"/>
        </pc:sldMkLst>
      </pc:sldChg>
      <pc:sldChg chg="add ord">
        <pc:chgData name="Martin Sláma" userId="1fc84e87-01ac-43c2-b27c-58745e1be0d3" providerId="ADAL" clId="{07D26767-1E61-485F-A247-D3788F3D94A8}" dt="2025-02-05T12:57:20.666" v="644"/>
        <pc:sldMkLst>
          <pc:docMk/>
          <pc:sldMk cId="1666962852" sldId="5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241E-2AAE-4D7D-A7BD-2F98E0FAF71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90E41-26FD-4DFC-9B54-A12B88CE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E51D9-244B-E047-9538-104362D1F2E2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Roobert Regular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Roober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213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B5E-89F2-970B-4864-C47E240D8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DD1D9-B9B0-25AE-076C-CABE8A7D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829C-7BD5-37A5-CEA8-6749266A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30E3-1269-4639-3F21-CC936F6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4A80-C4C3-2D4F-EF63-A25B851A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93D7-BB9F-956E-5195-F1FE1201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3989B-8ED1-199F-3461-9EF25E21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8F7E-9B8A-7989-D2B8-E1246D55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9C1F-E1A5-2445-67F0-FEFBD04B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614C7-A358-827B-5CFE-2840AF6C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68A0C-5F6E-1FDC-2A88-0E6C0F191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7B395-5479-B911-748F-6BBC222C7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2EA-F7F8-4660-D196-8DCA9A8A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A04E-5682-330D-03FC-955000B5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1B5D-76A5-6F0B-9146-834A07D5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60F9B-81FC-23F6-0DD2-A38937405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1EA934-1999-2384-9D02-36E3B4E75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D5A7A-68C7-7489-E5AF-F7D4B193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8BA022-6583-B3F6-6991-7031483C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F5AF72-3236-FA2A-08F2-67C6A9C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11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A5825-07E7-4624-ADAC-5E463EB5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+mj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87DB77-5065-3E6B-848E-9901E804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77CDC8-5178-3E2F-91B7-C765247C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AE0CB5-BF4B-3A52-C58A-81AC613F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A20636-FF62-CF04-273D-F636A8D4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081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8CF9F6-7CEC-DBB3-62E9-4848A669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 b="1">
                <a:latin typeface="+mj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6A5729-B8D1-6AE2-8D36-E43232CF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635C7C-2530-7FCC-2DA6-90B163EA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5ECA7D-E356-D2AF-3667-2FF1FE64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CF22B9-AE59-80C9-D730-3D3DEA40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87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7B5659-343D-2ACA-C9FF-35657181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CF1075-1F61-15A5-C1BD-D26D79BD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FEFE254-9E77-7227-AC33-2C5C8F6B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4CAD42-C49E-EB51-AC8D-3C5951C8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B629749-8520-EA7F-9667-7C0DD033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67E7548-60E8-8064-82A2-8F4D26C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92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59F06-65EC-E442-8483-1376B5BD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8999DF-DBDA-62ED-D3DB-C808E94E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9F2CB2-49D6-5184-7794-6EB90E12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99A606A-9103-022A-9932-CDE627674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D879A1C-E7E5-8901-D114-A46A8C06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B134E55-16A5-2DC1-B0A4-5FF16875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6B074A6-91D2-41B3-2EA9-D83F2DC4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9CE5EA6-45E0-B35E-D618-BA5CC13F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79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64C7A-C3EE-0F94-EAC9-0963D671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0F3115-4D74-3E3D-E2B8-9DA4733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780638C-703D-898C-7A7F-BB2D69AF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0664DA-BBBF-81A1-C3C6-219E544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790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5A6248B-AE11-1A18-30FB-A8D21BAB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26ED989-BABA-1F12-F2C9-233C0B23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142A85-F121-E7B1-F534-89B5F4BD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913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21E52-FFAC-B638-629A-19F70A2A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2A4FC6-87D3-4D2D-0440-9973867F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8DEF9CE-3F7E-870B-7942-F3C35AC9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078B944-817E-E19A-2FA4-3B4443F2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40BB5D-7DA2-D21A-148A-53D46A7E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2F717B-CEFF-2E3B-0823-6518EC91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24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A31-D5BB-5C08-590E-C10101E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CC28-214F-32BB-13F5-B393912F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5149-9626-0553-F9AD-2523F0E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183C-5AA7-0A02-529C-FBEC4112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C446-0DB9-3E5A-54C4-150DF1D0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0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0381B-7A05-EDB7-12DC-D2590D2E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3E2CD18-4709-74D9-F357-6FA44502A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62F3C76-E8E5-3F43-AA28-30A14D28B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74FA14-6C66-6866-3CCC-2AA3EBAA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7F1281-6393-B494-0EBC-5553B372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A30533B-4777-4413-CBBC-E028039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093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38BB6-1684-98CA-3B03-684BDF42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EEE931E-2D32-0628-4847-784F8085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1DF4A0-AF6A-BBC6-74B8-424E8844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D40C2C-3001-8119-66E2-45FD4C9F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1EF5FC-F0B7-F200-0D2C-6A7BA8C5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1875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96AF06C-CA2D-C8F0-65B7-3B0E98899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910ACC-D981-51F9-865A-14A20DAEB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2BC8D7-CCE1-6FBD-12E4-41608248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FA8896-95A4-4F87-38C1-3220CE5A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F88C24-589A-E885-EAD5-33FD3B5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5937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Vlastní rozložen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9BB414DD-3399-423D-E9C7-4F04AA49D813}"/>
              </a:ext>
            </a:extLst>
          </p:cNvPr>
          <p:cNvSpPr txBox="1">
            <a:spLocks/>
          </p:cNvSpPr>
          <p:nvPr userDrawn="1"/>
        </p:nvSpPr>
        <p:spPr>
          <a:xfrm>
            <a:off x="385761" y="21514"/>
            <a:ext cx="9405353" cy="198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7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gular Demo Semibold" pitchFamily="82" charset="0"/>
              <a:ea typeface="+mj-ea"/>
              <a:cs typeface="+mj-cs"/>
            </a:endParaRPr>
          </a:p>
        </p:txBody>
      </p:sp>
      <p:sp>
        <p:nvSpPr>
          <p:cNvPr id="15" name="Zástupný nadpis 1">
            <a:extLst>
              <a:ext uri="{FF2B5EF4-FFF2-40B4-BE49-F238E27FC236}">
                <a16:creationId xmlns:a16="http://schemas.microsoft.com/office/drawing/2014/main" id="{ADE042A4-A599-E423-D768-F610C25260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239" y="1483700"/>
            <a:ext cx="4473526" cy="32613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 </a:t>
            </a: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02DE097-2A59-DCBB-BBE9-99DA43C0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0747" y="577707"/>
            <a:ext cx="1824036" cy="1824036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77AB515D-3BB0-5E05-132F-BBB39A1878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753579" y="3276905"/>
            <a:ext cx="3104622" cy="310462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23D3164-4B97-BBD5-64F6-9943BBC9D8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48005" y="402200"/>
            <a:ext cx="1390978" cy="13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68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60F9B-81FC-23F6-0DD2-A38937405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1EA934-1999-2384-9D02-36E3B4E75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D5A7A-68C7-7489-E5AF-F7D4B193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8BA022-6583-B3F6-6991-7031483C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F5AF72-3236-FA2A-08F2-67C6A9C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6661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A5825-07E7-4624-ADAC-5E463EB5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+mj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87DB77-5065-3E6B-848E-9901E804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77CDC8-5178-3E2F-91B7-C765247C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AE0CB5-BF4B-3A52-C58A-81AC613F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A20636-FF62-CF04-273D-F636A8D4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413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8CF9F6-7CEC-DBB3-62E9-4848A669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 b="1">
                <a:latin typeface="+mj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6A5729-B8D1-6AE2-8D36-E43232CF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635C7C-2530-7FCC-2DA6-90B163EA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5ECA7D-E356-D2AF-3667-2FF1FE64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CF22B9-AE59-80C9-D730-3D3DEA40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6109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7B5659-343D-2ACA-C9FF-35657181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CF1075-1F61-15A5-C1BD-D26D79BD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FEFE254-9E77-7227-AC33-2C5C8F6B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4CAD42-C49E-EB51-AC8D-3C5951C8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B629749-8520-EA7F-9667-7C0DD033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67E7548-60E8-8064-82A2-8F4D26C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277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59F06-65EC-E442-8483-1376B5BD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8999DF-DBDA-62ED-D3DB-C808E94E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9F2CB2-49D6-5184-7794-6EB90E12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99A606A-9103-022A-9932-CDE627674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D879A1C-E7E5-8901-D114-A46A8C06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B134E55-16A5-2DC1-B0A4-5FF16875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6B074A6-91D2-41B3-2EA9-D83F2DC4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9CE5EA6-45E0-B35E-D618-BA5CC13F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4821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64C7A-C3EE-0F94-EAC9-0963D671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0F3115-4D74-3E3D-E2B8-9DA4733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780638C-703D-898C-7A7F-BB2D69AF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0664DA-BBBF-81A1-C3C6-219E544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23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A65D-292A-A9D7-1975-A3B25C35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D260-9E8A-7092-BC2B-F1DBB16D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6E10-FD09-C817-51B1-9220F2E3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3032-4190-204A-8689-190207D9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A03E-0F11-81D1-96FF-CEE4B441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6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5A6248B-AE11-1A18-30FB-A8D21BAB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26ED989-BABA-1F12-F2C9-233C0B23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142A85-F121-E7B1-F534-89B5F4BD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3026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21E52-FFAC-B638-629A-19F70A2A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2A4FC6-87D3-4D2D-0440-9973867F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8DEF9CE-3F7E-870B-7942-F3C35AC9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078B944-817E-E19A-2FA4-3B4443F2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40BB5D-7DA2-D21A-148A-53D46A7E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2F717B-CEFF-2E3B-0823-6518EC91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6510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0381B-7A05-EDB7-12DC-D2590D2E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3E2CD18-4709-74D9-F357-6FA44502A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62F3C76-E8E5-3F43-AA28-30A14D28B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774FA14-6C66-6866-3CCC-2AA3EBAA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7F1281-6393-B494-0EBC-5553B372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A30533B-4777-4413-CBBC-E028039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695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38BB6-1684-98CA-3B03-684BDF42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EEE931E-2D32-0628-4847-784F8085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1DF4A0-AF6A-BBC6-74B8-424E8844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D40C2C-3001-8119-66E2-45FD4C9F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1EF5FC-F0B7-F200-0D2C-6A7BA8C5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0644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96AF06C-CA2D-C8F0-65B7-3B0E98899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910ACC-D981-51F9-865A-14A20DAEB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2BC8D7-CCE1-6FBD-12E4-41608248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FA8896-95A4-4F87-38C1-3220CE5A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F88C24-589A-E885-EAD5-33FD3B5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725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lastní rozložen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9BB414DD-3399-423D-E9C7-4F04AA49D813}"/>
              </a:ext>
            </a:extLst>
          </p:cNvPr>
          <p:cNvSpPr txBox="1">
            <a:spLocks/>
          </p:cNvSpPr>
          <p:nvPr userDrawn="1"/>
        </p:nvSpPr>
        <p:spPr>
          <a:xfrm>
            <a:off x="385761" y="21514"/>
            <a:ext cx="9405353" cy="198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7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gular Demo Semibold" pitchFamily="82" charset="0"/>
              <a:ea typeface="+mj-ea"/>
              <a:cs typeface="+mj-cs"/>
            </a:endParaRP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4C885D42-15DB-652E-62B4-B8473BEBE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511" y="1652885"/>
            <a:ext cx="4054186" cy="5204311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66F0C36C-9460-2D1C-28B8-C975FB7941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7103" y="600280"/>
            <a:ext cx="1016249" cy="1016249"/>
          </a:xfrm>
          <a:prstGeom prst="rect">
            <a:avLst/>
          </a:prstGeom>
        </p:spPr>
      </p:pic>
      <p:sp>
        <p:nvSpPr>
          <p:cNvPr id="14" name="Zástupný text 13">
            <a:extLst>
              <a:ext uri="{FF2B5EF4-FFF2-40B4-BE49-F238E27FC236}">
                <a16:creationId xmlns:a16="http://schemas.microsoft.com/office/drawing/2014/main" id="{2517F1C1-707F-4181-CF5D-9261341EF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6090" y="3047745"/>
            <a:ext cx="7698102" cy="33742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5" name="Zástupný nadpis 1">
            <a:extLst>
              <a:ext uri="{FF2B5EF4-FFF2-40B4-BE49-F238E27FC236}">
                <a16:creationId xmlns:a16="http://schemas.microsoft.com/office/drawing/2014/main" id="{ADE042A4-A599-E423-D768-F610C25260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63" y="435988"/>
            <a:ext cx="8481069" cy="24443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 </a:t>
            </a:r>
          </a:p>
        </p:txBody>
      </p:sp>
    </p:spTree>
    <p:extLst>
      <p:ext uri="{BB962C8B-B14F-4D97-AF65-F5344CB8AC3E}">
        <p14:creationId xmlns:p14="http://schemas.microsoft.com/office/powerpoint/2010/main" val="3732135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Vlastní rozložen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9BB414DD-3399-423D-E9C7-4F04AA49D813}"/>
              </a:ext>
            </a:extLst>
          </p:cNvPr>
          <p:cNvSpPr txBox="1">
            <a:spLocks/>
          </p:cNvSpPr>
          <p:nvPr userDrawn="1"/>
        </p:nvSpPr>
        <p:spPr>
          <a:xfrm>
            <a:off x="385761" y="21514"/>
            <a:ext cx="9405353" cy="198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7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gular Demo Semibold" pitchFamily="82" charset="0"/>
              <a:ea typeface="+mj-ea"/>
              <a:cs typeface="+mj-cs"/>
            </a:endParaRP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66F0C36C-9460-2D1C-28B8-C975FB794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03" y="600280"/>
            <a:ext cx="1016249" cy="1016249"/>
          </a:xfrm>
          <a:prstGeom prst="rect">
            <a:avLst/>
          </a:prstGeom>
        </p:spPr>
      </p:pic>
      <p:sp>
        <p:nvSpPr>
          <p:cNvPr id="14" name="Zástupný text 13">
            <a:extLst>
              <a:ext uri="{FF2B5EF4-FFF2-40B4-BE49-F238E27FC236}">
                <a16:creationId xmlns:a16="http://schemas.microsoft.com/office/drawing/2014/main" id="{2517F1C1-707F-4181-CF5D-9261341EF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6090" y="3047745"/>
            <a:ext cx="7698102" cy="33742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5" name="Zástupný nadpis 1">
            <a:extLst>
              <a:ext uri="{FF2B5EF4-FFF2-40B4-BE49-F238E27FC236}">
                <a16:creationId xmlns:a16="http://schemas.microsoft.com/office/drawing/2014/main" id="{ADE042A4-A599-E423-D768-F610C25260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63" y="435988"/>
            <a:ext cx="8481069" cy="24443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 </a:t>
            </a:r>
          </a:p>
        </p:txBody>
      </p:sp>
    </p:spTree>
    <p:extLst>
      <p:ext uri="{BB962C8B-B14F-4D97-AF65-F5344CB8AC3E}">
        <p14:creationId xmlns:p14="http://schemas.microsoft.com/office/powerpoint/2010/main" val="4265247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Vlastní rozložen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9BB414DD-3399-423D-E9C7-4F04AA49D813}"/>
              </a:ext>
            </a:extLst>
          </p:cNvPr>
          <p:cNvSpPr txBox="1">
            <a:spLocks/>
          </p:cNvSpPr>
          <p:nvPr userDrawn="1"/>
        </p:nvSpPr>
        <p:spPr>
          <a:xfrm>
            <a:off x="385761" y="21514"/>
            <a:ext cx="9405353" cy="198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7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gular Demo Semibold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32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00F3-E8F0-2F00-C0A2-C8B458CA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583A-B67C-BB98-F4DD-D434BEB3E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A8A1-E398-946E-88E1-87B2D10DA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7C536-5846-067E-C1B2-11F84A96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EBB24-9302-B954-687B-DCF7E0B7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3B036-FE0B-23D4-0901-20035FA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1191-AC3F-2170-0554-0D16BC6A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3AC4-CB39-BA10-9303-F184CC14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E6F9-B0FD-3060-6925-41DBFFFE2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C4B9-A7CE-918C-45E9-C9BDBD3A9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9B74F-2AEE-1D83-E4C7-2F43C4766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4BE98-D541-1E11-CE4C-414B1E38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35220-FBA5-538E-A872-D06BCE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00551-13A9-4F6C-216A-C192160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72D3-F241-C1C7-27B1-15C7202B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64491-FF17-4E2C-56E2-FE50F25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02E98-ED25-6122-969D-DE27F96B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2932A-4ACF-7EAB-20A3-812E17F7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B091-8AF7-7608-0FF5-EF111FDC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B05AB-51B9-F705-993E-06E386D2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1CBA-B889-E9A3-A907-E07928BC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9E73-31A0-2787-6235-237C33C1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EEC-FC8E-BD2D-5006-5C858E47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8D9C-64B6-C43A-ED0F-91DB970A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B26-D890-1F40-729C-B4DB6ABE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B85F1-5C70-ED8B-88EE-1C5B2A20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A825-BE66-213D-1A3F-F688664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196B-EE9F-487D-EF96-4662A783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92C99-D123-6F95-B8D2-DA909D982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440E-6556-2C38-4BAF-E8E16CA0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E97F-0407-8676-B219-32775B65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88D3-7A05-BA0C-02C8-2EF79799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66161-BF96-0DEF-000E-6807D1E9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D10CE-2EBD-7930-21FE-FC2EF526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A14F-AE60-9E65-3C93-B59A4224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D651-607B-FC56-6F29-9EAEB9E30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FD34-2F7D-434E-BEDE-E746A84900F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0870-59CC-4220-222F-191E525E2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BEA0-8AFF-864A-8274-1B2EE0D81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AFE9-A9CD-42E2-8AEB-77593FC37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6AF59B5-E3C3-2EF2-B764-95CBD6F1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EA2C40-BBA9-73A2-EAC2-5A8D8EA4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3C07CC-69D7-96E3-6DE7-2422082B6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6317F4-5029-4779-7BB5-9DC3F96D8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F9240F-F28E-B7BD-C633-85287E292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490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Roobert SemiBold" pitchFamily="2" charset="0"/>
          <a:ea typeface="+mj-ea"/>
          <a:cs typeface="Roobert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Roobert SemiBold" pitchFamily="2" charset="0"/>
          <a:ea typeface="+mn-ea"/>
          <a:cs typeface="Roobert SemiBol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obert" pitchFamily="2" charset="0"/>
          <a:ea typeface="+mn-ea"/>
          <a:cs typeface="Roober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obert" pitchFamily="2" charset="0"/>
          <a:ea typeface="+mn-ea"/>
          <a:cs typeface="Roober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obert" pitchFamily="2" charset="0"/>
          <a:ea typeface="+mn-ea"/>
          <a:cs typeface="Roober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obert" pitchFamily="2" charset="0"/>
          <a:ea typeface="+mn-ea"/>
          <a:cs typeface="Roober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6AF59B5-E3C3-2EF2-B764-95CBD6F1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EA2C40-BBA9-73A2-EAC2-5A8D8EA4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3C07CC-69D7-96E3-6DE7-2422082B6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B2755-75D8-4382-8B4D-FE67B51C44C3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6317F4-5029-4779-7BB5-9DC3F96D8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F9240F-F28E-B7BD-C633-85287E292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875AB-9DEE-4490-A80C-E1197A97772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8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9EF73C-3136-BA29-6292-1D607153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44699"/>
            <a:ext cx="6096000" cy="3486943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solidFill>
                  <a:schemeClr val="bg1"/>
                </a:solidFill>
                <a:latin typeface="Roobert SemiBold" pitchFamily="2" charset="0"/>
                <a:cs typeface="Roobert SemiBold" pitchFamily="2" charset="0"/>
              </a:rPr>
              <a:t>ColoMaia</a:t>
            </a:r>
            <a:r>
              <a:rPr lang="en-US" sz="6600" dirty="0">
                <a:solidFill>
                  <a:schemeClr val="bg1"/>
                </a:solidFill>
                <a:latin typeface="Roobert SemiBold" pitchFamily="2" charset="0"/>
                <a:cs typeface="Roobert SemiBold" pitchFamily="2" charset="0"/>
              </a:rPr>
              <a:t> &amp; IRIS integration</a:t>
            </a:r>
            <a:endParaRPr lang="cs-CZ" sz="6600" dirty="0">
              <a:solidFill>
                <a:schemeClr val="bg1"/>
              </a:solidFill>
              <a:latin typeface="Roobert SemiBold" pitchFamily="2" charset="0"/>
              <a:cs typeface="Roobert SemiBold" pitchFamily="2" charset="0"/>
            </a:endParaRPr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42DFFD59-EB4D-48EF-3E07-4FEB1700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406" y="-66674"/>
            <a:ext cx="4841693" cy="6650036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4674D069-98C3-B197-0A2A-ABC95E2BAC30}"/>
              </a:ext>
            </a:extLst>
          </p:cNvPr>
          <p:cNvSpPr txBox="1">
            <a:spLocks/>
          </p:cNvSpPr>
          <p:nvPr/>
        </p:nvSpPr>
        <p:spPr>
          <a:xfrm>
            <a:off x="6447445" y="5715001"/>
            <a:ext cx="4762501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defRPr/>
            </a:pPr>
            <a:r>
              <a:rPr lang="en-US" sz="1800" dirty="0">
                <a:solidFill>
                  <a:srgbClr val="3EA0FF"/>
                </a:solidFill>
                <a:latin typeface="Roobert SemiBold" pitchFamily="2" charset="0"/>
                <a:cs typeface="Roobert SemiBold" pitchFamily="2" charset="0"/>
                <a:sym typeface="Roobert Regular"/>
              </a:rPr>
              <a:t>For internal purposes</a:t>
            </a:r>
            <a:endParaRPr lang="cs-CZ" sz="1800" dirty="0">
              <a:solidFill>
                <a:srgbClr val="3EA0FF"/>
              </a:solidFill>
              <a:latin typeface="Roobert SemiBold" pitchFamily="2" charset="0"/>
              <a:cs typeface="Roobert SemiBold" pitchFamily="2" charset="0"/>
              <a:sym typeface="Roobert Regular"/>
            </a:endParaRP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97A3397F-8CF6-7A90-FFA4-2FDBB23F6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01151" y="361951"/>
            <a:ext cx="1046957" cy="1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8FD-661E-C4A7-AED0-83D19127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7FCB-C576-5B6A-35AE-A55A3AE4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Main goal is to communicate with as many as possible 3</a:t>
            </a:r>
            <a:r>
              <a:rPr lang="en-US" baseline="30000" dirty="0"/>
              <a:t>rd</a:t>
            </a:r>
            <a:r>
              <a:rPr lang="en-US" dirty="0"/>
              <a:t> party information systems via unified interface</a:t>
            </a:r>
          </a:p>
          <a:p>
            <a:r>
              <a:rPr lang="en-US" dirty="0"/>
              <a:t>Spend minimal effort on MAIA Labs side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IRIS implementation cooperation with Daniel 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8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375D-16B9-7E82-47EA-C56964D1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6B5CCB-15D3-4D88-92B5-324A4A43F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277269"/>
            <a:ext cx="9915525" cy="3448050"/>
          </a:xfrm>
        </p:spPr>
      </p:pic>
    </p:spTree>
    <p:extLst>
      <p:ext uri="{BB962C8B-B14F-4D97-AF65-F5344CB8AC3E}">
        <p14:creationId xmlns:p14="http://schemas.microsoft.com/office/powerpoint/2010/main" val="232079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D199-9179-0EB7-9FBF-4731458B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D02E-E7F1-DEA1-7257-D3C9E9B4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communication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2B62-529B-3E8C-922D-A9E085D2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Check</a:t>
            </a:r>
            <a:r>
              <a:rPr lang="cs-CZ" dirty="0"/>
              <a:t> </a:t>
            </a:r>
            <a:r>
              <a:rPr lang="en-US" dirty="0"/>
              <a:t>&amp; update the report</a:t>
            </a:r>
          </a:p>
          <a:p>
            <a:pPr lvl="1"/>
            <a:r>
              <a:rPr lang="en-US" dirty="0"/>
              <a:t>Worklist for the concrete </a:t>
            </a:r>
            <a:r>
              <a:rPr lang="en-US" dirty="0" err="1"/>
              <a:t>ColoMAIA</a:t>
            </a:r>
            <a:r>
              <a:rPr lang="en-US" dirty="0"/>
              <a:t> device is pre-loaded from the HIS (</a:t>
            </a:r>
            <a:r>
              <a:rPr lang="en-US" i="1" dirty="0"/>
              <a:t>Hospital Information 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 in mandatory fields, </a:t>
            </a:r>
          </a:p>
          <a:p>
            <a:pPr lvl="2"/>
            <a:r>
              <a:rPr lang="en-US" dirty="0"/>
              <a:t>e.g. select a patient from the worklist</a:t>
            </a:r>
          </a:p>
          <a:p>
            <a:r>
              <a:rPr lang="en-US" dirty="0"/>
              <a:t>Send the report to the HIS</a:t>
            </a:r>
          </a:p>
          <a:p>
            <a:pPr lvl="1"/>
            <a:r>
              <a:rPr lang="en-US" dirty="0"/>
              <a:t>Send simple text report</a:t>
            </a:r>
          </a:p>
          <a:p>
            <a:pPr lvl="1"/>
            <a:endParaRPr lang="en-US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44427ADD-70D7-86D1-3431-FF8506A4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0" y="4106740"/>
            <a:ext cx="6258048" cy="23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AA31-9E1E-B981-8C6F-E80D10FA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5368-8772-6739-39B7-81CE0BCD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D7D2-55D2-0882-8F09-8C57D6BD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Check</a:t>
            </a:r>
            <a:r>
              <a:rPr lang="cs-CZ" dirty="0"/>
              <a:t> </a:t>
            </a:r>
            <a:r>
              <a:rPr lang="en-US" dirty="0"/>
              <a:t>&amp; update the report</a:t>
            </a:r>
          </a:p>
          <a:p>
            <a:pPr lvl="1"/>
            <a:r>
              <a:rPr lang="en-US" dirty="0"/>
              <a:t>Worklist for the concrete </a:t>
            </a:r>
            <a:r>
              <a:rPr lang="en-US" dirty="0" err="1"/>
              <a:t>ColoMAIA</a:t>
            </a:r>
            <a:r>
              <a:rPr lang="en-US" dirty="0"/>
              <a:t> device is pre-loaded from the HIS (</a:t>
            </a:r>
            <a:r>
              <a:rPr lang="en-US" i="1" dirty="0"/>
              <a:t>Hospital Information 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 in mandatory fields, </a:t>
            </a:r>
          </a:p>
          <a:p>
            <a:pPr lvl="2"/>
            <a:r>
              <a:rPr lang="en-US" dirty="0"/>
              <a:t>e.g. select a patient from the worklist</a:t>
            </a:r>
          </a:p>
          <a:p>
            <a:pPr lvl="2"/>
            <a:r>
              <a:rPr lang="en-US" b="1" dirty="0">
                <a:solidFill>
                  <a:schemeClr val="accent6"/>
                </a:solidFill>
              </a:rPr>
              <a:t>Load other data from the HIS (e.g. doctor and nurse)</a:t>
            </a:r>
          </a:p>
          <a:p>
            <a:r>
              <a:rPr lang="en-US" dirty="0"/>
              <a:t>Send the report to the HIS</a:t>
            </a:r>
          </a:p>
          <a:p>
            <a:pPr lvl="1"/>
            <a:r>
              <a:rPr lang="en-US" dirty="0"/>
              <a:t>Send simple text report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Send structured data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Common approach with </a:t>
            </a:r>
            <a:r>
              <a:rPr lang="en-US" b="1" dirty="0" err="1">
                <a:solidFill>
                  <a:schemeClr val="accent6"/>
                </a:solidFill>
              </a:rPr>
              <a:t>Intersystems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cz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Install the </a:t>
            </a:r>
            <a:r>
              <a:rPr lang="en-US" b="1" dirty="0" err="1">
                <a:solidFill>
                  <a:schemeClr val="accent6"/>
                </a:solidFill>
              </a:rPr>
              <a:t>ColoMAIA</a:t>
            </a:r>
            <a:r>
              <a:rPr lang="en-US" b="1" dirty="0">
                <a:solidFill>
                  <a:schemeClr val="accent6"/>
                </a:solidFill>
              </a:rPr>
              <a:t> in the hospital (Olomouc) and collect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B31-241A-20FC-0877-86FB7DFF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CA91-6AB6-4A42-91E1-C1D1B56D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Pre-load the worklist from the IRIS (FHIR server)</a:t>
            </a:r>
          </a:p>
          <a:p>
            <a:pPr lvl="1"/>
            <a:r>
              <a:rPr lang="en-US" dirty="0"/>
              <a:t>Show the patient list in IRIS</a:t>
            </a:r>
          </a:p>
          <a:p>
            <a:pPr lvl="1"/>
            <a:r>
              <a:rPr lang="en-US" dirty="0"/>
              <a:t>Show the patients in the </a:t>
            </a:r>
            <a:r>
              <a:rPr lang="en-US" dirty="0" err="1"/>
              <a:t>ColoMAIA</a:t>
            </a:r>
            <a:r>
              <a:rPr lang="en-US" dirty="0"/>
              <a:t> selection box</a:t>
            </a:r>
          </a:p>
          <a:p>
            <a:pPr lvl="1"/>
            <a:r>
              <a:rPr lang="en-US" dirty="0"/>
              <a:t>Change the patient list in IRIS</a:t>
            </a:r>
          </a:p>
          <a:p>
            <a:pPr lvl="1"/>
            <a:r>
              <a:rPr lang="en-US" dirty="0"/>
              <a:t>Update the report with new patient</a:t>
            </a:r>
          </a:p>
          <a:p>
            <a:r>
              <a:rPr lang="en-US" dirty="0"/>
              <a:t>Send the report to HIS (to the IRIS)</a:t>
            </a:r>
          </a:p>
          <a:p>
            <a:pPr lvl="1"/>
            <a:r>
              <a:rPr lang="en-US" dirty="0"/>
              <a:t>Show the report in the IRIS</a:t>
            </a:r>
          </a:p>
        </p:txBody>
      </p:sp>
    </p:spTree>
    <p:extLst>
      <p:ext uri="{BB962C8B-B14F-4D97-AF65-F5344CB8AC3E}">
        <p14:creationId xmlns:p14="http://schemas.microsoft.com/office/powerpoint/2010/main" val="11265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56A18-C3CA-CFE7-0267-C30CCDF28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DC9886A0-EF94-8579-4521-4F889A60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240" y="-721792"/>
            <a:ext cx="6104910" cy="783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18ECE-A16A-13C1-B2FC-153FAF7D9334}"/>
              </a:ext>
            </a:extLst>
          </p:cNvPr>
          <p:cNvSpPr txBox="1"/>
          <p:nvPr/>
        </p:nvSpPr>
        <p:spPr>
          <a:xfrm>
            <a:off x="795527" y="1924406"/>
            <a:ext cx="898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kern="0" dirty="0" err="1">
                <a:solidFill>
                  <a:srgbClr val="000000"/>
                </a:solidFill>
                <a:latin typeface="Roobert Regular"/>
                <a:sym typeface="Roobert Regular"/>
              </a:rPr>
              <a:t>ColoMaia</a:t>
            </a:r>
            <a:r>
              <a:rPr lang="en-US" sz="3200" kern="0" dirty="0">
                <a:solidFill>
                  <a:srgbClr val="000000"/>
                </a:solidFill>
                <a:latin typeface="Roobert Regular"/>
                <a:sym typeface="Roobert Regular"/>
              </a:rPr>
              <a:t> introduction</a:t>
            </a:r>
          </a:p>
          <a:p>
            <a:pPr marL="342900" indent="-34290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Roobert Regular"/>
                <a:sym typeface="Roobert Regular"/>
              </a:rPr>
              <a:t>Colonoscopy examination process</a:t>
            </a:r>
          </a:p>
          <a:p>
            <a:pPr marL="342900" indent="-34290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Roobert Regular"/>
                <a:sym typeface="Roobert Regular"/>
              </a:rPr>
              <a:t>Integration pilot</a:t>
            </a:r>
          </a:p>
          <a:p>
            <a:pPr marL="342900" indent="-34290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Roobert Regular"/>
                <a:sym typeface="Roobert Regular"/>
              </a:rPr>
              <a:t>Architecture</a:t>
            </a:r>
          </a:p>
          <a:p>
            <a:pPr marL="342900" indent="-34290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Roobert Regular"/>
                <a:sym typeface="Roobert Regular"/>
              </a:rPr>
              <a:t>Current situation and next steps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772F6B2-5A9A-6F48-A8F8-4888791B3BC1}"/>
              </a:ext>
            </a:extLst>
          </p:cNvPr>
          <p:cNvSpPr txBox="1">
            <a:spLocks/>
          </p:cNvSpPr>
          <p:nvPr/>
        </p:nvSpPr>
        <p:spPr>
          <a:xfrm>
            <a:off x="483010" y="393294"/>
            <a:ext cx="10779157" cy="1261887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Roobert Regular"/>
              </a:defRPr>
            </a:lvl1pPr>
            <a:lvl2pPr marL="0" marR="0" indent="4572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2pPr>
            <a:lvl3pPr marL="0" marR="0" indent="9144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3pPr>
            <a:lvl4pPr marL="0" marR="0" indent="13716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4pPr>
            <a:lvl5pPr marL="0" marR="0" indent="18288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5pPr>
            <a:lvl6pPr marL="0" marR="0" indent="22860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6pPr>
            <a:lvl7pPr marL="0" marR="0" indent="27432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7pPr>
            <a:lvl8pPr marL="0" marR="0" indent="32004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8pPr>
            <a:lvl9pPr marL="0" marR="0" indent="3657600" algn="l" defTabSz="2438338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obert Regular"/>
                <a:ea typeface="Roobert Regular"/>
                <a:cs typeface="Roobert Regular"/>
                <a:sym typeface="Roobert Regular"/>
              </a:defRPr>
            </a:lvl9pPr>
          </a:lstStyle>
          <a:p>
            <a:pPr defTabSz="1828800">
              <a:defRPr/>
            </a:pPr>
            <a:r>
              <a:rPr lang="en-AU" sz="6000" dirty="0">
                <a:solidFill>
                  <a:prstClr val="white"/>
                </a:solidFill>
                <a:latin typeface="Roobert SemiBold" pitchFamily="2" charset="0"/>
                <a:cs typeface="Roobert SemiBold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345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0B45BAB-71BC-804A-BC82-E27F70B6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5" y="138430"/>
            <a:ext cx="10036175" cy="63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44DE98C-68F5-0640-A462-06B39FE59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0"/>
            <a:ext cx="1031465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5A8F9D-7A20-E761-7B5B-86590B3C9949}"/>
              </a:ext>
            </a:extLst>
          </p:cNvPr>
          <p:cNvSpPr/>
          <p:nvPr/>
        </p:nvSpPr>
        <p:spPr>
          <a:xfrm>
            <a:off x="2553195" y="1371600"/>
            <a:ext cx="3141023" cy="5100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E7651108-E75E-E710-4230-0A442645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06" y="4255650"/>
            <a:ext cx="985853" cy="298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C62BE0F-66BA-71AA-7ED4-ED227308C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901" y="1691451"/>
            <a:ext cx="2257952" cy="4396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A4632438-FF7F-9F35-CFB6-817C27978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603" y="1995999"/>
            <a:ext cx="1324511" cy="8143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26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8DDC817-7BC6-F44C-97D9-1E6BC7CB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70"/>
            <a:ext cx="12073595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7609-57E5-3ACC-9173-FCC8A00A3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00F89FA-A50A-6980-7E51-D6CE40546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362" y="1993855"/>
            <a:ext cx="5734189" cy="4864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Zvyšuje detekci polypů</a:t>
            </a:r>
          </a:p>
          <a:p>
            <a:pPr lvl="1"/>
            <a:endParaRPr lang="cs-CZ" sz="1600" dirty="0"/>
          </a:p>
          <a:p>
            <a:r>
              <a:rPr lang="cs-CZ" sz="2000" dirty="0"/>
              <a:t>Šetří čas a zvyšuje komfort lékařům</a:t>
            </a:r>
          </a:p>
          <a:p>
            <a:pPr lvl="1"/>
            <a:r>
              <a:rPr lang="cs-CZ" sz="1600" dirty="0"/>
              <a:t>Automatický start/stop nahrávání bez zásahu lékaře</a:t>
            </a:r>
          </a:p>
          <a:p>
            <a:pPr lvl="1"/>
            <a:r>
              <a:rPr lang="cs-CZ" sz="1600" dirty="0"/>
              <a:t>Diktování hlasem a automatický přepis do zprávy (dostupný v průběhu roku 2025)</a:t>
            </a:r>
          </a:p>
          <a:p>
            <a:pPr lvl="1"/>
            <a:r>
              <a:rPr lang="cs-CZ" sz="1600" dirty="0"/>
              <a:t>Vytváření snímků během vyšetření</a:t>
            </a:r>
            <a:endParaRPr lang="cs-CZ" sz="1200" dirty="0"/>
          </a:p>
          <a:p>
            <a:pPr lvl="1"/>
            <a:r>
              <a:rPr lang="cs-CZ" sz="1600" dirty="0"/>
              <a:t>Automatické zprávy s nálezy a příprava lékařských zpráv</a:t>
            </a:r>
          </a:p>
          <a:p>
            <a:pPr lvl="1"/>
            <a:r>
              <a:rPr lang="cs-CZ" sz="1600" dirty="0"/>
              <a:t>Automatické vytváření značek ve videu s nálezy</a:t>
            </a:r>
          </a:p>
          <a:p>
            <a:pPr lvl="1"/>
            <a:r>
              <a:rPr lang="cs-CZ" sz="1600" dirty="0"/>
              <a:t>Možnost editace videozáznamů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0810D01-1746-8D87-E1B3-41DF5ED194EA}"/>
              </a:ext>
            </a:extLst>
          </p:cNvPr>
          <p:cNvSpPr txBox="1">
            <a:spLocks/>
          </p:cNvSpPr>
          <p:nvPr/>
        </p:nvSpPr>
        <p:spPr>
          <a:xfrm>
            <a:off x="690362" y="435988"/>
            <a:ext cx="8481069" cy="112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obert SemiBold" pitchFamily="2" charset="0"/>
                <a:ea typeface="+mj-ea"/>
                <a:cs typeface="Roobert SemiBold" pitchFamily="2" charset="0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  <a:latin typeface="Roobert SemiBold" pitchFamily="2" charset="0"/>
                <a:cs typeface="Roobert SemiBold" pitchFamily="2" charset="0"/>
              </a:rPr>
              <a:t>Benefity</a:t>
            </a:r>
            <a:r>
              <a:rPr lang="en-US" sz="4800" dirty="0">
                <a:solidFill>
                  <a:schemeClr val="bg1"/>
                </a:solidFill>
                <a:latin typeface="Roobert SemiBold" pitchFamily="2" charset="0"/>
                <a:cs typeface="Roobert SemiBold" pitchFamily="2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obert SemiBold" pitchFamily="2" charset="0"/>
                <a:cs typeface="Roobert SemiBold" pitchFamily="2" charset="0"/>
              </a:rPr>
              <a:t>pou</a:t>
            </a:r>
            <a:r>
              <a:rPr lang="cs-CZ" sz="4800" dirty="0">
                <a:solidFill>
                  <a:schemeClr val="bg1"/>
                </a:solidFill>
                <a:latin typeface="Roobert SemiBold" pitchFamily="2" charset="0"/>
                <a:cs typeface="Roobert SemiBold" pitchFamily="2" charset="0"/>
              </a:rPr>
              <a:t>žití </a:t>
            </a:r>
            <a:r>
              <a:rPr lang="cs-CZ" sz="4800" dirty="0" err="1">
                <a:solidFill>
                  <a:schemeClr val="bg1"/>
                </a:solidFill>
                <a:latin typeface="Roobert SemiBold" pitchFamily="2" charset="0"/>
                <a:cs typeface="Roobert SemiBold" pitchFamily="2" charset="0"/>
              </a:rPr>
              <a:t>ColoMaia</a:t>
            </a:r>
            <a:endParaRPr lang="cs-CZ" sz="4800" dirty="0">
              <a:solidFill>
                <a:schemeClr val="bg1"/>
              </a:solidFill>
            </a:endParaRP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B04B9A03-7EED-682A-8E10-66477C310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68718" y="4934583"/>
            <a:ext cx="868328" cy="868328"/>
          </a:xfrm>
          <a:prstGeom prst="rect">
            <a:avLst/>
          </a:prstGeom>
        </p:spPr>
      </p:pic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AD031456-7B9A-9AC2-B2F4-4DE310C4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2225" y="2805813"/>
            <a:ext cx="1246374" cy="1246374"/>
          </a:xfrm>
          <a:prstGeom prst="rect">
            <a:avLst/>
          </a:prstGeom>
        </p:spPr>
      </p:pic>
      <p:pic>
        <p:nvPicPr>
          <p:cNvPr id="11" name="Obrázek 10" descr="Obsah obrázku elektronika, Elektronické zařízení, Herní konzole, přístroj&#10;&#10;Popis byl vytvořen automaticky">
            <a:extLst>
              <a:ext uri="{FF2B5EF4-FFF2-40B4-BE49-F238E27FC236}">
                <a16:creationId xmlns:a16="http://schemas.microsoft.com/office/drawing/2014/main" id="{91A0B166-4B38-FC20-4E01-7B67A46FE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82" y="3262289"/>
            <a:ext cx="4278137" cy="24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6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2B168-7265-BE02-278E-EFB215FC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A8824048-19E8-7DCD-286D-B9396465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240" y="-721792"/>
            <a:ext cx="6104910" cy="783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17D13F-9FF5-B853-76EC-3F4832BBB6D9}"/>
              </a:ext>
            </a:extLst>
          </p:cNvPr>
          <p:cNvSpPr txBox="1"/>
          <p:nvPr/>
        </p:nvSpPr>
        <p:spPr>
          <a:xfrm>
            <a:off x="795528" y="859536"/>
            <a:ext cx="8988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2000" b="1" kern="0" dirty="0">
                <a:solidFill>
                  <a:srgbClr val="000000"/>
                </a:solidFill>
                <a:latin typeface="Roobert Regular"/>
                <a:sym typeface="Roobert Regular"/>
              </a:rPr>
              <a:t>Risk Factors: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Roobert Regular"/>
                <a:sym typeface="Roobert Regular"/>
              </a:rPr>
              <a:t>Age (50+), family history, and genetic predispositions.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Roobert Regular"/>
                <a:sym typeface="Roobert Regular"/>
              </a:rPr>
              <a:t>Lifestyle factors: poor diet, lack of physical activity, smoking, and alcohol consumption.</a:t>
            </a:r>
          </a:p>
          <a:p>
            <a:pPr defTabSz="1219169" hangingPunct="0">
              <a:lnSpc>
                <a:spcPct val="90000"/>
              </a:lnSpc>
            </a:pPr>
            <a:endParaRPr lang="en-US" sz="2000" kern="0" dirty="0">
              <a:solidFill>
                <a:srgbClr val="000000"/>
              </a:solidFill>
              <a:latin typeface="Roobert Regular"/>
              <a:sym typeface="Roobert Regular"/>
            </a:endParaRPr>
          </a:p>
          <a:p>
            <a:pPr defTabSz="1219169" hangingPunct="0">
              <a:lnSpc>
                <a:spcPct val="90000"/>
              </a:lnSpc>
            </a:pPr>
            <a:r>
              <a:rPr lang="en-US" sz="2000" b="1" kern="0" dirty="0">
                <a:solidFill>
                  <a:srgbClr val="000000"/>
                </a:solidFill>
                <a:latin typeface="Roobert Regular"/>
                <a:sym typeface="Roobert Regular"/>
              </a:rPr>
              <a:t>Importance of Early Detection: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Roobert Regular"/>
                <a:sym typeface="Roobert Regular"/>
              </a:rPr>
              <a:t>Highly treatable when detected early.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Roobert Regular"/>
                <a:sym typeface="Roobert Regular"/>
              </a:rPr>
              <a:t>Regular screenings can reduce mortality by 50%.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latin typeface="Roobert Regular"/>
              <a:sym typeface="Roobert Regular"/>
            </a:endParaRPr>
          </a:p>
          <a:p>
            <a:pPr defTabSz="1219169" hangingPunct="0">
              <a:lnSpc>
                <a:spcPct val="90000"/>
              </a:lnSpc>
            </a:pPr>
            <a:r>
              <a:rPr lang="en-US" sz="2000" b="1" kern="0" dirty="0">
                <a:solidFill>
                  <a:srgbClr val="000000"/>
                </a:solidFill>
                <a:latin typeface="Roobert Regular"/>
                <a:sym typeface="Roobert Regular"/>
              </a:rPr>
              <a:t>Prevention Strategies: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Roobert Regular"/>
                <a:sym typeface="Roobert Regular"/>
              </a:rPr>
              <a:t>Healthy diet rich in fiber, fruits, and vegetables.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Roobert Regular"/>
                <a:sym typeface="Roobert Regular"/>
              </a:rPr>
              <a:t>Regular exercise and maintaining a healthy weight.</a:t>
            </a:r>
          </a:p>
          <a:p>
            <a:pPr marL="285750" indent="-285750" defTabSz="1219169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Roobert Regular"/>
                <a:sym typeface="Roobert Regular"/>
              </a:rPr>
              <a:t>Screening programs (colonoscopy, stool tests)</a:t>
            </a:r>
          </a:p>
        </p:txBody>
      </p:sp>
    </p:spTree>
    <p:extLst>
      <p:ext uri="{BB962C8B-B14F-4D97-AF65-F5344CB8AC3E}">
        <p14:creationId xmlns:p14="http://schemas.microsoft.com/office/powerpoint/2010/main" val="231180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D125-FB46-008C-3F2E-7F8C58E7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Colonoscopy examination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60F47-5DC9-2641-2DE4-635C95E6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3672"/>
            <a:ext cx="10515600" cy="2235243"/>
          </a:xfrm>
        </p:spPr>
      </p:pic>
    </p:spTree>
    <p:extLst>
      <p:ext uri="{BB962C8B-B14F-4D97-AF65-F5344CB8AC3E}">
        <p14:creationId xmlns:p14="http://schemas.microsoft.com/office/powerpoint/2010/main" val="355421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F97F-D8D9-D7B6-25A5-677F41A6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 process with </a:t>
            </a:r>
            <a:r>
              <a:rPr lang="en-US" dirty="0" err="1"/>
              <a:t>ColoMAIA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061C9D-0060-14A0-C3B5-4D9CDCD32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587"/>
            <a:ext cx="10515600" cy="3909414"/>
          </a:xfrm>
        </p:spPr>
      </p:pic>
    </p:spTree>
    <p:extLst>
      <p:ext uri="{BB962C8B-B14F-4D97-AF65-F5344CB8AC3E}">
        <p14:creationId xmlns:p14="http://schemas.microsoft.com/office/powerpoint/2010/main" val="397833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1">
  <a:themeElements>
    <a:clrScheme name="Vlastní 2">
      <a:dk1>
        <a:srgbClr val="14264C"/>
      </a:dk1>
      <a:lt1>
        <a:sysClr val="window" lastClr="FFFFFF"/>
      </a:lt1>
      <a:dk2>
        <a:srgbClr val="2ADEA1"/>
      </a:dk2>
      <a:lt2>
        <a:srgbClr val="5DF5F8"/>
      </a:lt2>
      <a:accent1>
        <a:srgbClr val="3EA0FF"/>
      </a:accent1>
      <a:accent2>
        <a:srgbClr val="142660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iv1" id="{C841252F-B49E-8C4D-96C8-6C8D221730C3}" vid="{259EB929-5F64-CB4C-AAB2-55CE154EC072}"/>
    </a:ext>
  </a:extLst>
</a:theme>
</file>

<file path=ppt/theme/theme3.xml><?xml version="1.0" encoding="utf-8"?>
<a:theme xmlns:a="http://schemas.openxmlformats.org/drawingml/2006/main" name="1_Motiv Office">
  <a:themeElements>
    <a:clrScheme name="Vlastní 2">
      <a:dk1>
        <a:srgbClr val="14264C"/>
      </a:dk1>
      <a:lt1>
        <a:sysClr val="window" lastClr="FFFFFF"/>
      </a:lt1>
      <a:dk2>
        <a:srgbClr val="2ADEA1"/>
      </a:dk2>
      <a:lt2>
        <a:srgbClr val="5DF5F8"/>
      </a:lt2>
      <a:accent1>
        <a:srgbClr val="3EA0FF"/>
      </a:accent1>
      <a:accent2>
        <a:srgbClr val="142660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385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Degular Demo Semibold</vt:lpstr>
      <vt:lpstr>Roobert</vt:lpstr>
      <vt:lpstr>Roobert Regular</vt:lpstr>
      <vt:lpstr>Roobert SemiBold</vt:lpstr>
      <vt:lpstr>Office Theme</vt:lpstr>
      <vt:lpstr>Motiv1</vt:lpstr>
      <vt:lpstr>1_Motiv Office</vt:lpstr>
      <vt:lpstr>ColoMaia &amp; IRIS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Colonoscopy examination process</vt:lpstr>
      <vt:lpstr>Examination process with ColoMAIA</vt:lpstr>
      <vt:lpstr>Integration pilot</vt:lpstr>
      <vt:lpstr>Architecture</vt:lpstr>
      <vt:lpstr>Current communication pilot</vt:lpstr>
      <vt:lpstr>Next steps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Sláma</dc:creator>
  <cp:lastModifiedBy>Martin Sláma</cp:lastModifiedBy>
  <cp:revision>1</cp:revision>
  <dcterms:created xsi:type="dcterms:W3CDTF">2025-02-04T17:26:14Z</dcterms:created>
  <dcterms:modified xsi:type="dcterms:W3CDTF">2025-02-05T13:02:48Z</dcterms:modified>
</cp:coreProperties>
</file>