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856" y="-76"/>
      </p:cViewPr>
      <p:guideLst>
        <p:guide orient="horz" pos="170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677710"/>
            <a:ext cx="4590574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1" y="3060382"/>
            <a:ext cx="3780473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98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82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3102" y="170022"/>
            <a:ext cx="717277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395" y="170022"/>
            <a:ext cx="2063696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21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9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3470434"/>
            <a:ext cx="4590574" cy="1072634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2289037"/>
            <a:ext cx="4590574" cy="118139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05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95" y="992624"/>
            <a:ext cx="1390487" cy="28066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893" y="992624"/>
            <a:ext cx="1390486" cy="28066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216277"/>
            <a:ext cx="4860608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1208901"/>
            <a:ext cx="2386236" cy="503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1712714"/>
            <a:ext cx="2386236" cy="311163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8" y="1208901"/>
            <a:ext cx="2387173" cy="503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8" y="1712714"/>
            <a:ext cx="2387173" cy="311163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0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8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07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215027"/>
            <a:ext cx="1776785" cy="91511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4" y="215028"/>
            <a:ext cx="3019127" cy="46093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4" y="1130142"/>
            <a:ext cx="1776785" cy="3694212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3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3780473"/>
            <a:ext cx="3240405" cy="4463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482560"/>
            <a:ext cx="3240405" cy="3240405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4226779"/>
            <a:ext cx="3240405" cy="633829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7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216277"/>
            <a:ext cx="4860608" cy="900113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1260158"/>
            <a:ext cx="4860608" cy="3564196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5005626"/>
            <a:ext cx="1260158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0D09-3CF8-4BDC-93DB-79AB05BFE76B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5005626"/>
            <a:ext cx="1710214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5005626"/>
            <a:ext cx="1260158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F5E2-C1C4-4F2E-B36C-A362071DA8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2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6" descr="Image result for clipart computer black and w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18" descr="Image result for clipart computer black and whi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clipart computer black and whi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clipart computer black and wh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clipart computer black and whit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50" name="Picture 26" descr="Image result for clipart computer black and white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9" y="945515"/>
            <a:ext cx="5234143" cy="34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Data 11"/>
          <p:cNvSpPr/>
          <p:nvPr/>
        </p:nvSpPr>
        <p:spPr>
          <a:xfrm rot="20791514" flipH="1">
            <a:off x="921995" y="1248883"/>
            <a:ext cx="2011015" cy="1614566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84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</dc:creator>
  <cp:lastModifiedBy>Maia</cp:lastModifiedBy>
  <cp:revision>4</cp:revision>
  <dcterms:created xsi:type="dcterms:W3CDTF">2018-03-12T07:08:50Z</dcterms:created>
  <dcterms:modified xsi:type="dcterms:W3CDTF">2018-03-15T10:48:17Z</dcterms:modified>
</cp:coreProperties>
</file>