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B7FF"/>
    <a:srgbClr val="FF66CC"/>
    <a:srgbClr val="FF99FF"/>
    <a:srgbClr val="6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45" d="100"/>
          <a:sy n="45" d="100"/>
        </p:scale>
        <p:origin x="-1804" y="116"/>
      </p:cViewPr>
      <p:guideLst>
        <p:guide orient="horz" pos="31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31529"/>
            <a:ext cx="7772400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2354"/>
            <a:ext cx="6400800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9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0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3352"/>
            <a:ext cx="2057400" cy="6449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3352"/>
            <a:ext cx="6019800" cy="64497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3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7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477737"/>
            <a:ext cx="7772400" cy="2002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72600"/>
            <a:ext cx="7772400" cy="22051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8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4111"/>
            <a:ext cx="4038600" cy="498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4111"/>
            <a:ext cx="4038600" cy="498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693"/>
            <a:ext cx="8229600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6474"/>
            <a:ext cx="4040188" cy="9403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196864"/>
            <a:ext cx="4040188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256474"/>
            <a:ext cx="4041775" cy="9403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3196864"/>
            <a:ext cx="4041775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01357"/>
            <a:ext cx="3008313" cy="17081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1360"/>
            <a:ext cx="5111750" cy="8603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109467"/>
            <a:ext cx="3008313" cy="68954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3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056438"/>
            <a:ext cx="5486400" cy="833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0722"/>
            <a:ext cx="5486400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889490"/>
            <a:ext cx="5486400" cy="11830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5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3693"/>
            <a:ext cx="8229600" cy="168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52148"/>
            <a:ext cx="8229600" cy="66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9343247"/>
            <a:ext cx="21336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6C3F-EBE4-4EBE-87C4-2E27FB159CD8}" type="datetimeFigureOut">
              <a:rPr lang="en-CA" smtClean="0"/>
              <a:t>2018-04-18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9343247"/>
            <a:ext cx="28956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9343247"/>
            <a:ext cx="213360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439E-E208-455B-BCA3-81DC9C155A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6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QbSflBwMOmo?utm_source=unsplash&amp;utm_medium=referral&amp;utm_content=creditCopyText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unsplash.com/search/photos/sandwich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mRl17InnAi4?utm_source=unsplash&amp;utm_medium=referral&amp;utm_content=creditCopyText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unsplash.com/search/photos/smile-people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earch/photos/menu?utm_source=unsplash&amp;utm_medium=referral&amp;utm_content=creditCopyText" TargetMode="External"/><Relationship Id="rId7" Type="http://schemas.openxmlformats.org/officeDocument/2006/relationships/image" Target="../media/image6.jpeg"/><Relationship Id="rId2" Type="http://schemas.openxmlformats.org/officeDocument/2006/relationships/hyperlink" Target="https://unsplash.com/photos/Y8iaxOGqlLc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C:\Users\Maia\Documents\hearty-sandwiches\public\images\nick-clement-199768-unspla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36900" r="12619" b="11096"/>
          <a:stretch/>
        </p:blipFill>
        <p:spPr bwMode="auto">
          <a:xfrm>
            <a:off x="1" y="619150"/>
            <a:ext cx="9144000" cy="39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0" y="0"/>
            <a:ext cx="9144000" cy="619150"/>
          </a:xfrm>
          <a:prstGeom prst="rect">
            <a:avLst/>
          </a:prstGeom>
          <a:solidFill>
            <a:srgbClr val="614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107504" y="103833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 smtClean="0">
                <a:solidFill>
                  <a:schemeClr val="accent5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Home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  Our Story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Menu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Where We Are           Contact</a:t>
            </a:r>
            <a:endParaRPr lang="en-CA" b="1" dirty="0">
              <a:solidFill>
                <a:schemeClr val="bg1"/>
              </a:solidFill>
              <a:latin typeface="Amatic SC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7504" y="555526"/>
            <a:ext cx="89289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7504" y="51470"/>
            <a:ext cx="89289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7504" y="123478"/>
            <a:ext cx="0" cy="43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045328" y="116817"/>
            <a:ext cx="0" cy="43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0" y="4521936"/>
            <a:ext cx="9144000" cy="621563"/>
          </a:xfrm>
          <a:prstGeom prst="rect">
            <a:avLst/>
          </a:prstGeom>
          <a:solidFill>
            <a:srgbClr val="614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ounded Rectangle 56"/>
          <p:cNvSpPr/>
          <p:nvPr/>
        </p:nvSpPr>
        <p:spPr>
          <a:xfrm>
            <a:off x="2483768" y="1059582"/>
            <a:ext cx="4104456" cy="23954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6588224" y="46968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7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Built by Maia Miller</a:t>
            </a:r>
          </a:p>
          <a:p>
            <a:pPr algn="r"/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</a:rPr>
              <a:t>Photo by </a:t>
            </a:r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  <a:hlinkClick r:id="rId3"/>
              </a:rPr>
              <a:t>Nick Clement</a:t>
            </a:r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</a:rPr>
              <a:t> on </a:t>
            </a:r>
            <a:r>
              <a:rPr lang="en-CA" sz="700" dirty="0" err="1">
                <a:solidFill>
                  <a:schemeClr val="bg1"/>
                </a:solidFill>
                <a:latin typeface="Comfortaa Light" panose="00000400000000000000" pitchFamily="2" charset="0"/>
                <a:hlinkClick r:id="rId4"/>
              </a:rPr>
              <a:t>Unsplash</a:t>
            </a:r>
            <a:endParaRPr lang="en-CA" sz="7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90081" y="771550"/>
            <a:ext cx="2294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96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matic SC" pitchFamily="2" charset="0"/>
              </a:rPr>
              <a:t>hearty</a:t>
            </a:r>
            <a:endParaRPr lang="en-CA" sz="9600" b="1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matic SC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83768" y="1722170"/>
            <a:ext cx="3908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96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matic SC" pitchFamily="2" charset="0"/>
              </a:rPr>
              <a:t>sandwiches</a:t>
            </a:r>
            <a:endParaRPr lang="en-CA" sz="9600" b="1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matic SC" pitchFamily="2" charset="0"/>
            </a:endParaRPr>
          </a:p>
        </p:txBody>
      </p:sp>
      <p:sp>
        <p:nvSpPr>
          <p:cNvPr id="61" name="Heart 60"/>
          <p:cNvSpPr/>
          <p:nvPr/>
        </p:nvSpPr>
        <p:spPr>
          <a:xfrm rot="615706">
            <a:off x="4696192" y="1278451"/>
            <a:ext cx="648072" cy="644041"/>
          </a:xfrm>
          <a:prstGeom prst="heart">
            <a:avLst/>
          </a:prstGeom>
          <a:solidFill>
            <a:srgbClr val="FFB7FF">
              <a:alpha val="96863"/>
            </a:srgbClr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2" name="Group 61"/>
          <p:cNvGrpSpPr/>
          <p:nvPr/>
        </p:nvGrpSpPr>
        <p:grpSpPr>
          <a:xfrm>
            <a:off x="5482351" y="1197948"/>
            <a:ext cx="526892" cy="806481"/>
            <a:chOff x="5504837" y="1410716"/>
            <a:chExt cx="576064" cy="881746"/>
          </a:xfrm>
        </p:grpSpPr>
        <p:sp>
          <p:nvSpPr>
            <p:cNvPr id="63" name="Flowchart: Stored Data 62"/>
            <p:cNvSpPr/>
            <p:nvPr/>
          </p:nvSpPr>
          <p:spPr>
            <a:xfrm rot="5042431">
              <a:off x="5258984" y="1700381"/>
              <a:ext cx="792089" cy="212759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lowchart: Stored Data 32"/>
            <p:cNvSpPr/>
            <p:nvPr/>
          </p:nvSpPr>
          <p:spPr>
            <a:xfrm rot="5042431">
              <a:off x="5468131" y="1618443"/>
              <a:ext cx="349102" cy="10802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725 w 10000"/>
                <a:gd name="connsiteY2" fmla="*/ 515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54 w 10000"/>
                <a:gd name="connsiteY2" fmla="*/ 5297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380"/>
                <a:gd name="connsiteY0" fmla="*/ 0 h 10000"/>
                <a:gd name="connsiteX1" fmla="*/ 10000 w 10380"/>
                <a:gd name="connsiteY1" fmla="*/ 0 h 10000"/>
                <a:gd name="connsiteX2" fmla="*/ 10000 w 10380"/>
                <a:gd name="connsiteY2" fmla="*/ 10000 h 10000"/>
                <a:gd name="connsiteX3" fmla="*/ 1667 w 10380"/>
                <a:gd name="connsiteY3" fmla="*/ 10000 h 10000"/>
                <a:gd name="connsiteX4" fmla="*/ 0 w 10380"/>
                <a:gd name="connsiteY4" fmla="*/ 5000 h 10000"/>
                <a:gd name="connsiteX5" fmla="*/ 1667 w 10380"/>
                <a:gd name="connsiteY5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80 h 10080"/>
                <a:gd name="connsiteX1" fmla="*/ 9762 w 10000"/>
                <a:gd name="connsiteY1" fmla="*/ 0 h 10080"/>
                <a:gd name="connsiteX2" fmla="*/ 10000 w 10000"/>
                <a:gd name="connsiteY2" fmla="*/ 10080 h 10080"/>
                <a:gd name="connsiteX3" fmla="*/ 1667 w 10000"/>
                <a:gd name="connsiteY3" fmla="*/ 10080 h 10080"/>
                <a:gd name="connsiteX4" fmla="*/ 0 w 10000"/>
                <a:gd name="connsiteY4" fmla="*/ 5080 h 10080"/>
                <a:gd name="connsiteX5" fmla="*/ 1667 w 10000"/>
                <a:gd name="connsiteY5" fmla="*/ 80 h 1008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667" y="0"/>
                  </a:moveTo>
                  <a:lnTo>
                    <a:pt x="9466" y="131"/>
                  </a:lnTo>
                  <a:cubicBezTo>
                    <a:pt x="9342" y="3932"/>
                    <a:pt x="8973" y="5651"/>
                    <a:pt x="10000" y="10000"/>
                  </a:cubicBez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close/>
                </a:path>
              </a:pathLst>
            </a:custGeom>
            <a:solidFill>
              <a:srgbClr val="FFB7FF"/>
            </a:solidFill>
            <a:ln w="127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Flowchart: Stored Data 64"/>
            <p:cNvSpPr/>
            <p:nvPr/>
          </p:nvSpPr>
          <p:spPr>
            <a:xfrm rot="16557569" flipH="1">
              <a:off x="5541199" y="1700381"/>
              <a:ext cx="792089" cy="212759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5504837" y="1844412"/>
              <a:ext cx="576064" cy="448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/>
            <p:cNvSpPr/>
            <p:nvPr/>
          </p:nvSpPr>
          <p:spPr>
            <a:xfrm>
              <a:off x="5670128" y="1941686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/>
            <p:cNvSpPr/>
            <p:nvPr/>
          </p:nvSpPr>
          <p:spPr>
            <a:xfrm>
              <a:off x="5834427" y="1949789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ounded Rectangle 68"/>
            <p:cNvSpPr/>
            <p:nvPr/>
          </p:nvSpPr>
          <p:spPr>
            <a:xfrm rot="21023592" flipH="1">
              <a:off x="5787054" y="2123489"/>
              <a:ext cx="72008" cy="1148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ounded Rectangle 69"/>
            <p:cNvSpPr/>
            <p:nvPr/>
          </p:nvSpPr>
          <p:spPr>
            <a:xfrm rot="576408">
              <a:off x="5730448" y="2119092"/>
              <a:ext cx="72008" cy="1148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Oval 70"/>
            <p:cNvSpPr/>
            <p:nvPr/>
          </p:nvSpPr>
          <p:spPr>
            <a:xfrm>
              <a:off x="5688136" y="206428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/>
            <p:cNvSpPr/>
            <p:nvPr/>
          </p:nvSpPr>
          <p:spPr>
            <a:xfrm>
              <a:off x="5781713" y="206428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lowchart: Stored Data 32"/>
            <p:cNvSpPr/>
            <p:nvPr/>
          </p:nvSpPr>
          <p:spPr>
            <a:xfrm rot="16557569" flipH="1">
              <a:off x="5781983" y="1611186"/>
              <a:ext cx="349102" cy="10802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725 w 10000"/>
                <a:gd name="connsiteY2" fmla="*/ 5152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9154 w 10000"/>
                <a:gd name="connsiteY2" fmla="*/ 5297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380"/>
                <a:gd name="connsiteY0" fmla="*/ 0 h 10000"/>
                <a:gd name="connsiteX1" fmla="*/ 10000 w 10380"/>
                <a:gd name="connsiteY1" fmla="*/ 0 h 10000"/>
                <a:gd name="connsiteX2" fmla="*/ 10000 w 10380"/>
                <a:gd name="connsiteY2" fmla="*/ 10000 h 10000"/>
                <a:gd name="connsiteX3" fmla="*/ 1667 w 10380"/>
                <a:gd name="connsiteY3" fmla="*/ 10000 h 10000"/>
                <a:gd name="connsiteX4" fmla="*/ 0 w 10380"/>
                <a:gd name="connsiteY4" fmla="*/ 5000 h 10000"/>
                <a:gd name="connsiteX5" fmla="*/ 1667 w 10380"/>
                <a:gd name="connsiteY5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80 h 10080"/>
                <a:gd name="connsiteX1" fmla="*/ 9762 w 10000"/>
                <a:gd name="connsiteY1" fmla="*/ 0 h 10080"/>
                <a:gd name="connsiteX2" fmla="*/ 10000 w 10000"/>
                <a:gd name="connsiteY2" fmla="*/ 10080 h 10080"/>
                <a:gd name="connsiteX3" fmla="*/ 1667 w 10000"/>
                <a:gd name="connsiteY3" fmla="*/ 10080 h 10080"/>
                <a:gd name="connsiteX4" fmla="*/ 0 w 10000"/>
                <a:gd name="connsiteY4" fmla="*/ 5080 h 10080"/>
                <a:gd name="connsiteX5" fmla="*/ 1667 w 10000"/>
                <a:gd name="connsiteY5" fmla="*/ 80 h 1008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  <a:gd name="connsiteX0" fmla="*/ 1667 w 10000"/>
                <a:gd name="connsiteY0" fmla="*/ 0 h 10000"/>
                <a:gd name="connsiteX1" fmla="*/ 9466 w 10000"/>
                <a:gd name="connsiteY1" fmla="*/ 131 h 10000"/>
                <a:gd name="connsiteX2" fmla="*/ 10000 w 10000"/>
                <a:gd name="connsiteY2" fmla="*/ 10000 h 10000"/>
                <a:gd name="connsiteX3" fmla="*/ 1667 w 10000"/>
                <a:gd name="connsiteY3" fmla="*/ 10000 h 10000"/>
                <a:gd name="connsiteX4" fmla="*/ 0 w 10000"/>
                <a:gd name="connsiteY4" fmla="*/ 5000 h 10000"/>
                <a:gd name="connsiteX5" fmla="*/ 1667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667" y="0"/>
                  </a:moveTo>
                  <a:lnTo>
                    <a:pt x="9466" y="131"/>
                  </a:lnTo>
                  <a:cubicBezTo>
                    <a:pt x="9342" y="3932"/>
                    <a:pt x="8973" y="5651"/>
                    <a:pt x="10000" y="10000"/>
                  </a:cubicBezTo>
                  <a:lnTo>
                    <a:pt x="1667" y="10000"/>
                  </a:lnTo>
                  <a:cubicBezTo>
                    <a:pt x="746" y="10000"/>
                    <a:pt x="0" y="7761"/>
                    <a:pt x="0" y="5000"/>
                  </a:cubicBezTo>
                  <a:cubicBezTo>
                    <a:pt x="0" y="2239"/>
                    <a:pt x="746" y="0"/>
                    <a:pt x="1667" y="0"/>
                  </a:cubicBezTo>
                  <a:close/>
                </a:path>
              </a:pathLst>
            </a:custGeom>
            <a:solidFill>
              <a:srgbClr val="FFB7FF"/>
            </a:solidFill>
            <a:ln w="127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914075" y="2974181"/>
            <a:ext cx="327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matic SC" pitchFamily="2" charset="0"/>
              </a:rPr>
              <a:t>the yummy, filling, </a:t>
            </a:r>
            <a:r>
              <a:rPr lang="en-CA" sz="2400" b="1" dirty="0" smtClean="0">
                <a:ln w="18000">
                  <a:noFill/>
                  <a:prstDash val="solid"/>
                  <a:miter lim="800000"/>
                </a:ln>
                <a:solidFill>
                  <a:srgbClr val="92D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matic SC" pitchFamily="2" charset="0"/>
              </a:rPr>
              <a:t>vegan</a:t>
            </a:r>
            <a:r>
              <a:rPr lang="en-CA" sz="24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matic SC" pitchFamily="2" charset="0"/>
              </a:rPr>
              <a:t> Food truck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699792" y="3723878"/>
            <a:ext cx="1738197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atic SC" pitchFamily="2" charset="0"/>
              </a:rPr>
              <a:t>o</a:t>
            </a:r>
            <a:r>
              <a:rPr lang="en-CA" sz="2000" b="1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atic SC" pitchFamily="2" charset="0"/>
              </a:rPr>
              <a:t>ur story</a:t>
            </a:r>
            <a:endParaRPr lang="en-CA" sz="2000" b="1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matic SC" pitchFamily="2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673621" y="3723878"/>
            <a:ext cx="1738197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atic SC" pitchFamily="2" charset="0"/>
              </a:rPr>
              <a:t>where we are</a:t>
            </a:r>
            <a:endParaRPr lang="en-CA" sz="2000" b="1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matic SC" pitchFamily="2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8520703" y="128215"/>
            <a:ext cx="360040" cy="360040"/>
            <a:chOff x="8520703" y="123478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8520703" y="12347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3" descr="C:\Users\Maia\Documents\hearty-sandwiches\public\images\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129" y="178999"/>
              <a:ext cx="271851" cy="248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8019393" y="95908"/>
            <a:ext cx="424654" cy="424654"/>
            <a:chOff x="8028384" y="1355008"/>
            <a:chExt cx="424654" cy="424654"/>
          </a:xfrm>
        </p:grpSpPr>
        <p:sp>
          <p:nvSpPr>
            <p:cNvPr id="81" name="Oval 80"/>
            <p:cNvSpPr/>
            <p:nvPr/>
          </p:nvSpPr>
          <p:spPr>
            <a:xfrm>
              <a:off x="8060691" y="1387315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2" name="Picture 4" descr="C:\Users\Maia\Documents\hearty-sandwiches\public\images\inst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1355008"/>
              <a:ext cx="424654" cy="424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7568604" y="128215"/>
            <a:ext cx="360040" cy="360040"/>
            <a:chOff x="7740352" y="1594624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7740352" y="159462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5" name="Picture 5" descr="C:\Users\Maia\Documents\hearty-sandwiches\public\images\twitt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187" y="1680793"/>
              <a:ext cx="224371" cy="187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903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 t="14622" r="-219" b="21637"/>
          <a:stretch/>
        </p:blipFill>
        <p:spPr bwMode="auto">
          <a:xfrm>
            <a:off x="1" y="619150"/>
            <a:ext cx="9184270" cy="39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19150"/>
          </a:xfrm>
          <a:prstGeom prst="rect">
            <a:avLst/>
          </a:prstGeom>
          <a:solidFill>
            <a:srgbClr val="614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07504" y="103833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Home            </a:t>
            </a:r>
            <a:r>
              <a:rPr lang="en-CA" b="1" u="sng" dirty="0" smtClean="0">
                <a:solidFill>
                  <a:schemeClr val="accent5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Our Story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Menu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Where We Are           Contact</a:t>
            </a:r>
            <a:endParaRPr lang="en-CA" b="1" dirty="0">
              <a:solidFill>
                <a:schemeClr val="bg1"/>
              </a:solidFill>
              <a:latin typeface="Amatic SC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7504" y="555526"/>
            <a:ext cx="89289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51470"/>
            <a:ext cx="89289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504" y="123478"/>
            <a:ext cx="0" cy="43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36513" y="9459062"/>
            <a:ext cx="9220783" cy="621563"/>
          </a:xfrm>
          <a:prstGeom prst="rect">
            <a:avLst/>
          </a:prstGeom>
          <a:solidFill>
            <a:srgbClr val="614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5328" y="116817"/>
            <a:ext cx="0" cy="43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8224" y="962907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7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Built by Maia Miller</a:t>
            </a:r>
          </a:p>
          <a:p>
            <a:pPr algn="r"/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</a:rPr>
              <a:t>Photo by </a:t>
            </a:r>
            <a:r>
              <a:rPr lang="en-CA" sz="700" dirty="0" err="1">
                <a:solidFill>
                  <a:schemeClr val="bg1"/>
                </a:solidFill>
                <a:latin typeface="Comfortaa Light" panose="00000400000000000000" pitchFamily="2" charset="0"/>
                <a:hlinkClick r:id="rId3"/>
              </a:rPr>
              <a:t>NeONBRAND</a:t>
            </a:r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</a:rPr>
              <a:t> on </a:t>
            </a:r>
            <a:r>
              <a:rPr lang="en-CA" sz="700" dirty="0" err="1">
                <a:solidFill>
                  <a:schemeClr val="bg1"/>
                </a:solidFill>
                <a:latin typeface="Comfortaa Light" panose="00000400000000000000" pitchFamily="2" charset="0"/>
                <a:hlinkClick r:id="rId4"/>
              </a:rPr>
              <a:t>Unsplash</a:t>
            </a:r>
            <a:endParaRPr lang="en-CA" sz="7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31840" y="4824288"/>
            <a:ext cx="283345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atic SC" pitchFamily="2" charset="0"/>
              </a:rPr>
              <a:t>o</a:t>
            </a:r>
            <a:r>
              <a:rPr lang="en-CA" sz="6000" b="1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atic SC" pitchFamily="2" charset="0"/>
              </a:rPr>
              <a:t>ur story</a:t>
            </a:r>
            <a:endParaRPr lang="en-CA" sz="6000" b="1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matic SC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520703" y="128215"/>
            <a:ext cx="360040" cy="360040"/>
            <a:chOff x="8520703" y="123478"/>
            <a:chExt cx="360040" cy="360040"/>
          </a:xfrm>
        </p:grpSpPr>
        <p:sp>
          <p:nvSpPr>
            <p:cNvPr id="33" name="Oval 32"/>
            <p:cNvSpPr/>
            <p:nvPr/>
          </p:nvSpPr>
          <p:spPr>
            <a:xfrm>
              <a:off x="8520703" y="12347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" descr="C:\Users\Maia\Documents\hearty-sandwiches\public\images\f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129" y="178999"/>
              <a:ext cx="271851" cy="248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8019393" y="95908"/>
            <a:ext cx="424654" cy="424654"/>
            <a:chOff x="8028384" y="1355008"/>
            <a:chExt cx="424654" cy="424654"/>
          </a:xfrm>
        </p:grpSpPr>
        <p:sp>
          <p:nvSpPr>
            <p:cNvPr id="36" name="Oval 35"/>
            <p:cNvSpPr/>
            <p:nvPr/>
          </p:nvSpPr>
          <p:spPr>
            <a:xfrm>
              <a:off x="8060691" y="1387315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4" descr="C:\Users\Maia\Documents\hearty-sandwiches\public\images\inst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1355008"/>
              <a:ext cx="424654" cy="424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7568604" y="128215"/>
            <a:ext cx="360040" cy="360040"/>
            <a:chOff x="7740352" y="1594624"/>
            <a:chExt cx="360040" cy="360040"/>
          </a:xfrm>
        </p:grpSpPr>
        <p:sp>
          <p:nvSpPr>
            <p:cNvPr id="39" name="Oval 38"/>
            <p:cNvSpPr/>
            <p:nvPr/>
          </p:nvSpPr>
          <p:spPr>
            <a:xfrm>
              <a:off x="7740352" y="159462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Picture 5" descr="C:\Users\Maia\Documents\hearty-sandwiches\public\images\twitt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187" y="1680793"/>
              <a:ext cx="224371" cy="187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827584" y="5839945"/>
            <a:ext cx="76164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latin typeface="Comfortaa Light" panose="00000400000000000000" pitchFamily="2" charset="0"/>
              </a:rPr>
              <a:t>Lorem ipsum dolor sit </a:t>
            </a:r>
            <a:r>
              <a:rPr lang="en-CA" sz="1600" dirty="0" err="1" smtClean="0">
                <a:latin typeface="Comfortaa Light" panose="00000400000000000000" pitchFamily="2" charset="0"/>
              </a:rPr>
              <a:t>amet</a:t>
            </a:r>
            <a:r>
              <a:rPr lang="en-CA" sz="1600" dirty="0" smtClean="0">
                <a:latin typeface="Comfortaa Light" panose="00000400000000000000" pitchFamily="2" charset="0"/>
              </a:rPr>
              <a:t>, cu sea </a:t>
            </a:r>
            <a:r>
              <a:rPr lang="en-CA" sz="1600" dirty="0" err="1" smtClean="0">
                <a:latin typeface="Comfortaa Light" panose="00000400000000000000" pitchFamily="2" charset="0"/>
              </a:rPr>
              <a:t>vidisse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mentitum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honestatis</a:t>
            </a:r>
            <a:r>
              <a:rPr lang="en-CA" sz="1600" dirty="0" smtClean="0">
                <a:latin typeface="Comfortaa Light" panose="00000400000000000000" pitchFamily="2" charset="0"/>
              </a:rPr>
              <a:t>. </a:t>
            </a:r>
            <a:r>
              <a:rPr lang="en-CA" sz="1600" dirty="0" err="1" smtClean="0">
                <a:latin typeface="Comfortaa Light" panose="00000400000000000000" pitchFamily="2" charset="0"/>
              </a:rPr>
              <a:t>Eu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mea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fabulas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dolores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adipisci</a:t>
            </a:r>
            <a:r>
              <a:rPr lang="en-CA" sz="1600" dirty="0" smtClean="0">
                <a:latin typeface="Comfortaa Light" panose="00000400000000000000" pitchFamily="2" charset="0"/>
              </a:rPr>
              <a:t>, cum facer </a:t>
            </a:r>
            <a:r>
              <a:rPr lang="en-CA" sz="1600" dirty="0" err="1" smtClean="0">
                <a:latin typeface="Comfortaa Light" panose="00000400000000000000" pitchFamily="2" charset="0"/>
              </a:rPr>
              <a:t>melius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propriae</a:t>
            </a:r>
            <a:r>
              <a:rPr lang="en-CA" sz="1600" dirty="0" smtClean="0">
                <a:latin typeface="Comfortaa Light" panose="00000400000000000000" pitchFamily="2" charset="0"/>
              </a:rPr>
              <a:t> ea. </a:t>
            </a:r>
            <a:r>
              <a:rPr lang="en-CA" sz="1600" dirty="0" err="1" smtClean="0">
                <a:latin typeface="Comfortaa Light" panose="00000400000000000000" pitchFamily="2" charset="0"/>
              </a:rPr>
              <a:t>Percipitur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cotidieque</a:t>
            </a:r>
            <a:r>
              <a:rPr lang="en-CA" sz="1600" dirty="0" smtClean="0">
                <a:latin typeface="Comfortaa Light" panose="00000400000000000000" pitchFamily="2" charset="0"/>
              </a:rPr>
              <a:t> an cum. </a:t>
            </a:r>
            <a:r>
              <a:rPr lang="en-CA" sz="1600" dirty="0" err="1" smtClean="0">
                <a:latin typeface="Comfortaa Light" panose="00000400000000000000" pitchFamily="2" charset="0"/>
              </a:rPr>
              <a:t>Vidit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laudem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instructior</a:t>
            </a:r>
            <a:r>
              <a:rPr lang="en-CA" sz="1600" dirty="0" smtClean="0">
                <a:latin typeface="Comfortaa Light" panose="00000400000000000000" pitchFamily="2" charset="0"/>
              </a:rPr>
              <a:t> id </a:t>
            </a:r>
            <a:r>
              <a:rPr lang="en-CA" sz="1600" dirty="0" err="1" smtClean="0">
                <a:latin typeface="Comfortaa Light" panose="00000400000000000000" pitchFamily="2" charset="0"/>
              </a:rPr>
              <a:t>nec</a:t>
            </a:r>
            <a:r>
              <a:rPr lang="en-CA" sz="1600" dirty="0" smtClean="0">
                <a:latin typeface="Comfortaa Light" panose="00000400000000000000" pitchFamily="2" charset="0"/>
              </a:rPr>
              <a:t>. </a:t>
            </a:r>
            <a:r>
              <a:rPr lang="en-CA" sz="1600" dirty="0" err="1" smtClean="0">
                <a:latin typeface="Comfortaa Light" panose="00000400000000000000" pitchFamily="2" charset="0"/>
              </a:rPr>
              <a:t>Pri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te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ubique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maiestatis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neglegentur</a:t>
            </a:r>
            <a:r>
              <a:rPr lang="en-CA" sz="1600" dirty="0" smtClean="0">
                <a:latin typeface="Comfortaa Light" panose="00000400000000000000" pitchFamily="2" charset="0"/>
              </a:rPr>
              <a:t>, per at </a:t>
            </a:r>
            <a:r>
              <a:rPr lang="en-CA" sz="1600" dirty="0" err="1" smtClean="0">
                <a:latin typeface="Comfortaa Light" panose="00000400000000000000" pitchFamily="2" charset="0"/>
              </a:rPr>
              <a:t>epicuri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scaevola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concludaturque</a:t>
            </a:r>
            <a:r>
              <a:rPr lang="en-CA" sz="1600" dirty="0" smtClean="0">
                <a:latin typeface="Comfortaa Light" panose="00000400000000000000" pitchFamily="2" charset="0"/>
              </a:rPr>
              <a:t>, </a:t>
            </a:r>
            <a:r>
              <a:rPr lang="en-CA" sz="1600" dirty="0" err="1" smtClean="0">
                <a:latin typeface="Comfortaa Light" panose="00000400000000000000" pitchFamily="2" charset="0"/>
              </a:rPr>
              <a:t>pri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meis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sadipscing</a:t>
            </a:r>
            <a:r>
              <a:rPr lang="en-CA" sz="1600" dirty="0" smtClean="0">
                <a:latin typeface="Comfortaa Light" panose="00000400000000000000" pitchFamily="2" charset="0"/>
              </a:rPr>
              <a:t> an. Mundi </a:t>
            </a:r>
            <a:r>
              <a:rPr lang="en-CA" sz="1600" dirty="0" err="1" smtClean="0">
                <a:latin typeface="Comfortaa Light" panose="00000400000000000000" pitchFamily="2" charset="0"/>
              </a:rPr>
              <a:t>reprimique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sed</a:t>
            </a:r>
            <a:r>
              <a:rPr lang="en-CA" sz="1600" dirty="0" smtClean="0">
                <a:latin typeface="Comfortaa Light" panose="00000400000000000000" pitchFamily="2" charset="0"/>
              </a:rPr>
              <a:t> ne, </a:t>
            </a:r>
            <a:r>
              <a:rPr lang="en-CA" sz="1600" dirty="0" err="1" smtClean="0">
                <a:latin typeface="Comfortaa Light" panose="00000400000000000000" pitchFamily="2" charset="0"/>
              </a:rPr>
              <a:t>ea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sed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quando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tibique</a:t>
            </a:r>
            <a:r>
              <a:rPr lang="en-CA" sz="1600" dirty="0" smtClean="0">
                <a:latin typeface="Comfortaa Light" panose="00000400000000000000" pitchFamily="2" charset="0"/>
              </a:rPr>
              <a:t>.</a:t>
            </a:r>
          </a:p>
          <a:p>
            <a:endParaRPr lang="en-CA" sz="1600" dirty="0" smtClean="0">
              <a:latin typeface="Comfortaa Light" panose="00000400000000000000" pitchFamily="2" charset="0"/>
            </a:endParaRPr>
          </a:p>
          <a:p>
            <a:r>
              <a:rPr lang="en-CA" sz="1600" dirty="0" smtClean="0">
                <a:latin typeface="Comfortaa Light" panose="00000400000000000000" pitchFamily="2" charset="0"/>
              </a:rPr>
              <a:t>Per </a:t>
            </a:r>
            <a:r>
              <a:rPr lang="en-CA" sz="1600" dirty="0" err="1" smtClean="0">
                <a:latin typeface="Comfortaa Light" panose="00000400000000000000" pitchFamily="2" charset="0"/>
              </a:rPr>
              <a:t>dicam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quodsi</a:t>
            </a:r>
            <a:r>
              <a:rPr lang="en-CA" sz="1600" dirty="0" smtClean="0">
                <a:latin typeface="Comfortaa Light" panose="00000400000000000000" pitchFamily="2" charset="0"/>
              </a:rPr>
              <a:t> id, ne </a:t>
            </a:r>
            <a:r>
              <a:rPr lang="en-CA" sz="1600" dirty="0" err="1" smtClean="0">
                <a:latin typeface="Comfortaa Light" panose="00000400000000000000" pitchFamily="2" charset="0"/>
              </a:rPr>
              <a:t>veri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vivendo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albucius</a:t>
            </a:r>
            <a:r>
              <a:rPr lang="en-CA" sz="1600" dirty="0" smtClean="0">
                <a:latin typeface="Comfortaa Light" panose="00000400000000000000" pitchFamily="2" charset="0"/>
              </a:rPr>
              <a:t> vel. </a:t>
            </a:r>
            <a:r>
              <a:rPr lang="en-CA" sz="1600" dirty="0" err="1" smtClean="0">
                <a:latin typeface="Comfortaa Light" panose="00000400000000000000" pitchFamily="2" charset="0"/>
              </a:rPr>
              <a:t>Zril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referrentur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suscipiantur</a:t>
            </a:r>
            <a:r>
              <a:rPr lang="en-CA" sz="1600" dirty="0" smtClean="0">
                <a:latin typeface="Comfortaa Light" panose="00000400000000000000" pitchFamily="2" charset="0"/>
              </a:rPr>
              <a:t> cu pro, </a:t>
            </a:r>
            <a:r>
              <a:rPr lang="en-CA" sz="1600" dirty="0" err="1" smtClean="0">
                <a:latin typeface="Comfortaa Light" panose="00000400000000000000" pitchFamily="2" charset="0"/>
              </a:rPr>
              <a:t>simul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audiam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vulputate</a:t>
            </a:r>
            <a:r>
              <a:rPr lang="en-CA" sz="1600" dirty="0" smtClean="0">
                <a:latin typeface="Comfortaa Light" panose="00000400000000000000" pitchFamily="2" charset="0"/>
              </a:rPr>
              <a:t> has </a:t>
            </a:r>
            <a:r>
              <a:rPr lang="en-CA" sz="1600" dirty="0" err="1" smtClean="0">
                <a:latin typeface="Comfortaa Light" panose="00000400000000000000" pitchFamily="2" charset="0"/>
              </a:rPr>
              <a:t>eu</a:t>
            </a:r>
            <a:r>
              <a:rPr lang="en-CA" sz="1600" dirty="0" smtClean="0">
                <a:latin typeface="Comfortaa Light" panose="00000400000000000000" pitchFamily="2" charset="0"/>
              </a:rPr>
              <a:t>, </a:t>
            </a:r>
            <a:r>
              <a:rPr lang="en-CA" sz="1600" dirty="0" err="1" smtClean="0">
                <a:latin typeface="Comfortaa Light" panose="00000400000000000000" pitchFamily="2" charset="0"/>
              </a:rPr>
              <a:t>justo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instructior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ei</a:t>
            </a:r>
            <a:r>
              <a:rPr lang="en-CA" sz="1600" dirty="0" smtClean="0">
                <a:latin typeface="Comfortaa Light" panose="00000400000000000000" pitchFamily="2" charset="0"/>
              </a:rPr>
              <a:t> usu. Fugit </a:t>
            </a:r>
            <a:r>
              <a:rPr lang="en-CA" sz="1600" dirty="0" err="1" smtClean="0">
                <a:latin typeface="Comfortaa Light" panose="00000400000000000000" pitchFamily="2" charset="0"/>
              </a:rPr>
              <a:t>iudicabit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consequat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mel</a:t>
            </a:r>
            <a:r>
              <a:rPr lang="en-CA" sz="1600" dirty="0" smtClean="0">
                <a:latin typeface="Comfortaa Light" panose="00000400000000000000" pitchFamily="2" charset="0"/>
              </a:rPr>
              <a:t> ne. </a:t>
            </a:r>
            <a:r>
              <a:rPr lang="en-CA" sz="1600" dirty="0" err="1" smtClean="0">
                <a:latin typeface="Comfortaa Light" panose="00000400000000000000" pitchFamily="2" charset="0"/>
              </a:rPr>
              <a:t>Nibh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blandit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mei</a:t>
            </a:r>
            <a:r>
              <a:rPr lang="en-CA" sz="1600" dirty="0" smtClean="0">
                <a:latin typeface="Comfortaa Light" panose="00000400000000000000" pitchFamily="2" charset="0"/>
              </a:rPr>
              <a:t> in, sit </a:t>
            </a:r>
            <a:r>
              <a:rPr lang="en-CA" sz="1600" dirty="0" err="1" smtClean="0">
                <a:latin typeface="Comfortaa Light" panose="00000400000000000000" pitchFamily="2" charset="0"/>
              </a:rPr>
              <a:t>audiam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constituam</a:t>
            </a:r>
            <a:r>
              <a:rPr lang="en-CA" sz="1600" dirty="0" smtClean="0">
                <a:latin typeface="Comfortaa Light" panose="00000400000000000000" pitchFamily="2" charset="0"/>
              </a:rPr>
              <a:t> in. Vim </a:t>
            </a:r>
            <a:r>
              <a:rPr lang="en-CA" sz="1600" dirty="0" err="1" smtClean="0">
                <a:latin typeface="Comfortaa Light" panose="00000400000000000000" pitchFamily="2" charset="0"/>
              </a:rPr>
              <a:t>vero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nonumy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voluptatibus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eu</a:t>
            </a:r>
            <a:r>
              <a:rPr lang="en-CA" sz="1600" dirty="0" smtClean="0">
                <a:latin typeface="Comfortaa Light" panose="00000400000000000000" pitchFamily="2" charset="0"/>
              </a:rPr>
              <a:t>. Has </a:t>
            </a:r>
            <a:r>
              <a:rPr lang="en-CA" sz="1600" dirty="0" err="1" smtClean="0">
                <a:latin typeface="Comfortaa Light" panose="00000400000000000000" pitchFamily="2" charset="0"/>
              </a:rPr>
              <a:t>rebum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facilis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deserunt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eu</a:t>
            </a:r>
            <a:r>
              <a:rPr lang="en-CA" sz="1600" dirty="0" smtClean="0">
                <a:latin typeface="Comfortaa Light" panose="00000400000000000000" pitchFamily="2" charset="0"/>
              </a:rPr>
              <a:t>, </a:t>
            </a:r>
            <a:r>
              <a:rPr lang="en-CA" sz="1600" dirty="0" err="1" smtClean="0">
                <a:latin typeface="Comfortaa Light" panose="00000400000000000000" pitchFamily="2" charset="0"/>
              </a:rPr>
              <a:t>essent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iuvaret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inimicus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ius</a:t>
            </a:r>
            <a:r>
              <a:rPr lang="en-CA" sz="1600" dirty="0" smtClean="0">
                <a:latin typeface="Comfortaa Light" panose="00000400000000000000" pitchFamily="2" charset="0"/>
              </a:rPr>
              <a:t> ne, vis ne </a:t>
            </a:r>
            <a:r>
              <a:rPr lang="en-CA" sz="1600" dirty="0" err="1" smtClean="0">
                <a:latin typeface="Comfortaa Light" panose="00000400000000000000" pitchFamily="2" charset="0"/>
              </a:rPr>
              <a:t>agam</a:t>
            </a:r>
            <a:r>
              <a:rPr lang="en-CA" sz="1600" dirty="0" smtClean="0">
                <a:latin typeface="Comfortaa Light" panose="00000400000000000000" pitchFamily="2" charset="0"/>
              </a:rPr>
              <a:t> </a:t>
            </a:r>
            <a:r>
              <a:rPr lang="en-CA" sz="1600" dirty="0" err="1" smtClean="0">
                <a:latin typeface="Comfortaa Light" panose="00000400000000000000" pitchFamily="2" charset="0"/>
              </a:rPr>
              <a:t>probo</a:t>
            </a:r>
            <a:r>
              <a:rPr lang="en-CA" sz="1600" dirty="0" smtClean="0">
                <a:latin typeface="Comfortaa Light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0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9150"/>
          </a:xfrm>
          <a:prstGeom prst="rect">
            <a:avLst/>
          </a:prstGeom>
          <a:solidFill>
            <a:srgbClr val="614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07504" y="103833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Home            Our Story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</a:t>
            </a:r>
            <a:r>
              <a:rPr lang="en-CA" b="1" u="sng" dirty="0" smtClean="0">
                <a:solidFill>
                  <a:schemeClr val="accent5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Menu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 </a:t>
            </a:r>
            <a:r>
              <a:rPr lang="en-CA" b="1" dirty="0" smtClean="0">
                <a:solidFill>
                  <a:schemeClr val="bg1"/>
                </a:solidFill>
                <a:latin typeface="Amatic SC" pitchFamily="2" charset="0"/>
                <a:ea typeface="Ebrima" panose="02000000000000000000" pitchFamily="2" charset="0"/>
                <a:cs typeface="Ebrima" panose="02000000000000000000" pitchFamily="2" charset="0"/>
              </a:rPr>
              <a:t>Where We Are           Contact</a:t>
            </a:r>
            <a:endParaRPr lang="en-CA" b="1" dirty="0">
              <a:solidFill>
                <a:schemeClr val="bg1"/>
              </a:solidFill>
              <a:latin typeface="Amatic SC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7504" y="555526"/>
            <a:ext cx="89289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7504" y="51470"/>
            <a:ext cx="892899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7504" y="123478"/>
            <a:ext cx="0" cy="43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36513" y="9459062"/>
            <a:ext cx="9220783" cy="621563"/>
          </a:xfrm>
          <a:prstGeom prst="rect">
            <a:avLst/>
          </a:prstGeom>
          <a:solidFill>
            <a:srgbClr val="614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9045328" y="116817"/>
            <a:ext cx="0" cy="4387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8224" y="962907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700" dirty="0" smtClean="0">
                <a:solidFill>
                  <a:schemeClr val="bg1"/>
                </a:solidFill>
                <a:latin typeface="Comfortaa Light" panose="00000400000000000000" pitchFamily="2" charset="0"/>
              </a:rPr>
              <a:t>Built by Maia Miller</a:t>
            </a:r>
          </a:p>
          <a:p>
            <a:pPr algn="r"/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</a:rPr>
              <a:t>Photo by </a:t>
            </a:r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  <a:hlinkClick r:id="rId2"/>
              </a:rPr>
              <a:t>Chris Lawton</a:t>
            </a:r>
            <a:r>
              <a:rPr lang="en-CA" sz="700" dirty="0">
                <a:solidFill>
                  <a:schemeClr val="bg1"/>
                </a:solidFill>
                <a:latin typeface="Comfortaa Light" panose="00000400000000000000" pitchFamily="2" charset="0"/>
              </a:rPr>
              <a:t> on </a:t>
            </a:r>
            <a:r>
              <a:rPr lang="en-CA" sz="700" dirty="0" err="1">
                <a:solidFill>
                  <a:schemeClr val="bg1"/>
                </a:solidFill>
                <a:latin typeface="Comfortaa Light" panose="00000400000000000000" pitchFamily="2" charset="0"/>
                <a:hlinkClick r:id="rId3"/>
              </a:rPr>
              <a:t>Unsplash</a:t>
            </a:r>
            <a:endParaRPr lang="en-CA" sz="700" dirty="0">
              <a:solidFill>
                <a:schemeClr val="bg1"/>
              </a:solidFill>
              <a:latin typeface="Comfortaa Light" panose="00000400000000000000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31840" y="4824288"/>
            <a:ext cx="283345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matic SC" pitchFamily="2" charset="0"/>
              </a:rPr>
              <a:t>menu</a:t>
            </a:r>
            <a:endParaRPr lang="en-CA" sz="6000" b="1" dirty="0">
              <a:ln w="3175">
                <a:solidFill>
                  <a:schemeClr val="tx1"/>
                </a:solidFill>
              </a:ln>
              <a:solidFill>
                <a:schemeClr val="tx1"/>
              </a:solidFill>
              <a:latin typeface="Amatic SC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520703" y="128215"/>
            <a:ext cx="360040" cy="360040"/>
            <a:chOff x="8520703" y="123478"/>
            <a:chExt cx="360040" cy="360040"/>
          </a:xfrm>
        </p:grpSpPr>
        <p:sp>
          <p:nvSpPr>
            <p:cNvPr id="33" name="Oval 32"/>
            <p:cNvSpPr/>
            <p:nvPr/>
          </p:nvSpPr>
          <p:spPr>
            <a:xfrm>
              <a:off x="8520703" y="12347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" descr="C:\Users\Maia\Documents\hearty-sandwiches\public\images\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129" y="178999"/>
              <a:ext cx="271851" cy="248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8019393" y="95908"/>
            <a:ext cx="424654" cy="424654"/>
            <a:chOff x="8028384" y="1355008"/>
            <a:chExt cx="424654" cy="424654"/>
          </a:xfrm>
        </p:grpSpPr>
        <p:sp>
          <p:nvSpPr>
            <p:cNvPr id="36" name="Oval 35"/>
            <p:cNvSpPr/>
            <p:nvPr/>
          </p:nvSpPr>
          <p:spPr>
            <a:xfrm>
              <a:off x="8060691" y="1387315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4" descr="C:\Users\Maia\Documents\hearty-sandwiches\public\images\inst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1355008"/>
              <a:ext cx="424654" cy="424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7568604" y="128215"/>
            <a:ext cx="360040" cy="360040"/>
            <a:chOff x="7740352" y="1594624"/>
            <a:chExt cx="360040" cy="360040"/>
          </a:xfrm>
        </p:grpSpPr>
        <p:sp>
          <p:nvSpPr>
            <p:cNvPr id="39" name="Oval 38"/>
            <p:cNvSpPr/>
            <p:nvPr/>
          </p:nvSpPr>
          <p:spPr>
            <a:xfrm>
              <a:off x="7740352" y="159462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Picture 5" descr="C:\Users\Maia\Documents\hearty-sandwiches\public\images\twitt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187" y="1680793"/>
              <a:ext cx="224371" cy="187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827585" y="5839945"/>
            <a:ext cx="35283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latin typeface="Amatic SC" pitchFamily="2" charset="0"/>
              </a:rPr>
              <a:t>sandwich one</a:t>
            </a:r>
          </a:p>
          <a:p>
            <a:r>
              <a:rPr lang="en-CA" sz="1600" dirty="0" smtClean="0">
                <a:latin typeface="Comfortaa Light" panose="00000400000000000000" pitchFamily="2" charset="0"/>
              </a:rPr>
              <a:t>ingredient, </a:t>
            </a:r>
            <a:r>
              <a:rPr lang="en-CA" sz="1600" dirty="0" smtClean="0">
                <a:latin typeface="Comfortaa Light" panose="00000400000000000000" pitchFamily="2" charset="0"/>
              </a:rPr>
              <a:t>ingredient, ingredient, ingredient, ingredient, ingredient and ingredient</a:t>
            </a:r>
          </a:p>
          <a:p>
            <a:endParaRPr lang="en-CA" sz="1600" dirty="0">
              <a:latin typeface="Comfortaa Light" panose="00000400000000000000" pitchFamily="2" charset="0"/>
            </a:endParaRPr>
          </a:p>
          <a:p>
            <a:r>
              <a:rPr lang="en-CA" sz="3200" b="1" dirty="0" smtClean="0">
                <a:latin typeface="Amatic SC" pitchFamily="2" charset="0"/>
              </a:rPr>
              <a:t>sandwich two</a:t>
            </a:r>
          </a:p>
          <a:p>
            <a:r>
              <a:rPr lang="en-CA" sz="1600" dirty="0" smtClean="0">
                <a:latin typeface="Comfortaa Light" panose="00000400000000000000" pitchFamily="2" charset="0"/>
              </a:rPr>
              <a:t>ingredient, ingredient, ingredient, ingredient, ingredient, ingredient and ingredient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22312" r="-275" b="14200"/>
          <a:stretch/>
        </p:blipFill>
        <p:spPr bwMode="auto">
          <a:xfrm>
            <a:off x="-36512" y="619149"/>
            <a:ext cx="9220782" cy="39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92080" y="5851559"/>
            <a:ext cx="35283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latin typeface="Amatic SC" pitchFamily="2" charset="0"/>
              </a:rPr>
              <a:t>sandwich three</a:t>
            </a:r>
          </a:p>
          <a:p>
            <a:r>
              <a:rPr lang="en-CA" sz="1600" dirty="0" smtClean="0">
                <a:latin typeface="Comfortaa Light" panose="00000400000000000000" pitchFamily="2" charset="0"/>
              </a:rPr>
              <a:t>ingredient, </a:t>
            </a:r>
            <a:r>
              <a:rPr lang="en-CA" sz="1600" dirty="0" smtClean="0">
                <a:latin typeface="Comfortaa Light" panose="00000400000000000000" pitchFamily="2" charset="0"/>
              </a:rPr>
              <a:t>ingredient, ingredient, ingredient, ingredient, ingredient and ingredient</a:t>
            </a:r>
          </a:p>
          <a:p>
            <a:endParaRPr lang="en-CA" sz="1600" dirty="0">
              <a:latin typeface="Comfortaa Light" panose="00000400000000000000" pitchFamily="2" charset="0"/>
            </a:endParaRPr>
          </a:p>
          <a:p>
            <a:r>
              <a:rPr lang="en-CA" sz="3200" b="1" dirty="0" smtClean="0">
                <a:latin typeface="Amatic SC" pitchFamily="2" charset="0"/>
              </a:rPr>
              <a:t>sandwich four</a:t>
            </a:r>
          </a:p>
          <a:p>
            <a:r>
              <a:rPr lang="en-CA" sz="1600" dirty="0" smtClean="0">
                <a:latin typeface="Comfortaa Light" panose="00000400000000000000" pitchFamily="2" charset="0"/>
              </a:rPr>
              <a:t>ingredient, ingredient, ingredient, ingredient, ingredient, ingredient and ingredient</a:t>
            </a:r>
          </a:p>
        </p:txBody>
      </p:sp>
    </p:spTree>
    <p:extLst>
      <p:ext uri="{BB962C8B-B14F-4D97-AF65-F5344CB8AC3E}">
        <p14:creationId xmlns:p14="http://schemas.microsoft.com/office/powerpoint/2010/main" val="10605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249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</dc:creator>
  <cp:lastModifiedBy>Maia</cp:lastModifiedBy>
  <cp:revision>10</cp:revision>
  <dcterms:created xsi:type="dcterms:W3CDTF">2018-04-18T03:55:06Z</dcterms:created>
  <dcterms:modified xsi:type="dcterms:W3CDTF">2018-04-18T22:29:33Z</dcterms:modified>
</cp:coreProperties>
</file>