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879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436" y="-808"/>
      </p:cViewPr>
      <p:guideLst>
        <p:guide orient="horz" pos="9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583"/>
            <a:ext cx="7772400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1844"/>
            <a:ext cx="640080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57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34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2658"/>
            <a:ext cx="2057400" cy="21937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658"/>
            <a:ext cx="6019800" cy="21937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8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0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50492"/>
            <a:ext cx="7772400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0551"/>
            <a:ext cx="7772400" cy="6299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7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9943"/>
            <a:ext cx="4038600" cy="1696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99943"/>
            <a:ext cx="4038600" cy="1696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5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324"/>
            <a:ext cx="8229600" cy="4799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4606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644606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4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5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4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14657"/>
            <a:ext cx="3008313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657"/>
            <a:ext cx="5111750" cy="24577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602610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0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15809"/>
            <a:ext cx="548640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309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253786"/>
            <a:ext cx="5486400" cy="337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17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324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1936"/>
            <a:ext cx="8229600" cy="19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3634-C964-41F5-8A1F-0B2949E72924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669080"/>
            <a:ext cx="2895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EDCE-3C56-45AB-91CC-C4196DF4F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77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>
            <a:spLocks noGrp="1"/>
          </p:cNvSpPr>
          <p:nvPr>
            <p:ph type="ctrTitle"/>
          </p:nvPr>
        </p:nvSpPr>
        <p:spPr>
          <a:xfrm>
            <a:off x="685800" y="1901604"/>
            <a:ext cx="7772400" cy="1312133"/>
          </a:xfrm>
        </p:spPr>
        <p:txBody>
          <a:bodyPr/>
          <a:lstStyle/>
          <a:p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-12516" y="1"/>
            <a:ext cx="9156516" cy="2879724"/>
          </a:xfrm>
          <a:prstGeom prst="rect">
            <a:avLst/>
          </a:prstGeom>
          <a:solidFill>
            <a:srgbClr val="23A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5" name="Straight Connector 74"/>
          <p:cNvCxnSpPr>
            <a:stCxn id="79" idx="3"/>
            <a:endCxn id="78" idx="3"/>
          </p:cNvCxnSpPr>
          <p:nvPr/>
        </p:nvCxnSpPr>
        <p:spPr>
          <a:xfrm>
            <a:off x="395536" y="270405"/>
            <a:ext cx="0" cy="23396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0" idx="1"/>
            <a:endCxn id="81" idx="1"/>
          </p:cNvCxnSpPr>
          <p:nvPr/>
        </p:nvCxnSpPr>
        <p:spPr>
          <a:xfrm>
            <a:off x="8748464" y="270405"/>
            <a:ext cx="0" cy="23396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8" idx="0"/>
            <a:endCxn id="81" idx="0"/>
          </p:cNvCxnSpPr>
          <p:nvPr/>
        </p:nvCxnSpPr>
        <p:spPr>
          <a:xfrm>
            <a:off x="269536" y="2484006"/>
            <a:ext cx="86049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3536" y="2484006"/>
            <a:ext cx="252000" cy="252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/>
          <p:cNvSpPr/>
          <p:nvPr/>
        </p:nvSpPr>
        <p:spPr>
          <a:xfrm>
            <a:off x="143536" y="144405"/>
            <a:ext cx="252000" cy="252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8748464" y="144405"/>
            <a:ext cx="252000" cy="252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/>
          <p:cNvSpPr/>
          <p:nvPr/>
        </p:nvSpPr>
        <p:spPr>
          <a:xfrm>
            <a:off x="8748464" y="2484006"/>
            <a:ext cx="252000" cy="252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/>
          <p:cNvCxnSpPr>
            <a:stCxn id="79" idx="2"/>
            <a:endCxn id="80" idx="2"/>
          </p:cNvCxnSpPr>
          <p:nvPr/>
        </p:nvCxnSpPr>
        <p:spPr>
          <a:xfrm>
            <a:off x="269536" y="396405"/>
            <a:ext cx="86049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3959932" y="-235409"/>
            <a:ext cx="1224136" cy="2215991"/>
            <a:chOff x="-1764704" y="1476524"/>
            <a:chExt cx="1224136" cy="2215990"/>
          </a:xfrm>
        </p:grpSpPr>
        <p:sp>
          <p:nvSpPr>
            <p:cNvPr id="84" name="Rectangle 83"/>
            <p:cNvSpPr/>
            <p:nvPr/>
          </p:nvSpPr>
          <p:spPr>
            <a:xfrm>
              <a:off x="-1764704" y="1836564"/>
              <a:ext cx="1224136" cy="864096"/>
            </a:xfrm>
            <a:prstGeom prst="rect">
              <a:avLst/>
            </a:prstGeom>
            <a:solidFill>
              <a:srgbClr val="23A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-1764704" y="1476524"/>
              <a:ext cx="992303" cy="2215990"/>
              <a:chOff x="-998491" y="9790142"/>
              <a:chExt cx="992303" cy="2215990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-998491" y="9790142"/>
                <a:ext cx="582690" cy="2215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‘</a:t>
                </a:r>
                <a:endParaRPr lang="en-CA" sz="138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-588878" y="9790142"/>
                <a:ext cx="582690" cy="2215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‘</a:t>
                </a:r>
                <a:endParaRPr lang="en-CA" sz="138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3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</dc:creator>
  <cp:lastModifiedBy>Maia</cp:lastModifiedBy>
  <cp:revision>3</cp:revision>
  <dcterms:created xsi:type="dcterms:W3CDTF">2018-04-11T05:49:23Z</dcterms:created>
  <dcterms:modified xsi:type="dcterms:W3CDTF">2018-04-11T06:20:05Z</dcterms:modified>
</cp:coreProperties>
</file>