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137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A0C-2B4C-4940-AE72-3987CB15A520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5819-747C-4B50-81F7-56C829D618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40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A0C-2B4C-4940-AE72-3987CB15A520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5819-747C-4B50-81F7-56C829D618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43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A0C-2B4C-4940-AE72-3987CB15A520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5819-747C-4B50-81F7-56C829D618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75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A0C-2B4C-4940-AE72-3987CB15A520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5819-747C-4B50-81F7-56C829D618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10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A0C-2B4C-4940-AE72-3987CB15A520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5819-747C-4B50-81F7-56C829D618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81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A0C-2B4C-4940-AE72-3987CB15A520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5819-747C-4B50-81F7-56C829D618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38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A0C-2B4C-4940-AE72-3987CB15A520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5819-747C-4B50-81F7-56C829D618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78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A0C-2B4C-4940-AE72-3987CB15A520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5819-747C-4B50-81F7-56C829D618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76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A0C-2B4C-4940-AE72-3987CB15A520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5819-747C-4B50-81F7-56C829D618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70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A0C-2B4C-4940-AE72-3987CB15A520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5819-747C-4B50-81F7-56C829D618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22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A0C-2B4C-4940-AE72-3987CB15A520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5819-747C-4B50-81F7-56C829D618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91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CA0C-2B4C-4940-AE72-3987CB15A520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A5819-747C-4B50-81F7-56C829D618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51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4" name="Group 3"/>
          <p:cNvGrpSpPr/>
          <p:nvPr/>
        </p:nvGrpSpPr>
        <p:grpSpPr>
          <a:xfrm>
            <a:off x="107504" y="1052736"/>
            <a:ext cx="8886315" cy="4635185"/>
            <a:chOff x="7173416" y="12750614"/>
            <a:chExt cx="6858000" cy="3577197"/>
          </a:xfrm>
        </p:grpSpPr>
        <p:sp>
          <p:nvSpPr>
            <p:cNvPr id="5" name="Rectangle 4"/>
            <p:cNvSpPr/>
            <p:nvPr/>
          </p:nvSpPr>
          <p:spPr>
            <a:xfrm>
              <a:off x="7173416" y="12750614"/>
              <a:ext cx="6858000" cy="3577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173416" y="12750614"/>
              <a:ext cx="6858000" cy="3577197"/>
              <a:chOff x="0" y="216298"/>
              <a:chExt cx="6858000" cy="357719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700808" y="2448546"/>
                <a:ext cx="1882688" cy="435238"/>
              </a:xfrm>
              <a:prstGeom prst="rect">
                <a:avLst/>
              </a:prstGeom>
              <a:solidFill>
                <a:srgbClr val="AE7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268760" y="3054831"/>
                <a:ext cx="1441163" cy="738664"/>
              </a:xfrm>
              <a:prstGeom prst="rect">
                <a:avLst/>
              </a:prstGeom>
              <a:solidFill>
                <a:srgbClr val="AE7DB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400" dirty="0" smtClean="0">
                    <a:solidFill>
                      <a:schemeClr val="bg1"/>
                    </a:solidFill>
                  </a:rPr>
                  <a:t>Light Purple </a:t>
                </a:r>
                <a:r>
                  <a:rPr lang="en-CA" sz="1400" dirty="0">
                    <a:solidFill>
                      <a:schemeClr val="bg1"/>
                    </a:solidFill>
                  </a:rPr>
                  <a:t>#</a:t>
                </a:r>
                <a:r>
                  <a:rPr lang="en-CA" sz="1400" dirty="0" smtClean="0">
                    <a:solidFill>
                      <a:schemeClr val="bg1"/>
                    </a:solidFill>
                  </a:rPr>
                  <a:t>AE7DBD</a:t>
                </a:r>
              </a:p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RGB 174,125,189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709923" y="3054831"/>
                <a:ext cx="1439157" cy="738664"/>
              </a:xfrm>
              <a:prstGeom prst="rect">
                <a:avLst/>
              </a:prstGeom>
              <a:solidFill>
                <a:srgbClr val="C39E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Dark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Bronze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#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C39E37</a:t>
                </a:r>
              </a:p>
              <a:p>
                <a:pPr algn="ctr"/>
                <a:r>
                  <a:rPr lang="en-CA" sz="1400" dirty="0" smtClean="0">
                    <a:solidFill>
                      <a:schemeClr val="bg1"/>
                    </a:solidFill>
                  </a:rPr>
                  <a:t>RGB 195,158,55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49080" y="3054831"/>
                <a:ext cx="1440160" cy="738664"/>
              </a:xfrm>
              <a:prstGeom prst="rect">
                <a:avLst/>
              </a:prstGeom>
              <a:solidFill>
                <a:srgbClr val="DDB4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Light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Bronze</a:t>
                </a:r>
              </a:p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#DDB41D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RGB 221,180,29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589240" y="3054831"/>
                <a:ext cx="1268760" cy="738664"/>
              </a:xfrm>
              <a:prstGeom prst="rect">
                <a:avLst/>
              </a:prstGeom>
              <a:solidFill>
                <a:srgbClr val="23AC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Accent Teal #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23AC7F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RGB 35,172,127</a:t>
                </a:r>
                <a:endParaRPr lang="en-CA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27112" y="216298"/>
                <a:ext cx="41764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Elephant" panose="02020904090505020303" pitchFamily="18" charset="0"/>
                  </a:rPr>
                  <a:t>h</a:t>
                </a:r>
                <a:r>
                  <a:rPr lang="en-US" sz="4000" dirty="0" smtClean="0">
                    <a:latin typeface="Elephant" panose="02020904090505020303" pitchFamily="18" charset="0"/>
                  </a:rPr>
                  <a:t>1 – Hero Title</a:t>
                </a:r>
                <a:endParaRPr lang="en-CA" sz="4000" dirty="0">
                  <a:latin typeface="Elephant" panose="02020904090505020303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7112" y="864370"/>
                <a:ext cx="2207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23AC7F"/>
                    </a:solidFill>
                    <a:latin typeface="Elephant" panose="02020904090505020303" pitchFamily="18" charset="0"/>
                  </a:rPr>
                  <a:t>h</a:t>
                </a:r>
                <a:r>
                  <a:rPr lang="en-US" dirty="0" smtClean="0">
                    <a:solidFill>
                      <a:srgbClr val="23AC7F"/>
                    </a:solidFill>
                    <a:latin typeface="Elephant" panose="02020904090505020303" pitchFamily="18" charset="0"/>
                  </a:rPr>
                  <a:t>2 – Section Title</a:t>
                </a:r>
                <a:endParaRPr lang="en-CA" dirty="0">
                  <a:solidFill>
                    <a:srgbClr val="23AC7F"/>
                  </a:solidFill>
                  <a:latin typeface="Elephant" panose="02020904090505020303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88640" y="1656458"/>
                <a:ext cx="2815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HiLo-Deco" panose="02000603000000000000" pitchFamily="2" charset="0"/>
                  </a:rPr>
                  <a:t>h4 – Subject Title, Quote Body</a:t>
                </a:r>
                <a:endParaRPr lang="en-CA" b="1" dirty="0">
                  <a:latin typeface="HiLo-Deco" panose="02000603000000000000" pitchFamily="2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8640" y="1233702"/>
                <a:ext cx="58282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iLo-Deco" panose="02000603000000000000" pitchFamily="2" charset="0"/>
                    <a:cs typeface="Arial" panose="020B0604020202020204" pitchFamily="34" charset="0"/>
                  </a:rPr>
                  <a:t>h3 – Hero Subtitle</a:t>
                </a:r>
                <a:endParaRPr lang="en-CA" sz="2400" dirty="0">
                  <a:latin typeface="HiLo-Deco" panose="02000603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67001" y="1965976"/>
                <a:ext cx="29562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iLo-Deco" panose="02000603000000000000" pitchFamily="2" charset="0"/>
                  </a:rPr>
                  <a:t>h5 – Section Subtitle, </a:t>
                </a:r>
                <a:r>
                  <a:rPr lang="en-US" sz="1600" i="1" dirty="0">
                    <a:latin typeface="HiLo-Deco" panose="02000603000000000000" pitchFamily="2" charset="0"/>
                  </a:rPr>
                  <a:t>Quote Source</a:t>
                </a:r>
                <a:endParaRPr lang="en-CA" sz="1600" i="1" dirty="0">
                  <a:latin typeface="HiLo-Deco" panose="02000603000000000000" pitchFamily="2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86668" y="2448546"/>
                <a:ext cx="1296144" cy="435238"/>
              </a:xfrm>
              <a:prstGeom prst="rect">
                <a:avLst/>
              </a:prstGeom>
              <a:solidFill>
                <a:srgbClr val="8B509E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0800000">
                <a:off x="286668" y="2448546"/>
                <a:ext cx="1296144" cy="435238"/>
              </a:xfrm>
              <a:prstGeom prst="triangle">
                <a:avLst>
                  <a:gd name="adj" fmla="val 0"/>
                </a:avLst>
              </a:prstGeom>
              <a:solidFill>
                <a:srgbClr val="AE7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31853" y="2480815"/>
                <a:ext cx="1205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HiLo-Deco" panose="02000603000000000000" pitchFamily="2" charset="0"/>
                  </a:rPr>
                  <a:t>Hero Button</a:t>
                </a:r>
                <a:endParaRPr lang="en-CA" b="1" dirty="0">
                  <a:solidFill>
                    <a:schemeClr val="bg1"/>
                  </a:solidFill>
                  <a:latin typeface="HiLo-Deco" panose="02000603000000000000" pitchFamily="2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812008" y="2521245"/>
                <a:ext cx="785711" cy="288471"/>
              </a:xfrm>
              <a:prstGeom prst="rect">
                <a:avLst/>
              </a:prstGeom>
              <a:solidFill>
                <a:srgbClr val="23AC7F"/>
              </a:solidFill>
              <a:ln>
                <a:solidFill>
                  <a:srgbClr val="DDB41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HiLo-Deco" panose="02000603000000000000" pitchFamily="2" charset="0"/>
                  </a:rPr>
                  <a:t>Option</a:t>
                </a:r>
                <a:endParaRPr lang="en-CA" sz="1400" dirty="0">
                  <a:latin typeface="HiLo-Deco" panose="02000603000000000000" pitchFamily="2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717032" y="2513344"/>
                <a:ext cx="488803" cy="194606"/>
              </a:xfrm>
              <a:prstGeom prst="rect">
                <a:avLst/>
              </a:prstGeom>
              <a:solidFill>
                <a:srgbClr val="DDB4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HiLo-Deco" panose="02000603000000000000" pitchFamily="2" charset="0"/>
                  </a:rPr>
                  <a:t>Tag</a:t>
                </a:r>
                <a:endParaRPr lang="en-CA" sz="1000" dirty="0">
                  <a:latin typeface="HiLo-Deco" panose="02000603000000000000" pitchFamily="2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293096" y="2511731"/>
                <a:ext cx="720080" cy="293990"/>
              </a:xfrm>
              <a:prstGeom prst="rect">
                <a:avLst/>
              </a:prstGeom>
              <a:noFill/>
              <a:ln w="28575">
                <a:solidFill>
                  <a:srgbClr val="23AC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 smtClean="0">
                    <a:solidFill>
                      <a:srgbClr val="23AC7F"/>
                    </a:solidFill>
                    <a:latin typeface="HiLo-Deco" panose="02000603000000000000" pitchFamily="2" charset="0"/>
                  </a:rPr>
                  <a:t>Button</a:t>
                </a:r>
                <a:endParaRPr lang="en-CA" sz="1350" b="1" dirty="0">
                  <a:solidFill>
                    <a:srgbClr val="23AC7F"/>
                  </a:solidFill>
                  <a:latin typeface="HiLo-Deco" panose="02000603000000000000" pitchFamily="2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709923" y="2517250"/>
                <a:ext cx="785711" cy="288471"/>
              </a:xfrm>
              <a:prstGeom prst="rect">
                <a:avLst/>
              </a:prstGeom>
              <a:noFill/>
              <a:ln>
                <a:solidFill>
                  <a:srgbClr val="DDB41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 smtClean="0">
                    <a:latin typeface="HiLo-Deco" panose="02000603000000000000" pitchFamily="2" charset="0"/>
                  </a:rPr>
                  <a:t>Option</a:t>
                </a:r>
                <a:endParaRPr lang="en-CA" sz="1350" dirty="0">
                  <a:latin typeface="HiLo-Deco" panose="02000603000000000000" pitchFamily="2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0" y="3054831"/>
                <a:ext cx="1268760" cy="738664"/>
              </a:xfrm>
              <a:prstGeom prst="rect">
                <a:avLst/>
              </a:prstGeom>
              <a:solidFill>
                <a:srgbClr val="8B50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Dark Purple #8B509E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RGB 139,80,158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117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Maia</dc:creator>
  <cp:lastModifiedBy>Maia</cp:lastModifiedBy>
  <cp:revision>1</cp:revision>
  <dcterms:created xsi:type="dcterms:W3CDTF">2018-04-10T08:18:59Z</dcterms:created>
  <dcterms:modified xsi:type="dcterms:W3CDTF">2018-04-10T08:20:18Z</dcterms:modified>
</cp:coreProperties>
</file>