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D1C77E-C34B-B9F1-1422-B6981C67F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CF61A9-9D65-C04D-C27E-688195461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B38316-57B2-9A3A-1528-5B990B9C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33AA-1C31-4656-98A7-000AFB856B2F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0A2B4B-2A85-AACE-C656-35036929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8E8267-461A-7B59-914B-160C1E86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D6AC-62FC-4E89-B442-4B0691897B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57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42B932-69C4-BD99-1487-8B804601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9C0B66D-BE22-CDCD-557F-81DB23047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7F8A2F-F237-68F6-3B43-ADEB68D4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33AA-1C31-4656-98A7-000AFB856B2F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8A2A71-3523-F19A-8119-1536CCA12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9D8C62-7110-BE53-7620-42FE453B2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D6AC-62FC-4E89-B442-4B0691897B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09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2BCA85A-71D6-BF3E-69A7-9840F1C83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4B6220-9638-FEE6-CAE8-91E269589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222046-71B1-331B-C9F7-286B1BCCB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33AA-1C31-4656-98A7-000AFB856B2F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EE3BC9-BB62-E7E1-A921-DE58F1ED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8E2BEB-00EC-85F8-A64D-305435BF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D6AC-62FC-4E89-B442-4B0691897B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44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BE7CD9-F345-59D7-3CEB-C3F4A715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D18537-1F46-683E-BD7E-3EFE555B3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E75298-0134-E394-C1C5-DBC4A802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33AA-1C31-4656-98A7-000AFB856B2F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80A345-F784-2A43-39F4-A5461F611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63939B-76C9-083B-3BB9-F04C3DC8B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D6AC-62FC-4E89-B442-4B0691897B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22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427BA-6598-6DC5-DD66-5169EC78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51438D-84A2-0EB7-3A33-97F9CCBD1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B319E1-AB42-474D-E3C1-D54296DE9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33AA-1C31-4656-98A7-000AFB856B2F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C849CD-3F68-EFFE-AB38-646B9E7F1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8193FC-D231-1A94-B162-009C4C22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D6AC-62FC-4E89-B442-4B0691897B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43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2E495C-4378-9805-DCA9-0EA228C22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7C62F2-EA5C-0AD0-0F71-3AB53E853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EAACB4-51CC-FD5D-D3B4-63E2B818A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C1AA0E-BAA8-43F0-2A26-55A45DF1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33AA-1C31-4656-98A7-000AFB856B2F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EA3368-5D73-9C13-63B5-BDADC2E4C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06D9CE-6530-2B88-4EB1-5D946D7E3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D6AC-62FC-4E89-B442-4B0691897B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75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4FD6AC-5857-E03B-BB0B-9DCE72861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860796-F6B1-9252-FF3D-E14B978D1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B0A2FF-F88F-3FD9-1657-1693AE3F4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D60D06-024F-C9A9-EC30-10A5CCF6B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03B255-A02D-51C8-693E-E6BF5757D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B9D10FF-142B-A0F7-1464-EBABEE58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33AA-1C31-4656-98A7-000AFB856B2F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F16A953-49EF-9C64-A4EE-0C47BD46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ACFE259-F19A-5F75-F381-2A6AB8399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D6AC-62FC-4E89-B442-4B0691897B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58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68F85-CDBF-76A2-1ABE-6FC6DAC6B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3756B84-F46C-C01B-4783-DB0A1C50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33AA-1C31-4656-98A7-000AFB856B2F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4D1A8C5-9305-601F-3F9B-E44EB6B6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3AC3966-EC3B-CB5F-913E-BD6FCAE5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D6AC-62FC-4E89-B442-4B0691897B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64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7F81D04-91E9-667E-4581-B98982E6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33AA-1C31-4656-98A7-000AFB856B2F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8A80AD-439F-123C-9797-DED84578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E5934A-89AC-1385-850C-5945F8EB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D6AC-62FC-4E89-B442-4B0691897B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75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E24095-F7DE-E098-110C-5250051C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0E93E7-2F43-F265-BD2D-22B015D5B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C20DD3-5AC0-B075-6B37-EE1D2C3DC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D99E88-C9CC-EDD1-C54A-CB9F480F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33AA-1C31-4656-98A7-000AFB856B2F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0E8EB1-0BB9-2A30-AF71-4505E961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9943AE-63E7-7229-6B59-140A81E8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D6AC-62FC-4E89-B442-4B0691897B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71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0D18B7-7D37-5809-61F4-00EA4B32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A1AE80C-2BD3-9E4A-1899-E2305CF28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0B768F-D1D9-E485-9D17-2381BE169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541DF7-55E3-0E54-0934-4B5F2F13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33AA-1C31-4656-98A7-000AFB856B2F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9C6D6D-6A1C-B4D7-E57E-84B8113F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E394C4-DB30-F6DB-B15F-64AB27E71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D6AC-62FC-4E89-B442-4B0691897B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72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5D3C5B5-A493-7CB8-ECFD-98F07DBFC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C11CF7-D732-592B-59CF-E5B7F10E3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0CF6AD-C44B-0436-B337-51105C610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E33AA-1C31-4656-98A7-000AFB856B2F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0D2828-686C-3B75-4000-3E8F88F81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0D7E0C-3C3D-6525-08F9-A8E459F26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0D6AC-62FC-4E89-B442-4B0691897B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57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2.png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5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7.png"/><Relationship Id="rId10" Type="http://schemas.openxmlformats.org/officeDocument/2006/relationships/image" Target="../media/image30.png"/><Relationship Id="rId4" Type="http://schemas.openxmlformats.org/officeDocument/2006/relationships/image" Target="../media/image22.png"/><Relationship Id="rId9" Type="http://schemas.openxmlformats.org/officeDocument/2006/relationships/image" Target="../media/image34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2525ABE-70F6-CDB1-8221-69061E512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510D674-270D-22F2-3CB3-24C9C23FA70E}"/>
              </a:ext>
            </a:extLst>
          </p:cNvPr>
          <p:cNvSpPr/>
          <p:nvPr/>
        </p:nvSpPr>
        <p:spPr>
          <a:xfrm>
            <a:off x="4714240" y="5516880"/>
            <a:ext cx="242189" cy="184564"/>
          </a:xfrm>
          <a:prstGeom prst="rect">
            <a:avLst/>
          </a:prstGeom>
          <a:solidFill>
            <a:srgbClr val="F5E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BF58CE-2566-C815-B249-39213DF382B9}"/>
              </a:ext>
            </a:extLst>
          </p:cNvPr>
          <p:cNvSpPr/>
          <p:nvPr/>
        </p:nvSpPr>
        <p:spPr>
          <a:xfrm>
            <a:off x="4719700" y="5516880"/>
            <a:ext cx="242189" cy="184564"/>
          </a:xfrm>
          <a:prstGeom prst="rect">
            <a:avLst/>
          </a:prstGeom>
          <a:solidFill>
            <a:srgbClr val="F5E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D3E092-FFF1-8410-DCBB-C253D89BF3EF}"/>
              </a:ext>
            </a:extLst>
          </p:cNvPr>
          <p:cNvSpPr/>
          <p:nvPr/>
        </p:nvSpPr>
        <p:spPr>
          <a:xfrm>
            <a:off x="9975400" y="4035731"/>
            <a:ext cx="245560" cy="107737"/>
          </a:xfrm>
          <a:prstGeom prst="rect">
            <a:avLst/>
          </a:prstGeom>
          <a:solidFill>
            <a:srgbClr val="F7E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840BA2BD-8B89-47B7-03E4-576FEF1B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1554" y="90954"/>
            <a:ext cx="2743200" cy="365125"/>
          </a:xfrm>
        </p:spPr>
        <p:txBody>
          <a:bodyPr/>
          <a:lstStyle/>
          <a:p>
            <a:fld id="{07EFC717-733A-4CC7-8E7E-1BA8FCF50866}" type="slidenum">
              <a:rPr lang="fr-FR" smtClean="0"/>
              <a:t>1</a:t>
            </a:fld>
            <a:endParaRPr lang="fr-FR" dirty="0"/>
          </a:p>
        </p:txBody>
      </p:sp>
      <p:sp>
        <p:nvSpPr>
          <p:cNvPr id="29" name="Titre 1">
            <a:extLst>
              <a:ext uri="{FF2B5EF4-FFF2-40B4-BE49-F238E27FC236}">
                <a16:creationId xmlns:a16="http://schemas.microsoft.com/office/drawing/2014/main" id="{3C0BE9AC-1762-4200-A6A6-4636BAD11D9A}"/>
              </a:ext>
            </a:extLst>
          </p:cNvPr>
          <p:cNvSpPr txBox="1">
            <a:spLocks/>
          </p:cNvSpPr>
          <p:nvPr/>
        </p:nvSpPr>
        <p:spPr>
          <a:xfrm>
            <a:off x="322728" y="-152601"/>
            <a:ext cx="11421037" cy="1456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u="sng" dirty="0">
                <a:latin typeface="Abadi" panose="020B0604020104020204" pitchFamily="34" charset="0"/>
              </a:rPr>
              <a:t>I/ Principe de la TMM (</a:t>
            </a:r>
            <a:r>
              <a:rPr lang="fr-FR" sz="4400" dirty="0">
                <a:latin typeface="Abadi" panose="020B0604020104020204" pitchFamily="34" charset="0"/>
              </a:rPr>
              <a:t>Transfer Matrix Method)</a:t>
            </a:r>
            <a:endParaRPr lang="fr-FR" u="sng" dirty="0">
              <a:latin typeface="Abadi" panose="020B06040201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933BE3-AEC1-8602-9C22-2C2725D2B9FF}"/>
              </a:ext>
            </a:extLst>
          </p:cNvPr>
          <p:cNvSpPr/>
          <p:nvPr/>
        </p:nvSpPr>
        <p:spPr>
          <a:xfrm>
            <a:off x="1264024" y="2420473"/>
            <a:ext cx="3872752" cy="1845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939DAED-4426-0DB8-FA83-E7B29A28EB57}"/>
              </a:ext>
            </a:extLst>
          </p:cNvPr>
          <p:cNvCxnSpPr>
            <a:cxnSpLocks/>
          </p:cNvCxnSpPr>
          <p:nvPr/>
        </p:nvCxnSpPr>
        <p:spPr>
          <a:xfrm>
            <a:off x="1264024" y="2043953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BE3FE62-8940-BB22-AEFC-0FFC6C5F5F38}"/>
              </a:ext>
            </a:extLst>
          </p:cNvPr>
          <p:cNvCxnSpPr>
            <a:cxnSpLocks/>
          </p:cNvCxnSpPr>
          <p:nvPr/>
        </p:nvCxnSpPr>
        <p:spPr>
          <a:xfrm flipH="1">
            <a:off x="1084729" y="2148341"/>
            <a:ext cx="179294" cy="196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B10EBE0-3ACB-1C0D-C168-0765D3DC0237}"/>
              </a:ext>
            </a:extLst>
          </p:cNvPr>
          <p:cNvCxnSpPr>
            <a:cxnSpLocks/>
          </p:cNvCxnSpPr>
          <p:nvPr/>
        </p:nvCxnSpPr>
        <p:spPr>
          <a:xfrm flipH="1">
            <a:off x="1084728" y="2390387"/>
            <a:ext cx="179294" cy="196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22A4E4E-22EA-7C58-055F-E3B095D00EB1}"/>
              </a:ext>
            </a:extLst>
          </p:cNvPr>
          <p:cNvCxnSpPr>
            <a:cxnSpLocks/>
          </p:cNvCxnSpPr>
          <p:nvPr/>
        </p:nvCxnSpPr>
        <p:spPr>
          <a:xfrm flipH="1">
            <a:off x="1084727" y="2623470"/>
            <a:ext cx="179294" cy="196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A3FBAC4-B5CA-CEE2-963B-48F507DE8439}"/>
              </a:ext>
            </a:extLst>
          </p:cNvPr>
          <p:cNvCxnSpPr>
            <a:cxnSpLocks/>
          </p:cNvCxnSpPr>
          <p:nvPr/>
        </p:nvCxnSpPr>
        <p:spPr>
          <a:xfrm flipH="1">
            <a:off x="1084729" y="2847589"/>
            <a:ext cx="179294" cy="196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3F915711-921A-EA65-8FC9-91DBA8BED156}"/>
                  </a:ext>
                </a:extLst>
              </p:cNvPr>
              <p:cNvSpPr txBox="1"/>
              <p:nvPr/>
            </p:nvSpPr>
            <p:spPr>
              <a:xfrm>
                <a:off x="1084727" y="3144849"/>
                <a:ext cx="693460" cy="993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3F915711-921A-EA65-8FC9-91DBA8BED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727" y="3144849"/>
                <a:ext cx="693460" cy="993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6FB0207D-B57D-D5AB-BF31-BFD62EE05E95}"/>
                  </a:ext>
                </a:extLst>
              </p:cNvPr>
              <p:cNvSpPr txBox="1"/>
              <p:nvPr/>
            </p:nvSpPr>
            <p:spPr>
              <a:xfrm>
                <a:off x="4835334" y="3168484"/>
                <a:ext cx="692690" cy="9616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6FB0207D-B57D-D5AB-BF31-BFD62EE05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334" y="3168484"/>
                <a:ext cx="692690" cy="9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lèche : courbe vers le haut 23">
            <a:extLst>
              <a:ext uri="{FF2B5EF4-FFF2-40B4-BE49-F238E27FC236}">
                <a16:creationId xmlns:a16="http://schemas.microsoft.com/office/drawing/2014/main" id="{B1520A51-CCE4-772F-5B94-70B6334DC6FE}"/>
              </a:ext>
            </a:extLst>
          </p:cNvPr>
          <p:cNvSpPr/>
          <p:nvPr/>
        </p:nvSpPr>
        <p:spPr>
          <a:xfrm>
            <a:off x="1413526" y="4200825"/>
            <a:ext cx="3705319" cy="47513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C96AEA27-DEF6-BF0F-881B-CAF321122FF7}"/>
                  </a:ext>
                </a:extLst>
              </p:cNvPr>
              <p:cNvSpPr txBox="1"/>
              <p:nvPr/>
            </p:nvSpPr>
            <p:spPr>
              <a:xfrm>
                <a:off x="3039318" y="4264458"/>
                <a:ext cx="51995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C96AEA27-DEF6-BF0F-881B-CAF321122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318" y="4264458"/>
                <a:ext cx="51995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1DAB06DC-DEC7-F2EF-6E3D-345095715C47}"/>
                  </a:ext>
                </a:extLst>
              </p:cNvPr>
              <p:cNvSpPr txBox="1"/>
              <p:nvPr/>
            </p:nvSpPr>
            <p:spPr>
              <a:xfrm>
                <a:off x="6276039" y="1858577"/>
                <a:ext cx="3113801" cy="13808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1DAB06DC-DEC7-F2EF-6E3D-345095715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039" y="1858577"/>
                <a:ext cx="3113801" cy="13808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71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2525ABE-70F6-CDB1-8221-69061E512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510D674-270D-22F2-3CB3-24C9C23FA70E}"/>
              </a:ext>
            </a:extLst>
          </p:cNvPr>
          <p:cNvSpPr/>
          <p:nvPr/>
        </p:nvSpPr>
        <p:spPr>
          <a:xfrm>
            <a:off x="4714240" y="5516880"/>
            <a:ext cx="242189" cy="184564"/>
          </a:xfrm>
          <a:prstGeom prst="rect">
            <a:avLst/>
          </a:prstGeom>
          <a:solidFill>
            <a:srgbClr val="F5E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BF58CE-2566-C815-B249-39213DF382B9}"/>
              </a:ext>
            </a:extLst>
          </p:cNvPr>
          <p:cNvSpPr/>
          <p:nvPr/>
        </p:nvSpPr>
        <p:spPr>
          <a:xfrm>
            <a:off x="4719700" y="5516880"/>
            <a:ext cx="242189" cy="184564"/>
          </a:xfrm>
          <a:prstGeom prst="rect">
            <a:avLst/>
          </a:prstGeom>
          <a:solidFill>
            <a:srgbClr val="F5E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D3E092-FFF1-8410-DCBB-C253D89BF3EF}"/>
              </a:ext>
            </a:extLst>
          </p:cNvPr>
          <p:cNvSpPr/>
          <p:nvPr/>
        </p:nvSpPr>
        <p:spPr>
          <a:xfrm>
            <a:off x="9975400" y="4035731"/>
            <a:ext cx="245560" cy="107737"/>
          </a:xfrm>
          <a:prstGeom prst="rect">
            <a:avLst/>
          </a:prstGeom>
          <a:solidFill>
            <a:srgbClr val="F7E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840BA2BD-8B89-47B7-03E4-576FEF1B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1554" y="90954"/>
            <a:ext cx="2743200" cy="365125"/>
          </a:xfrm>
        </p:spPr>
        <p:txBody>
          <a:bodyPr/>
          <a:lstStyle/>
          <a:p>
            <a:fld id="{07EFC717-733A-4CC7-8E7E-1BA8FCF50866}" type="slidenum">
              <a:rPr lang="fr-FR" smtClean="0"/>
              <a:t>2</a:t>
            </a:fld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933BE3-AEC1-8602-9C22-2C2725D2B9FF}"/>
              </a:ext>
            </a:extLst>
          </p:cNvPr>
          <p:cNvSpPr/>
          <p:nvPr/>
        </p:nvSpPr>
        <p:spPr>
          <a:xfrm>
            <a:off x="1264024" y="2420473"/>
            <a:ext cx="3872752" cy="1845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939DAED-4426-0DB8-FA83-E7B29A28EB57}"/>
              </a:ext>
            </a:extLst>
          </p:cNvPr>
          <p:cNvCxnSpPr>
            <a:cxnSpLocks/>
          </p:cNvCxnSpPr>
          <p:nvPr/>
        </p:nvCxnSpPr>
        <p:spPr>
          <a:xfrm>
            <a:off x="1264024" y="2043953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BE3FE62-8940-BB22-AEFC-0FFC6C5F5F38}"/>
              </a:ext>
            </a:extLst>
          </p:cNvPr>
          <p:cNvCxnSpPr>
            <a:cxnSpLocks/>
          </p:cNvCxnSpPr>
          <p:nvPr/>
        </p:nvCxnSpPr>
        <p:spPr>
          <a:xfrm flipH="1">
            <a:off x="1084729" y="2148341"/>
            <a:ext cx="179294" cy="196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B10EBE0-3ACB-1C0D-C168-0765D3DC0237}"/>
              </a:ext>
            </a:extLst>
          </p:cNvPr>
          <p:cNvCxnSpPr>
            <a:cxnSpLocks/>
          </p:cNvCxnSpPr>
          <p:nvPr/>
        </p:nvCxnSpPr>
        <p:spPr>
          <a:xfrm flipH="1">
            <a:off x="1084728" y="2390387"/>
            <a:ext cx="179294" cy="196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22A4E4E-22EA-7C58-055F-E3B095D00EB1}"/>
              </a:ext>
            </a:extLst>
          </p:cNvPr>
          <p:cNvCxnSpPr>
            <a:cxnSpLocks/>
          </p:cNvCxnSpPr>
          <p:nvPr/>
        </p:nvCxnSpPr>
        <p:spPr>
          <a:xfrm flipH="1">
            <a:off x="1084727" y="2623470"/>
            <a:ext cx="179294" cy="196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A3FBAC4-B5CA-CEE2-963B-48F507DE8439}"/>
              </a:ext>
            </a:extLst>
          </p:cNvPr>
          <p:cNvCxnSpPr>
            <a:cxnSpLocks/>
          </p:cNvCxnSpPr>
          <p:nvPr/>
        </p:nvCxnSpPr>
        <p:spPr>
          <a:xfrm flipH="1">
            <a:off x="1084729" y="2847589"/>
            <a:ext cx="179294" cy="196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èche : courbe vers le haut 23">
            <a:extLst>
              <a:ext uri="{FF2B5EF4-FFF2-40B4-BE49-F238E27FC236}">
                <a16:creationId xmlns:a16="http://schemas.microsoft.com/office/drawing/2014/main" id="{B1520A51-CCE4-772F-5B94-70B6334DC6FE}"/>
              </a:ext>
            </a:extLst>
          </p:cNvPr>
          <p:cNvSpPr/>
          <p:nvPr/>
        </p:nvSpPr>
        <p:spPr>
          <a:xfrm>
            <a:off x="2717725" y="5767956"/>
            <a:ext cx="990376" cy="2497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C96AEA27-DEF6-BF0F-881B-CAF321122FF7}"/>
                  </a:ext>
                </a:extLst>
              </p:cNvPr>
              <p:cNvSpPr txBox="1"/>
              <p:nvPr/>
            </p:nvSpPr>
            <p:spPr>
              <a:xfrm>
                <a:off x="2962935" y="6008751"/>
                <a:ext cx="33772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C96AEA27-DEF6-BF0F-881B-CAF321122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935" y="6008751"/>
                <a:ext cx="337722" cy="461665"/>
              </a:xfrm>
              <a:prstGeom prst="rect">
                <a:avLst/>
              </a:prstGeom>
              <a:blipFill>
                <a:blip r:embed="rId3"/>
                <a:stretch>
                  <a:fillRect l="-7273" r="-436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1DAB06DC-DEC7-F2EF-6E3D-345095715C47}"/>
                  </a:ext>
                </a:extLst>
              </p:cNvPr>
              <p:cNvSpPr txBox="1"/>
              <p:nvPr/>
            </p:nvSpPr>
            <p:spPr>
              <a:xfrm>
                <a:off x="6276039" y="1858577"/>
                <a:ext cx="3113801" cy="13808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1DAB06DC-DEC7-F2EF-6E3D-345095715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039" y="1858577"/>
                <a:ext cx="3113801" cy="13808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EFFDB15-047E-F6B5-4C1F-128564B6C5E5}"/>
              </a:ext>
            </a:extLst>
          </p:cNvPr>
          <p:cNvSpPr/>
          <p:nvPr/>
        </p:nvSpPr>
        <p:spPr>
          <a:xfrm>
            <a:off x="1263088" y="4808033"/>
            <a:ext cx="3872752" cy="1845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974788F5-1802-8B4B-8094-CCD43DB1B58F}"/>
              </a:ext>
            </a:extLst>
          </p:cNvPr>
          <p:cNvCxnSpPr>
            <a:cxnSpLocks/>
          </p:cNvCxnSpPr>
          <p:nvPr/>
        </p:nvCxnSpPr>
        <p:spPr>
          <a:xfrm>
            <a:off x="1263088" y="4431513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87EC609-9237-90C4-B875-1D5862E32426}"/>
              </a:ext>
            </a:extLst>
          </p:cNvPr>
          <p:cNvCxnSpPr>
            <a:cxnSpLocks/>
          </p:cNvCxnSpPr>
          <p:nvPr/>
        </p:nvCxnSpPr>
        <p:spPr>
          <a:xfrm flipH="1">
            <a:off x="1083793" y="4535901"/>
            <a:ext cx="179294" cy="196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18CF056-0D18-CC42-FC6C-5941414A3DBE}"/>
              </a:ext>
            </a:extLst>
          </p:cNvPr>
          <p:cNvCxnSpPr>
            <a:cxnSpLocks/>
          </p:cNvCxnSpPr>
          <p:nvPr/>
        </p:nvCxnSpPr>
        <p:spPr>
          <a:xfrm flipH="1">
            <a:off x="1083792" y="4777947"/>
            <a:ext cx="179294" cy="196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0CD9DED-9D66-DBF3-2C25-28E42BE4123F}"/>
              </a:ext>
            </a:extLst>
          </p:cNvPr>
          <p:cNvCxnSpPr>
            <a:cxnSpLocks/>
          </p:cNvCxnSpPr>
          <p:nvPr/>
        </p:nvCxnSpPr>
        <p:spPr>
          <a:xfrm flipH="1">
            <a:off x="1083791" y="5011030"/>
            <a:ext cx="179294" cy="196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53584413-06C5-74C4-6DBD-3A151E6BE8ED}"/>
              </a:ext>
            </a:extLst>
          </p:cNvPr>
          <p:cNvCxnSpPr>
            <a:cxnSpLocks/>
          </p:cNvCxnSpPr>
          <p:nvPr/>
        </p:nvCxnSpPr>
        <p:spPr>
          <a:xfrm flipH="1">
            <a:off x="1083793" y="5235149"/>
            <a:ext cx="179294" cy="196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EBC4F7A8-BB35-3708-3670-AB79093A9022}"/>
              </a:ext>
            </a:extLst>
          </p:cNvPr>
          <p:cNvCxnSpPr>
            <a:cxnSpLocks/>
          </p:cNvCxnSpPr>
          <p:nvPr/>
        </p:nvCxnSpPr>
        <p:spPr>
          <a:xfrm flipV="1">
            <a:off x="2528052" y="4808033"/>
            <a:ext cx="0" cy="194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3830E37-3140-AFE6-84F5-5BED60D077C5}"/>
              </a:ext>
            </a:extLst>
          </p:cNvPr>
          <p:cNvCxnSpPr>
            <a:cxnSpLocks/>
          </p:cNvCxnSpPr>
          <p:nvPr/>
        </p:nvCxnSpPr>
        <p:spPr>
          <a:xfrm flipV="1">
            <a:off x="3899652" y="4808034"/>
            <a:ext cx="0" cy="194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D6047249-B6C3-A6F3-6C95-0EA37B9AD75C}"/>
                  </a:ext>
                </a:extLst>
              </p:cNvPr>
              <p:cNvSpPr txBox="1"/>
              <p:nvPr/>
            </p:nvSpPr>
            <p:spPr>
              <a:xfrm>
                <a:off x="938630" y="5477195"/>
                <a:ext cx="693460" cy="993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D6047249-B6C3-A6F3-6C95-0EA37B9AD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30" y="5477195"/>
                <a:ext cx="693460" cy="993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C4A7F1FC-6674-83F8-B6A4-09916630E4C1}"/>
                  </a:ext>
                </a:extLst>
              </p:cNvPr>
              <p:cNvSpPr txBox="1"/>
              <p:nvPr/>
            </p:nvSpPr>
            <p:spPr>
              <a:xfrm>
                <a:off x="1887075" y="5002065"/>
                <a:ext cx="628505" cy="7479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C4A7F1FC-6674-83F8-B6A4-09916630E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075" y="5002065"/>
                <a:ext cx="628505" cy="7479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F1C63564-D0C4-CC1D-C79C-56CBC074E9F7}"/>
                  </a:ext>
                </a:extLst>
              </p:cNvPr>
              <p:cNvSpPr txBox="1"/>
              <p:nvPr/>
            </p:nvSpPr>
            <p:spPr>
              <a:xfrm>
                <a:off x="2558004" y="5002065"/>
                <a:ext cx="628505" cy="7479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F1C63564-D0C4-CC1D-C79C-56CBC074E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004" y="5002065"/>
                <a:ext cx="628505" cy="7479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82CE921C-D28D-088C-CAB7-7B09824AB8DA}"/>
                  </a:ext>
                </a:extLst>
              </p:cNvPr>
              <p:cNvSpPr txBox="1"/>
              <p:nvPr/>
            </p:nvSpPr>
            <p:spPr>
              <a:xfrm>
                <a:off x="2334623" y="4456330"/>
                <a:ext cx="3831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82CE921C-D28D-088C-CAB7-7B09824AB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623" y="4456330"/>
                <a:ext cx="38310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865AC16F-B989-D1A3-2C09-5CFD6F0A7E4F}"/>
                  </a:ext>
                </a:extLst>
              </p:cNvPr>
              <p:cNvSpPr txBox="1"/>
              <p:nvPr/>
            </p:nvSpPr>
            <p:spPr>
              <a:xfrm>
                <a:off x="3708101" y="4447516"/>
                <a:ext cx="3831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865AC16F-B989-D1A3-2C09-5CFD6F0A7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101" y="4447516"/>
                <a:ext cx="3831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A1777562-AB61-DB53-34AC-46AD6FA5C352}"/>
                  </a:ext>
                </a:extLst>
              </p:cNvPr>
              <p:cNvSpPr txBox="1"/>
              <p:nvPr/>
            </p:nvSpPr>
            <p:spPr>
              <a:xfrm>
                <a:off x="3300657" y="5011030"/>
                <a:ext cx="625620" cy="7479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A1777562-AB61-DB53-34AC-46AD6FA5C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657" y="5011030"/>
                <a:ext cx="625620" cy="7479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0A28D25-D6AE-A974-8F4B-5C30014CBFA4}"/>
                  </a:ext>
                </a:extLst>
              </p:cNvPr>
              <p:cNvSpPr txBox="1"/>
              <p:nvPr/>
            </p:nvSpPr>
            <p:spPr>
              <a:xfrm>
                <a:off x="3971586" y="5011030"/>
                <a:ext cx="625620" cy="7479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0A28D25-D6AE-A974-8F4B-5C30014CB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586" y="5011030"/>
                <a:ext cx="625620" cy="7479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03D3991-6225-0190-0001-3DD2F2862D10}"/>
                  </a:ext>
                </a:extLst>
              </p:cNvPr>
              <p:cNvSpPr txBox="1"/>
              <p:nvPr/>
            </p:nvSpPr>
            <p:spPr>
              <a:xfrm>
                <a:off x="4789495" y="5400506"/>
                <a:ext cx="692690" cy="9616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03D3991-6225-0190-0001-3DD2F2862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495" y="5400506"/>
                <a:ext cx="692690" cy="9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7AAF2E3D-3E2A-3E9F-82C9-6805F768C35D}"/>
                  </a:ext>
                </a:extLst>
              </p:cNvPr>
              <p:cNvSpPr txBox="1"/>
              <p:nvPr/>
            </p:nvSpPr>
            <p:spPr>
              <a:xfrm>
                <a:off x="6269688" y="4500484"/>
                <a:ext cx="2569508" cy="1270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′.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7AAF2E3D-3E2A-3E9F-82C9-6805F768C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688" y="4500484"/>
                <a:ext cx="2569508" cy="1270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re 1">
            <a:extLst>
              <a:ext uri="{FF2B5EF4-FFF2-40B4-BE49-F238E27FC236}">
                <a16:creationId xmlns:a16="http://schemas.microsoft.com/office/drawing/2014/main" id="{05D255DA-BA91-AA01-6052-AE6974F76867}"/>
              </a:ext>
            </a:extLst>
          </p:cNvPr>
          <p:cNvSpPr txBox="1">
            <a:spLocks/>
          </p:cNvSpPr>
          <p:nvPr/>
        </p:nvSpPr>
        <p:spPr>
          <a:xfrm>
            <a:off x="322728" y="-152601"/>
            <a:ext cx="11421037" cy="1456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u="sng" dirty="0">
                <a:latin typeface="Abadi" panose="020B0604020104020204" pitchFamily="34" charset="0"/>
              </a:rPr>
              <a:t>I/ Principe de la TMM (</a:t>
            </a:r>
            <a:r>
              <a:rPr lang="fr-FR" sz="4400" dirty="0">
                <a:latin typeface="Abadi" panose="020B0604020104020204" pitchFamily="34" charset="0"/>
              </a:rPr>
              <a:t>Transfer Matrix Method)</a:t>
            </a:r>
            <a:endParaRPr lang="fr-FR" u="sng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60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2525ABE-70F6-CDB1-8221-69061E512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510D674-270D-22F2-3CB3-24C9C23FA70E}"/>
              </a:ext>
            </a:extLst>
          </p:cNvPr>
          <p:cNvSpPr/>
          <p:nvPr/>
        </p:nvSpPr>
        <p:spPr>
          <a:xfrm>
            <a:off x="4714240" y="5516880"/>
            <a:ext cx="242189" cy="184564"/>
          </a:xfrm>
          <a:prstGeom prst="rect">
            <a:avLst/>
          </a:prstGeom>
          <a:solidFill>
            <a:srgbClr val="F5E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BF58CE-2566-C815-B249-39213DF382B9}"/>
              </a:ext>
            </a:extLst>
          </p:cNvPr>
          <p:cNvSpPr/>
          <p:nvPr/>
        </p:nvSpPr>
        <p:spPr>
          <a:xfrm>
            <a:off x="4719700" y="5516880"/>
            <a:ext cx="242189" cy="184564"/>
          </a:xfrm>
          <a:prstGeom prst="rect">
            <a:avLst/>
          </a:prstGeom>
          <a:solidFill>
            <a:srgbClr val="F5E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D3E092-FFF1-8410-DCBB-C253D89BF3EF}"/>
              </a:ext>
            </a:extLst>
          </p:cNvPr>
          <p:cNvSpPr/>
          <p:nvPr/>
        </p:nvSpPr>
        <p:spPr>
          <a:xfrm>
            <a:off x="9975400" y="4035731"/>
            <a:ext cx="245560" cy="107737"/>
          </a:xfrm>
          <a:prstGeom prst="rect">
            <a:avLst/>
          </a:prstGeom>
          <a:solidFill>
            <a:srgbClr val="F7E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840BA2BD-8B89-47B7-03E4-576FEF1B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1554" y="90954"/>
            <a:ext cx="2743200" cy="365125"/>
          </a:xfrm>
        </p:spPr>
        <p:txBody>
          <a:bodyPr/>
          <a:lstStyle/>
          <a:p>
            <a:fld id="{07EFC717-733A-4CC7-8E7E-1BA8FCF50866}" type="slidenum">
              <a:rPr lang="fr-FR" smtClean="0"/>
              <a:t>3</a:t>
            </a:fld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933BE3-AEC1-8602-9C22-2C2725D2B9FF}"/>
              </a:ext>
            </a:extLst>
          </p:cNvPr>
          <p:cNvSpPr/>
          <p:nvPr/>
        </p:nvSpPr>
        <p:spPr>
          <a:xfrm>
            <a:off x="1264024" y="2420473"/>
            <a:ext cx="3872752" cy="1845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939DAED-4426-0DB8-FA83-E7B29A28EB57}"/>
              </a:ext>
            </a:extLst>
          </p:cNvPr>
          <p:cNvCxnSpPr>
            <a:cxnSpLocks/>
          </p:cNvCxnSpPr>
          <p:nvPr/>
        </p:nvCxnSpPr>
        <p:spPr>
          <a:xfrm>
            <a:off x="1264024" y="2043953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BE3FE62-8940-BB22-AEFC-0FFC6C5F5F38}"/>
              </a:ext>
            </a:extLst>
          </p:cNvPr>
          <p:cNvCxnSpPr>
            <a:cxnSpLocks/>
          </p:cNvCxnSpPr>
          <p:nvPr/>
        </p:nvCxnSpPr>
        <p:spPr>
          <a:xfrm flipH="1">
            <a:off x="1084729" y="2148341"/>
            <a:ext cx="179294" cy="196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B10EBE0-3ACB-1C0D-C168-0765D3DC0237}"/>
              </a:ext>
            </a:extLst>
          </p:cNvPr>
          <p:cNvCxnSpPr>
            <a:cxnSpLocks/>
          </p:cNvCxnSpPr>
          <p:nvPr/>
        </p:nvCxnSpPr>
        <p:spPr>
          <a:xfrm flipH="1">
            <a:off x="1084728" y="2390387"/>
            <a:ext cx="179294" cy="196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22A4E4E-22EA-7C58-055F-E3B095D00EB1}"/>
              </a:ext>
            </a:extLst>
          </p:cNvPr>
          <p:cNvCxnSpPr>
            <a:cxnSpLocks/>
          </p:cNvCxnSpPr>
          <p:nvPr/>
        </p:nvCxnSpPr>
        <p:spPr>
          <a:xfrm flipH="1">
            <a:off x="1084727" y="2623470"/>
            <a:ext cx="179294" cy="196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A3FBAC4-B5CA-CEE2-963B-48F507DE8439}"/>
              </a:ext>
            </a:extLst>
          </p:cNvPr>
          <p:cNvCxnSpPr>
            <a:cxnSpLocks/>
          </p:cNvCxnSpPr>
          <p:nvPr/>
        </p:nvCxnSpPr>
        <p:spPr>
          <a:xfrm flipH="1">
            <a:off x="1084729" y="2847589"/>
            <a:ext cx="179294" cy="196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èche : courbe vers le haut 23">
            <a:extLst>
              <a:ext uri="{FF2B5EF4-FFF2-40B4-BE49-F238E27FC236}">
                <a16:creationId xmlns:a16="http://schemas.microsoft.com/office/drawing/2014/main" id="{B1520A51-CCE4-772F-5B94-70B6334DC6FE}"/>
              </a:ext>
            </a:extLst>
          </p:cNvPr>
          <p:cNvSpPr/>
          <p:nvPr/>
        </p:nvSpPr>
        <p:spPr>
          <a:xfrm>
            <a:off x="2717725" y="5767956"/>
            <a:ext cx="990376" cy="2497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C96AEA27-DEF6-BF0F-881B-CAF321122FF7}"/>
                  </a:ext>
                </a:extLst>
              </p:cNvPr>
              <p:cNvSpPr txBox="1"/>
              <p:nvPr/>
            </p:nvSpPr>
            <p:spPr>
              <a:xfrm>
                <a:off x="2962935" y="6008751"/>
                <a:ext cx="33772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C96AEA27-DEF6-BF0F-881B-CAF321122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935" y="6008751"/>
                <a:ext cx="337722" cy="461665"/>
              </a:xfrm>
              <a:prstGeom prst="rect">
                <a:avLst/>
              </a:prstGeom>
              <a:blipFill>
                <a:blip r:embed="rId3"/>
                <a:stretch>
                  <a:fillRect l="-7273" r="-436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1DAB06DC-DEC7-F2EF-6E3D-345095715C47}"/>
                  </a:ext>
                </a:extLst>
              </p:cNvPr>
              <p:cNvSpPr txBox="1"/>
              <p:nvPr/>
            </p:nvSpPr>
            <p:spPr>
              <a:xfrm>
                <a:off x="6276039" y="1858577"/>
                <a:ext cx="3113801" cy="13808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1DAB06DC-DEC7-F2EF-6E3D-345095715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039" y="1858577"/>
                <a:ext cx="3113801" cy="13808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EFFDB15-047E-F6B5-4C1F-128564B6C5E5}"/>
              </a:ext>
            </a:extLst>
          </p:cNvPr>
          <p:cNvSpPr/>
          <p:nvPr/>
        </p:nvSpPr>
        <p:spPr>
          <a:xfrm>
            <a:off x="1263088" y="4808033"/>
            <a:ext cx="3872752" cy="1845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974788F5-1802-8B4B-8094-CCD43DB1B58F}"/>
              </a:ext>
            </a:extLst>
          </p:cNvPr>
          <p:cNvCxnSpPr>
            <a:cxnSpLocks/>
          </p:cNvCxnSpPr>
          <p:nvPr/>
        </p:nvCxnSpPr>
        <p:spPr>
          <a:xfrm>
            <a:off x="1263088" y="4431513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87EC609-9237-90C4-B875-1D5862E32426}"/>
              </a:ext>
            </a:extLst>
          </p:cNvPr>
          <p:cNvCxnSpPr>
            <a:cxnSpLocks/>
          </p:cNvCxnSpPr>
          <p:nvPr/>
        </p:nvCxnSpPr>
        <p:spPr>
          <a:xfrm flipH="1">
            <a:off x="1083793" y="4535901"/>
            <a:ext cx="179294" cy="196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18CF056-0D18-CC42-FC6C-5941414A3DBE}"/>
              </a:ext>
            </a:extLst>
          </p:cNvPr>
          <p:cNvCxnSpPr>
            <a:cxnSpLocks/>
          </p:cNvCxnSpPr>
          <p:nvPr/>
        </p:nvCxnSpPr>
        <p:spPr>
          <a:xfrm flipH="1">
            <a:off x="1083792" y="4777947"/>
            <a:ext cx="179294" cy="196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0CD9DED-9D66-DBF3-2C25-28E42BE4123F}"/>
              </a:ext>
            </a:extLst>
          </p:cNvPr>
          <p:cNvCxnSpPr>
            <a:cxnSpLocks/>
          </p:cNvCxnSpPr>
          <p:nvPr/>
        </p:nvCxnSpPr>
        <p:spPr>
          <a:xfrm flipH="1">
            <a:off x="1083791" y="5011030"/>
            <a:ext cx="179294" cy="196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53584413-06C5-74C4-6DBD-3A151E6BE8ED}"/>
              </a:ext>
            </a:extLst>
          </p:cNvPr>
          <p:cNvCxnSpPr>
            <a:cxnSpLocks/>
          </p:cNvCxnSpPr>
          <p:nvPr/>
        </p:nvCxnSpPr>
        <p:spPr>
          <a:xfrm flipH="1">
            <a:off x="1083793" y="5235149"/>
            <a:ext cx="179294" cy="196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EBC4F7A8-BB35-3708-3670-AB79093A9022}"/>
              </a:ext>
            </a:extLst>
          </p:cNvPr>
          <p:cNvCxnSpPr>
            <a:cxnSpLocks/>
          </p:cNvCxnSpPr>
          <p:nvPr/>
        </p:nvCxnSpPr>
        <p:spPr>
          <a:xfrm flipV="1">
            <a:off x="2528052" y="4808033"/>
            <a:ext cx="0" cy="194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3830E37-3140-AFE6-84F5-5BED60D077C5}"/>
              </a:ext>
            </a:extLst>
          </p:cNvPr>
          <p:cNvCxnSpPr>
            <a:cxnSpLocks/>
          </p:cNvCxnSpPr>
          <p:nvPr/>
        </p:nvCxnSpPr>
        <p:spPr>
          <a:xfrm flipV="1">
            <a:off x="3899652" y="4808034"/>
            <a:ext cx="0" cy="194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D6047249-B6C3-A6F3-6C95-0EA37B9AD75C}"/>
                  </a:ext>
                </a:extLst>
              </p:cNvPr>
              <p:cNvSpPr txBox="1"/>
              <p:nvPr/>
            </p:nvSpPr>
            <p:spPr>
              <a:xfrm>
                <a:off x="938630" y="5477195"/>
                <a:ext cx="693460" cy="993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D6047249-B6C3-A6F3-6C95-0EA37B9AD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30" y="5477195"/>
                <a:ext cx="693460" cy="993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C4A7F1FC-6674-83F8-B6A4-09916630E4C1}"/>
                  </a:ext>
                </a:extLst>
              </p:cNvPr>
              <p:cNvSpPr txBox="1"/>
              <p:nvPr/>
            </p:nvSpPr>
            <p:spPr>
              <a:xfrm>
                <a:off x="1887075" y="5002065"/>
                <a:ext cx="628505" cy="7479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C4A7F1FC-6674-83F8-B6A4-09916630E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075" y="5002065"/>
                <a:ext cx="628505" cy="7479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F1C63564-D0C4-CC1D-C79C-56CBC074E9F7}"/>
                  </a:ext>
                </a:extLst>
              </p:cNvPr>
              <p:cNvSpPr txBox="1"/>
              <p:nvPr/>
            </p:nvSpPr>
            <p:spPr>
              <a:xfrm>
                <a:off x="2558004" y="5002065"/>
                <a:ext cx="628505" cy="7479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F1C63564-D0C4-CC1D-C79C-56CBC074E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004" y="5002065"/>
                <a:ext cx="628505" cy="7479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82CE921C-D28D-088C-CAB7-7B09824AB8DA}"/>
                  </a:ext>
                </a:extLst>
              </p:cNvPr>
              <p:cNvSpPr txBox="1"/>
              <p:nvPr/>
            </p:nvSpPr>
            <p:spPr>
              <a:xfrm>
                <a:off x="2334623" y="4456330"/>
                <a:ext cx="3831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82CE921C-D28D-088C-CAB7-7B09824AB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623" y="4456330"/>
                <a:ext cx="38310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865AC16F-B989-D1A3-2C09-5CFD6F0A7E4F}"/>
                  </a:ext>
                </a:extLst>
              </p:cNvPr>
              <p:cNvSpPr txBox="1"/>
              <p:nvPr/>
            </p:nvSpPr>
            <p:spPr>
              <a:xfrm>
                <a:off x="3507590" y="4490772"/>
                <a:ext cx="3831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865AC16F-B989-D1A3-2C09-5CFD6F0A7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590" y="4490772"/>
                <a:ext cx="3831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A1777562-AB61-DB53-34AC-46AD6FA5C352}"/>
                  </a:ext>
                </a:extLst>
              </p:cNvPr>
              <p:cNvSpPr txBox="1"/>
              <p:nvPr/>
            </p:nvSpPr>
            <p:spPr>
              <a:xfrm>
                <a:off x="3300657" y="5011030"/>
                <a:ext cx="625620" cy="7479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A1777562-AB61-DB53-34AC-46AD6FA5C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657" y="5011030"/>
                <a:ext cx="625620" cy="7479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0A28D25-D6AE-A974-8F4B-5C30014CBFA4}"/>
                  </a:ext>
                </a:extLst>
              </p:cNvPr>
              <p:cNvSpPr txBox="1"/>
              <p:nvPr/>
            </p:nvSpPr>
            <p:spPr>
              <a:xfrm>
                <a:off x="3971586" y="5011030"/>
                <a:ext cx="625620" cy="7479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0A28D25-D6AE-A974-8F4B-5C30014CB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586" y="5011030"/>
                <a:ext cx="625620" cy="7479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03D3991-6225-0190-0001-3DD2F2862D10}"/>
                  </a:ext>
                </a:extLst>
              </p:cNvPr>
              <p:cNvSpPr txBox="1"/>
              <p:nvPr/>
            </p:nvSpPr>
            <p:spPr>
              <a:xfrm>
                <a:off x="4789495" y="5400506"/>
                <a:ext cx="692690" cy="9616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03D3991-6225-0190-0001-3DD2F2862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495" y="5400506"/>
                <a:ext cx="692690" cy="9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7AAF2E3D-3E2A-3E9F-82C9-6805F768C35D}"/>
                  </a:ext>
                </a:extLst>
              </p:cNvPr>
              <p:cNvSpPr txBox="1"/>
              <p:nvPr/>
            </p:nvSpPr>
            <p:spPr>
              <a:xfrm>
                <a:off x="5920917" y="4156331"/>
                <a:ext cx="5716656" cy="1270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7AAF2E3D-3E2A-3E9F-82C9-6805F768C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917" y="4156331"/>
                <a:ext cx="5716656" cy="1270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12E545D-2582-E378-B7B2-8D3D6D554F7C}"/>
              </a:ext>
            </a:extLst>
          </p:cNvPr>
          <p:cNvCxnSpPr>
            <a:cxnSpLocks/>
          </p:cNvCxnSpPr>
          <p:nvPr/>
        </p:nvCxnSpPr>
        <p:spPr>
          <a:xfrm>
            <a:off x="3908621" y="4213561"/>
            <a:ext cx="0" cy="5944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06E34886-6BD9-20DD-1E1F-54C48DEB5194}"/>
                  </a:ext>
                </a:extLst>
              </p:cNvPr>
              <p:cNvSpPr txBox="1"/>
              <p:nvPr/>
            </p:nvSpPr>
            <p:spPr>
              <a:xfrm>
                <a:off x="3911558" y="4131152"/>
                <a:ext cx="3831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fr-F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06E34886-6BD9-20DD-1E1F-54C48DEB5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558" y="4131152"/>
                <a:ext cx="38310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6F73F423-03E9-D6B1-2023-FE235A4E5A0F}"/>
                  </a:ext>
                </a:extLst>
              </p:cNvPr>
              <p:cNvSpPr txBox="1"/>
              <p:nvPr/>
            </p:nvSpPr>
            <p:spPr>
              <a:xfrm>
                <a:off x="7105614" y="5426551"/>
                <a:ext cx="3092834" cy="1034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𝑎𝑣𝑒𝑐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   1     </m:t>
                                            </m:r>
                                          </m:e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    0     </m:t>
                                            </m:r>
                                          </m:e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    0     </m:t>
                                            </m:r>
                                          </m:e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6F73F423-03E9-D6B1-2023-FE235A4E5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614" y="5426551"/>
                <a:ext cx="3092834" cy="103464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re 1">
            <a:extLst>
              <a:ext uri="{FF2B5EF4-FFF2-40B4-BE49-F238E27FC236}">
                <a16:creationId xmlns:a16="http://schemas.microsoft.com/office/drawing/2014/main" id="{2BDF0686-EEA4-B44F-1745-FB621F446EC9}"/>
              </a:ext>
            </a:extLst>
          </p:cNvPr>
          <p:cNvSpPr txBox="1">
            <a:spLocks/>
          </p:cNvSpPr>
          <p:nvPr/>
        </p:nvSpPr>
        <p:spPr>
          <a:xfrm>
            <a:off x="322728" y="-152601"/>
            <a:ext cx="11421037" cy="1456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u="sng" dirty="0">
                <a:latin typeface="Abadi" panose="020B0604020104020204" pitchFamily="34" charset="0"/>
              </a:rPr>
              <a:t>I/ Principe de la TMM (</a:t>
            </a:r>
            <a:r>
              <a:rPr lang="fr-FR" sz="4400" dirty="0">
                <a:latin typeface="Abadi" panose="020B0604020104020204" pitchFamily="34" charset="0"/>
              </a:rPr>
              <a:t>Transfer Matrix Method)</a:t>
            </a:r>
            <a:endParaRPr lang="fr-FR" u="sng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7259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121</Words>
  <Application>Microsoft Office PowerPoint</Application>
  <PresentationFormat>Grand écran</PresentationFormat>
  <Paragraphs>34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Abadi</vt:lpstr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Ian Vulcanescu</dc:creator>
  <cp:lastModifiedBy>Ian Vulcanescu</cp:lastModifiedBy>
  <cp:revision>1</cp:revision>
  <dcterms:created xsi:type="dcterms:W3CDTF">2023-12-10T21:11:29Z</dcterms:created>
  <dcterms:modified xsi:type="dcterms:W3CDTF">2023-12-10T21:14:20Z</dcterms:modified>
</cp:coreProperties>
</file>