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3395-064A-48D2-9FD7-F08BD8E5E2A7}" type="datetimeFigureOut">
              <a:rPr lang="es-AR" smtClean="0"/>
              <a:pPr/>
              <a:t>02/11/2011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29D5-7901-4E8F-8C80-7BF10D9A9AC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4056" y="764704"/>
            <a:ext cx="7772400" cy="147002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AR" sz="6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LinMemo</a:t>
            </a:r>
            <a:endParaRPr lang="es-AR" sz="6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2924944"/>
            <a:ext cx="6152728" cy="216024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We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are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here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offer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a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speed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up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your</a:t>
            </a:r>
            <a:r>
              <a:rPr lang="es-A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cs typeface="Estrangelo Edessa" pitchFamily="66" charset="0"/>
              </a:rPr>
              <a:t>memory</a:t>
            </a:r>
            <a:endParaRPr lang="es-AR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5" name="4 Imagen" descr="brunocb-tux-r2d2---star-wars-60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60648"/>
            <a:ext cx="2232248" cy="2232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Our</a:t>
            </a:r>
            <a:r>
              <a:rPr lang="es-AR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distinct</a:t>
            </a:r>
            <a:r>
              <a:rPr lang="es-AR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because</a:t>
            </a:r>
            <a:endParaRPr lang="es-AR" sz="48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27373"/>
            <a:ext cx="8229600" cy="4525963"/>
          </a:xfrm>
        </p:spPr>
        <p:txBody>
          <a:bodyPr/>
          <a:lstStyle/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Our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for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anyone</a:t>
            </a:r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can use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at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moment</a:t>
            </a:r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can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play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with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in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spare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time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simple.</a:t>
            </a:r>
          </a:p>
          <a:p>
            <a:endParaRPr lang="es-AR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" name="3 Imagen" descr="951-753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2025352"/>
            <a:ext cx="2195736" cy="2195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Autofit/>
          </a:bodyPr>
          <a:lstStyle/>
          <a:p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LinMemo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based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b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on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scientific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studies</a:t>
            </a:r>
            <a:endParaRPr lang="es-AR" sz="54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endParaRPr lang="es-AR" dirty="0" smtClean="0">
              <a:latin typeface="Estrangelo Edessa" pitchFamily="66" charset="0"/>
              <a:cs typeface="Estrangelo Edessa" pitchFamily="66" charset="0"/>
            </a:endParaRPr>
          </a:p>
          <a:p>
            <a:pPr algn="ctr">
              <a:buNone/>
            </a:pP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These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studies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state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that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do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not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need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</a:t>
            </a:r>
            <a:endParaRPr lang="es-AR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pPr algn="ctr">
              <a:buNone/>
            </a:pP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special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level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of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concentration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increase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endParaRPr lang="es-AR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pPr algn="ctr">
              <a:buNone/>
            </a:pP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memory</a:t>
            </a:r>
            <a:endParaRPr lang="es-AR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8" name="7 Imagen" descr="chozo-mj-tux-gandalf-le-gris-18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221089"/>
            <a:ext cx="2636912" cy="263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Some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specs</a:t>
            </a:r>
            <a:endParaRPr lang="es-AR" sz="54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Written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in Java,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play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anywhere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 </a:t>
            </a: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It’s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free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under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GPLv3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licence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pPr>
              <a:buNone/>
            </a:pPr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has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different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levels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with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more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less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difficulty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can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choose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level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has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levels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and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many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pictures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remember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portable,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not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necessary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have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a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specific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operative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system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software.</a:t>
            </a:r>
          </a:p>
          <a:p>
            <a:endParaRPr lang="es-AR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Screenshots</a:t>
            </a:r>
            <a:endParaRPr lang="es-AR" sz="60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" name="3 Imagen" descr="Captura de pantalla 2011-11-01 a las 17.33.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3685776" cy="4392488"/>
          </a:xfrm>
          <a:prstGeom prst="rect">
            <a:avLst/>
          </a:prstGeom>
        </p:spPr>
      </p:pic>
      <p:pic>
        <p:nvPicPr>
          <p:cNvPr id="5" name="4 Imagen" descr="Captura de pantalla 2011-11-01 a las 17.34.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700808"/>
            <a:ext cx="506428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Why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use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our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game</a:t>
            </a:r>
            <a:r>
              <a:rPr lang="es-AR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?</a:t>
            </a:r>
            <a:endParaRPr lang="es-AR" sz="54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672208"/>
            <a:ext cx="8147248" cy="4853136"/>
          </a:xfrm>
        </p:spPr>
        <p:txBody>
          <a:bodyPr>
            <a:normAutofit lnSpcReduction="10000"/>
          </a:bodyPr>
          <a:lstStyle/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Because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will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improve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memory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while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having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fun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has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been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proven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that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as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days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,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will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begin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feel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progress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memory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will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become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more flexible and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will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remember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more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things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endParaRPr lang="es-AR" dirty="0" smtClean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  <a:p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What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more,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you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will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not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forget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do </a:t>
            </a:r>
            <a:r>
              <a:rPr lang="es-AR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things</a:t>
            </a:r>
            <a:r>
              <a:rPr lang="es-A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endParaRPr lang="es-AR" dirty="0"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fon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9412"/>
            <a:ext cx="9144000" cy="741682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What’s</a:t>
            </a:r>
            <a:r>
              <a:rPr lang="es-AR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66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next</a:t>
            </a:r>
            <a:r>
              <a:rPr lang="es-AR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?</a:t>
            </a:r>
            <a:endParaRPr lang="es-AR" sz="6600" b="1" dirty="0">
              <a:solidFill>
                <a:schemeClr val="accent3">
                  <a:lumMod val="20000"/>
                  <a:lumOff val="80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7" name="6 Llamada de nube"/>
          <p:cNvSpPr/>
          <p:nvPr/>
        </p:nvSpPr>
        <p:spPr>
          <a:xfrm>
            <a:off x="3419872" y="2420888"/>
            <a:ext cx="4320480" cy="1440160"/>
          </a:xfrm>
          <a:prstGeom prst="cloudCallout">
            <a:avLst>
              <a:gd name="adj1" fmla="val -38010"/>
              <a:gd name="adj2" fmla="val 88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3928" y="2536304"/>
            <a:ext cx="5112568" cy="1252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5400" dirty="0" err="1" smtClean="0">
                <a:latin typeface="Estrangelo Edessa" pitchFamily="66" charset="0"/>
                <a:cs typeface="Estrangelo Edessa" pitchFamily="66" charset="0"/>
              </a:rPr>
              <a:t>Let’s</a:t>
            </a:r>
            <a:r>
              <a:rPr lang="es-AR" sz="54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s-AR" sz="5400" dirty="0" smtClean="0">
                <a:latin typeface="Estrangelo Edessa" pitchFamily="66" charset="0"/>
                <a:cs typeface="Estrangelo Edessa" pitchFamily="66" charset="0"/>
              </a:rPr>
              <a:t>try </a:t>
            </a:r>
            <a:r>
              <a:rPr lang="es-AR" sz="5400" dirty="0" err="1" smtClean="0">
                <a:latin typeface="Estrangelo Edessa" pitchFamily="66" charset="0"/>
                <a:cs typeface="Estrangelo Edessa" pitchFamily="66" charset="0"/>
              </a:rPr>
              <a:t>it</a:t>
            </a:r>
            <a:r>
              <a:rPr lang="es-AR" sz="5400" dirty="0" smtClean="0">
                <a:latin typeface="Estrangelo Edessa" pitchFamily="66" charset="0"/>
                <a:cs typeface="Estrangelo Edessa" pitchFamily="66" charset="0"/>
              </a:rPr>
              <a:t>...</a:t>
            </a:r>
            <a:endParaRPr lang="es-AR" sz="5400" dirty="0"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193</Words>
  <Application>Microsoft Office PowerPoint</Application>
  <PresentationFormat>Presentación en pantalla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LinMemo</vt:lpstr>
      <vt:lpstr>Our game is distinct because</vt:lpstr>
      <vt:lpstr>LinMemo is based  on scientific studies</vt:lpstr>
      <vt:lpstr>Some specs</vt:lpstr>
      <vt:lpstr>Screenshots</vt:lpstr>
      <vt:lpstr>Why to use our game?</vt:lpstr>
      <vt:lpstr>What’s next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Maia</dc:creator>
  <cp:lastModifiedBy>Maia C</cp:lastModifiedBy>
  <cp:revision>18</cp:revision>
  <dcterms:created xsi:type="dcterms:W3CDTF">2011-11-01T19:02:33Z</dcterms:created>
  <dcterms:modified xsi:type="dcterms:W3CDTF">2011-11-02T12:33:01Z</dcterms:modified>
</cp:coreProperties>
</file>