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54" d="100"/>
          <a:sy n="54" d="100"/>
        </p:scale>
        <p:origin x="114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8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269538-BFC5-48BB-BEA1-D7AF1F385FD5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 rtlCol="0"/>
        <a:lstStyle/>
        <a:p>
          <a:pPr rtl="0"/>
          <a:endParaRPr lang="en-US"/>
        </a:p>
      </dgm:t>
    </dgm:pt>
    <dgm:pt modelId="{89B367E4-74AC-4BBC-B11C-0520414B0A4C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pt-BR" b="1" i="0"/>
            <a:t>Chatbots Inteligentes</a:t>
          </a:r>
          <a:endParaRPr lang="pt-BR" b="0" i="0"/>
        </a:p>
      </dgm:t>
    </dgm:pt>
    <dgm:pt modelId="{803D51E2-EC3C-42BD-9FB9-699F345A88E2}" type="parTrans" cxnId="{394A5713-5052-4602-A15F-2C682E2DB6F5}">
      <dgm:prSet/>
      <dgm:spPr/>
      <dgm:t>
        <a:bodyPr/>
        <a:lstStyle/>
        <a:p>
          <a:endParaRPr lang="pt-BR"/>
        </a:p>
      </dgm:t>
    </dgm:pt>
    <dgm:pt modelId="{6516D755-989E-4176-9FB5-9F9824E9BDFB}" type="sibTrans" cxnId="{394A5713-5052-4602-A15F-2C682E2DB6F5}">
      <dgm:prSet/>
      <dgm:spPr/>
      <dgm:t>
        <a:bodyPr/>
        <a:lstStyle/>
        <a:p>
          <a:endParaRPr lang="pt-BR"/>
        </a:p>
      </dgm:t>
    </dgm:pt>
    <dgm:pt modelId="{88D65B67-EB21-4120-B88F-60798F670F10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pt-BR" b="0" i="0"/>
            <a:t>Chatbots que mantêm conversas naturais com os usuários.</a:t>
          </a:r>
        </a:p>
      </dgm:t>
    </dgm:pt>
    <dgm:pt modelId="{862B6C01-C5F2-4620-9835-157A39FA5170}" type="parTrans" cxnId="{C76EEA56-7941-4F7A-A068-080398B0C95A}">
      <dgm:prSet/>
      <dgm:spPr/>
      <dgm:t>
        <a:bodyPr/>
        <a:lstStyle/>
        <a:p>
          <a:endParaRPr lang="pt-BR"/>
        </a:p>
      </dgm:t>
    </dgm:pt>
    <dgm:pt modelId="{F1FC4384-9F73-4A63-BDE9-460E568739C2}" type="sibTrans" cxnId="{C76EEA56-7941-4F7A-A068-080398B0C95A}">
      <dgm:prSet/>
      <dgm:spPr/>
      <dgm:t>
        <a:bodyPr/>
        <a:lstStyle/>
        <a:p>
          <a:endParaRPr lang="pt-BR"/>
        </a:p>
      </dgm:t>
    </dgm:pt>
    <dgm:pt modelId="{7130CC6E-FD4B-43C8-AD2E-77826F574545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pt-BR" b="1" i="0"/>
            <a:t>Arte e Design</a:t>
          </a:r>
          <a:endParaRPr lang="pt-BR" b="0" i="0"/>
        </a:p>
      </dgm:t>
    </dgm:pt>
    <dgm:pt modelId="{D7FACEC4-16F2-4613-9111-04C74D82FF6F}" type="parTrans" cxnId="{EBCD8259-E926-4043-8E31-2A87FBAC5F11}">
      <dgm:prSet/>
      <dgm:spPr/>
      <dgm:t>
        <a:bodyPr/>
        <a:lstStyle/>
        <a:p>
          <a:endParaRPr lang="pt-BR"/>
        </a:p>
      </dgm:t>
    </dgm:pt>
    <dgm:pt modelId="{A73D9045-421B-44C7-9CC9-CE52BE5BD553}" type="sibTrans" cxnId="{EBCD8259-E926-4043-8E31-2A87FBAC5F11}">
      <dgm:prSet/>
      <dgm:spPr/>
      <dgm:t>
        <a:bodyPr/>
        <a:lstStyle/>
        <a:p>
          <a:endParaRPr lang="pt-BR"/>
        </a:p>
      </dgm:t>
    </dgm:pt>
    <dgm:pt modelId="{D37EF4E4-0494-4393-BDB9-6E91C46CCCFB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pt-BR" b="0" i="0"/>
            <a:t>Criação de arte digital, moda e música.</a:t>
          </a:r>
        </a:p>
      </dgm:t>
    </dgm:pt>
    <dgm:pt modelId="{ECC89F90-008A-44C2-BB1A-31A82921681B}" type="parTrans" cxnId="{C935079D-3AC8-46F6-82F1-7CBA19F8BD53}">
      <dgm:prSet/>
      <dgm:spPr/>
      <dgm:t>
        <a:bodyPr/>
        <a:lstStyle/>
        <a:p>
          <a:endParaRPr lang="pt-BR"/>
        </a:p>
      </dgm:t>
    </dgm:pt>
    <dgm:pt modelId="{9E6DD8D5-FCEE-4E63-BD79-C0717C59F7C8}" type="sibTrans" cxnId="{C935079D-3AC8-46F6-82F1-7CBA19F8BD53}">
      <dgm:prSet/>
      <dgm:spPr/>
      <dgm:t>
        <a:bodyPr/>
        <a:lstStyle/>
        <a:p>
          <a:endParaRPr lang="pt-BR"/>
        </a:p>
      </dgm:t>
    </dgm:pt>
    <dgm:pt modelId="{2AB996B0-83D5-4763-8F08-2CE65D34C86F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pt-BR" b="1" i="0"/>
            <a:t>Processamento de Linguagem Natural (NLP)</a:t>
          </a:r>
          <a:endParaRPr lang="pt-BR" b="0" i="0"/>
        </a:p>
      </dgm:t>
    </dgm:pt>
    <dgm:pt modelId="{F496EB33-8F37-44DE-9A06-18E72FA470D2}" type="parTrans" cxnId="{3A8F029A-B5E4-41AD-9822-2C0E5A31E11C}">
      <dgm:prSet/>
      <dgm:spPr/>
      <dgm:t>
        <a:bodyPr/>
        <a:lstStyle/>
        <a:p>
          <a:endParaRPr lang="pt-BR"/>
        </a:p>
      </dgm:t>
    </dgm:pt>
    <dgm:pt modelId="{90252142-6324-495C-9608-89E563DB48E0}" type="sibTrans" cxnId="{3A8F029A-B5E4-41AD-9822-2C0E5A31E11C}">
      <dgm:prSet/>
      <dgm:spPr/>
      <dgm:t>
        <a:bodyPr/>
        <a:lstStyle/>
        <a:p>
          <a:endParaRPr lang="pt-BR"/>
        </a:p>
      </dgm:t>
    </dgm:pt>
    <dgm:pt modelId="{C5D7C1E2-EF9B-4ED3-987B-72EFE56F9A6F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pt-BR" b="0" i="0"/>
            <a:t>Geração de texto coerente e relevante.</a:t>
          </a:r>
        </a:p>
      </dgm:t>
    </dgm:pt>
    <dgm:pt modelId="{38DAA61C-8B77-4CC9-9391-53F09A469805}" type="parTrans" cxnId="{035C95F1-6F59-4696-BC5D-F76ADAEB0AD9}">
      <dgm:prSet/>
      <dgm:spPr/>
      <dgm:t>
        <a:bodyPr/>
        <a:lstStyle/>
        <a:p>
          <a:endParaRPr lang="pt-BR"/>
        </a:p>
      </dgm:t>
    </dgm:pt>
    <dgm:pt modelId="{59BB53B4-1834-4343-8E22-BB615C261FD5}" type="sibTrans" cxnId="{035C95F1-6F59-4696-BC5D-F76ADAEB0AD9}">
      <dgm:prSet/>
      <dgm:spPr/>
      <dgm:t>
        <a:bodyPr/>
        <a:lstStyle/>
        <a:p>
          <a:endParaRPr lang="pt-BR"/>
        </a:p>
      </dgm:t>
    </dgm:pt>
    <dgm:pt modelId="{99FD7F24-5BB9-46E8-BB7C-4B477B73B815}" type="pres">
      <dgm:prSet presAssocID="{81269538-BFC5-48BB-BEA1-D7AF1F385FD5}" presName="Name0" presStyleCnt="0">
        <dgm:presLayoutVars>
          <dgm:dir/>
          <dgm:animLvl val="lvl"/>
          <dgm:resizeHandles val="exact"/>
        </dgm:presLayoutVars>
      </dgm:prSet>
      <dgm:spPr/>
    </dgm:pt>
    <dgm:pt modelId="{DEDB1581-3357-4C55-9CAC-A7AAF0E11D23}" type="pres">
      <dgm:prSet presAssocID="{89B367E4-74AC-4BBC-B11C-0520414B0A4C}" presName="linNode" presStyleCnt="0"/>
      <dgm:spPr/>
    </dgm:pt>
    <dgm:pt modelId="{A1DA6016-C79A-4FCA-A455-71FF61001328}" type="pres">
      <dgm:prSet presAssocID="{89B367E4-74AC-4BBC-B11C-0520414B0A4C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7280697B-733F-48F3-B52B-BE3DD683B4C1}" type="pres">
      <dgm:prSet presAssocID="{89B367E4-74AC-4BBC-B11C-0520414B0A4C}" presName="descendantText" presStyleLbl="alignAccFollowNode1" presStyleIdx="0" presStyleCnt="3">
        <dgm:presLayoutVars>
          <dgm:bulletEnabled val="1"/>
        </dgm:presLayoutVars>
      </dgm:prSet>
      <dgm:spPr/>
    </dgm:pt>
    <dgm:pt modelId="{E17EA9FD-B01E-487F-8E7D-A1A1E7882FB4}" type="pres">
      <dgm:prSet presAssocID="{6516D755-989E-4176-9FB5-9F9824E9BDFB}" presName="sp" presStyleCnt="0"/>
      <dgm:spPr/>
    </dgm:pt>
    <dgm:pt modelId="{CB041465-1019-435F-A867-AFD879029875}" type="pres">
      <dgm:prSet presAssocID="{7130CC6E-FD4B-43C8-AD2E-77826F574545}" presName="linNode" presStyleCnt="0"/>
      <dgm:spPr/>
    </dgm:pt>
    <dgm:pt modelId="{D1F99337-5F87-4885-83C4-F8090A46CCD7}" type="pres">
      <dgm:prSet presAssocID="{7130CC6E-FD4B-43C8-AD2E-77826F574545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F5B6E32D-CBE8-432E-843E-3F7892B5D7A0}" type="pres">
      <dgm:prSet presAssocID="{7130CC6E-FD4B-43C8-AD2E-77826F574545}" presName="descendantText" presStyleLbl="alignAccFollowNode1" presStyleIdx="1" presStyleCnt="3">
        <dgm:presLayoutVars>
          <dgm:bulletEnabled val="1"/>
        </dgm:presLayoutVars>
      </dgm:prSet>
      <dgm:spPr/>
    </dgm:pt>
    <dgm:pt modelId="{84C786D8-CACA-4556-9C8B-FA5C485691E3}" type="pres">
      <dgm:prSet presAssocID="{A73D9045-421B-44C7-9CC9-CE52BE5BD553}" presName="sp" presStyleCnt="0"/>
      <dgm:spPr/>
    </dgm:pt>
    <dgm:pt modelId="{C14720F3-461E-4835-B5F5-98EB401AE927}" type="pres">
      <dgm:prSet presAssocID="{2AB996B0-83D5-4763-8F08-2CE65D34C86F}" presName="linNode" presStyleCnt="0"/>
      <dgm:spPr/>
    </dgm:pt>
    <dgm:pt modelId="{9EAA0852-54C6-45D4-A462-82024438AA74}" type="pres">
      <dgm:prSet presAssocID="{2AB996B0-83D5-4763-8F08-2CE65D34C86F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0FBFCC83-5F2C-4093-9BB3-51C720257CD8}" type="pres">
      <dgm:prSet presAssocID="{2AB996B0-83D5-4763-8F08-2CE65D34C86F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555F6A10-6C8C-4D3C-A58B-A1C573AA5011}" type="presOf" srcId="{89B367E4-74AC-4BBC-B11C-0520414B0A4C}" destId="{A1DA6016-C79A-4FCA-A455-71FF61001328}" srcOrd="0" destOrd="0" presId="urn:microsoft.com/office/officeart/2005/8/layout/vList5"/>
    <dgm:cxn modelId="{394A5713-5052-4602-A15F-2C682E2DB6F5}" srcId="{81269538-BFC5-48BB-BEA1-D7AF1F385FD5}" destId="{89B367E4-74AC-4BBC-B11C-0520414B0A4C}" srcOrd="0" destOrd="0" parTransId="{803D51E2-EC3C-42BD-9FB9-699F345A88E2}" sibTransId="{6516D755-989E-4176-9FB5-9F9824E9BDFB}"/>
    <dgm:cxn modelId="{49522035-EEFA-4D26-874A-F5A1ABF5BA52}" type="presOf" srcId="{2AB996B0-83D5-4763-8F08-2CE65D34C86F}" destId="{9EAA0852-54C6-45D4-A462-82024438AA74}" srcOrd="0" destOrd="0" presId="urn:microsoft.com/office/officeart/2005/8/layout/vList5"/>
    <dgm:cxn modelId="{EEAC9971-1EC9-450C-917E-F927A32537E0}" type="presOf" srcId="{D37EF4E4-0494-4393-BDB9-6E91C46CCCFB}" destId="{F5B6E32D-CBE8-432E-843E-3F7892B5D7A0}" srcOrd="0" destOrd="0" presId="urn:microsoft.com/office/officeart/2005/8/layout/vList5"/>
    <dgm:cxn modelId="{C76EEA56-7941-4F7A-A068-080398B0C95A}" srcId="{89B367E4-74AC-4BBC-B11C-0520414B0A4C}" destId="{88D65B67-EB21-4120-B88F-60798F670F10}" srcOrd="0" destOrd="0" parTransId="{862B6C01-C5F2-4620-9835-157A39FA5170}" sibTransId="{F1FC4384-9F73-4A63-BDE9-460E568739C2}"/>
    <dgm:cxn modelId="{EBCD8259-E926-4043-8E31-2A87FBAC5F11}" srcId="{81269538-BFC5-48BB-BEA1-D7AF1F385FD5}" destId="{7130CC6E-FD4B-43C8-AD2E-77826F574545}" srcOrd="1" destOrd="0" parTransId="{D7FACEC4-16F2-4613-9111-04C74D82FF6F}" sibTransId="{A73D9045-421B-44C7-9CC9-CE52BE5BD553}"/>
    <dgm:cxn modelId="{53988784-A0E1-4D82-B36B-740DE83EB0C9}" type="presOf" srcId="{81269538-BFC5-48BB-BEA1-D7AF1F385FD5}" destId="{99FD7F24-5BB9-46E8-BB7C-4B477B73B815}" srcOrd="0" destOrd="0" presId="urn:microsoft.com/office/officeart/2005/8/layout/vList5"/>
    <dgm:cxn modelId="{3A8F029A-B5E4-41AD-9822-2C0E5A31E11C}" srcId="{81269538-BFC5-48BB-BEA1-D7AF1F385FD5}" destId="{2AB996B0-83D5-4763-8F08-2CE65D34C86F}" srcOrd="2" destOrd="0" parTransId="{F496EB33-8F37-44DE-9A06-18E72FA470D2}" sibTransId="{90252142-6324-495C-9608-89E563DB48E0}"/>
    <dgm:cxn modelId="{C935079D-3AC8-46F6-82F1-7CBA19F8BD53}" srcId="{7130CC6E-FD4B-43C8-AD2E-77826F574545}" destId="{D37EF4E4-0494-4393-BDB9-6E91C46CCCFB}" srcOrd="0" destOrd="0" parTransId="{ECC89F90-008A-44C2-BB1A-31A82921681B}" sibTransId="{9E6DD8D5-FCEE-4E63-BD79-C0717C59F7C8}"/>
    <dgm:cxn modelId="{4C7741B7-7267-4C96-89D8-B694F4DFD36B}" type="presOf" srcId="{C5D7C1E2-EF9B-4ED3-987B-72EFE56F9A6F}" destId="{0FBFCC83-5F2C-4093-9BB3-51C720257CD8}" srcOrd="0" destOrd="0" presId="urn:microsoft.com/office/officeart/2005/8/layout/vList5"/>
    <dgm:cxn modelId="{4A6B19C8-1608-40B0-AEC4-B847E70AC9A1}" type="presOf" srcId="{88D65B67-EB21-4120-B88F-60798F670F10}" destId="{7280697B-733F-48F3-B52B-BE3DD683B4C1}" srcOrd="0" destOrd="0" presId="urn:microsoft.com/office/officeart/2005/8/layout/vList5"/>
    <dgm:cxn modelId="{2F9E14E1-43B4-4220-8C01-489B9729EC56}" type="presOf" srcId="{7130CC6E-FD4B-43C8-AD2E-77826F574545}" destId="{D1F99337-5F87-4885-83C4-F8090A46CCD7}" srcOrd="0" destOrd="0" presId="urn:microsoft.com/office/officeart/2005/8/layout/vList5"/>
    <dgm:cxn modelId="{035C95F1-6F59-4696-BC5D-F76ADAEB0AD9}" srcId="{2AB996B0-83D5-4763-8F08-2CE65D34C86F}" destId="{C5D7C1E2-EF9B-4ED3-987B-72EFE56F9A6F}" srcOrd="0" destOrd="0" parTransId="{38DAA61C-8B77-4CC9-9391-53F09A469805}" sibTransId="{59BB53B4-1834-4343-8E22-BB615C261FD5}"/>
    <dgm:cxn modelId="{FF3BA7CB-8D9F-48D5-95BC-06A7F8FD23FA}" type="presParOf" srcId="{99FD7F24-5BB9-46E8-BB7C-4B477B73B815}" destId="{DEDB1581-3357-4C55-9CAC-A7AAF0E11D23}" srcOrd="0" destOrd="0" presId="urn:microsoft.com/office/officeart/2005/8/layout/vList5"/>
    <dgm:cxn modelId="{BA459CDB-BD1E-46A5-AC42-F0B029FB127B}" type="presParOf" srcId="{DEDB1581-3357-4C55-9CAC-A7AAF0E11D23}" destId="{A1DA6016-C79A-4FCA-A455-71FF61001328}" srcOrd="0" destOrd="0" presId="urn:microsoft.com/office/officeart/2005/8/layout/vList5"/>
    <dgm:cxn modelId="{3C67A7C5-C34C-47E8-A238-AB9C3A397984}" type="presParOf" srcId="{DEDB1581-3357-4C55-9CAC-A7AAF0E11D23}" destId="{7280697B-733F-48F3-B52B-BE3DD683B4C1}" srcOrd="1" destOrd="0" presId="urn:microsoft.com/office/officeart/2005/8/layout/vList5"/>
    <dgm:cxn modelId="{F506A8E1-99D9-4D7C-91AC-C08A255BBC24}" type="presParOf" srcId="{99FD7F24-5BB9-46E8-BB7C-4B477B73B815}" destId="{E17EA9FD-B01E-487F-8E7D-A1A1E7882FB4}" srcOrd="1" destOrd="0" presId="urn:microsoft.com/office/officeart/2005/8/layout/vList5"/>
    <dgm:cxn modelId="{972AA1A7-1D61-4FFB-BDF6-5467E0F2E715}" type="presParOf" srcId="{99FD7F24-5BB9-46E8-BB7C-4B477B73B815}" destId="{CB041465-1019-435F-A867-AFD879029875}" srcOrd="2" destOrd="0" presId="urn:microsoft.com/office/officeart/2005/8/layout/vList5"/>
    <dgm:cxn modelId="{0476E38D-A54F-4A61-8695-9A69996530B0}" type="presParOf" srcId="{CB041465-1019-435F-A867-AFD879029875}" destId="{D1F99337-5F87-4885-83C4-F8090A46CCD7}" srcOrd="0" destOrd="0" presId="urn:microsoft.com/office/officeart/2005/8/layout/vList5"/>
    <dgm:cxn modelId="{5406937B-FB2C-457F-A77B-506BE9DD9815}" type="presParOf" srcId="{CB041465-1019-435F-A867-AFD879029875}" destId="{F5B6E32D-CBE8-432E-843E-3F7892B5D7A0}" srcOrd="1" destOrd="0" presId="urn:microsoft.com/office/officeart/2005/8/layout/vList5"/>
    <dgm:cxn modelId="{3FD225C1-9E21-4994-8B90-CD24F0DF56ED}" type="presParOf" srcId="{99FD7F24-5BB9-46E8-BB7C-4B477B73B815}" destId="{84C786D8-CACA-4556-9C8B-FA5C485691E3}" srcOrd="3" destOrd="0" presId="urn:microsoft.com/office/officeart/2005/8/layout/vList5"/>
    <dgm:cxn modelId="{42C26E96-9F4C-4B4A-9840-2D9B60F7C461}" type="presParOf" srcId="{99FD7F24-5BB9-46E8-BB7C-4B477B73B815}" destId="{C14720F3-461E-4835-B5F5-98EB401AE927}" srcOrd="4" destOrd="0" presId="urn:microsoft.com/office/officeart/2005/8/layout/vList5"/>
    <dgm:cxn modelId="{3FC317CE-A3D5-4FF8-9DC7-586EC83BBF4E}" type="presParOf" srcId="{C14720F3-461E-4835-B5F5-98EB401AE927}" destId="{9EAA0852-54C6-45D4-A462-82024438AA74}" srcOrd="0" destOrd="0" presId="urn:microsoft.com/office/officeart/2005/8/layout/vList5"/>
    <dgm:cxn modelId="{B20B2DEF-6C01-46A9-B04E-F39841D564D8}" type="presParOf" srcId="{C14720F3-461E-4835-B5F5-98EB401AE927}" destId="{0FBFCC83-5F2C-4093-9BB3-51C720257CD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F9FC193-7A05-4631-B681-B56EAB543D38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 rtlCol="0"/>
        <a:lstStyle/>
        <a:p>
          <a:pPr rtl="0"/>
          <a:endParaRPr lang="en-US"/>
        </a:p>
      </dgm:t>
    </dgm:pt>
    <dgm:pt modelId="{121DB3AF-184A-41C0-95E2-E0C6BADB8010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pt-BR" b="1" i="0"/>
            <a:t>Qualidade e Diversidade</a:t>
          </a:r>
          <a:endParaRPr lang="pt-BR" b="0" i="0"/>
        </a:p>
      </dgm:t>
    </dgm:pt>
    <dgm:pt modelId="{7FA8C9F0-FEDE-48CE-81E1-2E705D332D9C}" type="parTrans" cxnId="{74CD523D-9063-4ED3-9649-A9D19AA7CFE2}">
      <dgm:prSet/>
      <dgm:spPr/>
      <dgm:t>
        <a:bodyPr/>
        <a:lstStyle/>
        <a:p>
          <a:endParaRPr lang="pt-BR"/>
        </a:p>
      </dgm:t>
    </dgm:pt>
    <dgm:pt modelId="{71E09A82-D0F8-473D-8710-C839D46E6AD3}" type="sibTrans" cxnId="{74CD523D-9063-4ED3-9649-A9D19AA7CFE2}">
      <dgm:prSet/>
      <dgm:spPr/>
      <dgm:t>
        <a:bodyPr/>
        <a:lstStyle/>
        <a:p>
          <a:endParaRPr lang="pt-BR"/>
        </a:p>
      </dgm:t>
    </dgm:pt>
    <dgm:pt modelId="{E688858D-0890-43FC-B8EE-3D4D032F54EC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pt-BR" b="0" i="0"/>
            <a:t>Garantir resultados de alta qualidade e variados.</a:t>
          </a:r>
        </a:p>
      </dgm:t>
    </dgm:pt>
    <dgm:pt modelId="{18314237-4198-4D8A-AE4D-47555B619A57}" type="parTrans" cxnId="{1B4F4C22-A905-4218-A8D1-3F04871D45FE}">
      <dgm:prSet/>
      <dgm:spPr/>
      <dgm:t>
        <a:bodyPr/>
        <a:lstStyle/>
        <a:p>
          <a:endParaRPr lang="pt-BR"/>
        </a:p>
      </dgm:t>
    </dgm:pt>
    <dgm:pt modelId="{D86213D5-0F80-426C-A8D0-EB44BAA21FF9}" type="sibTrans" cxnId="{1B4F4C22-A905-4218-A8D1-3F04871D45FE}">
      <dgm:prSet/>
      <dgm:spPr/>
      <dgm:t>
        <a:bodyPr/>
        <a:lstStyle/>
        <a:p>
          <a:endParaRPr lang="pt-BR"/>
        </a:p>
      </dgm:t>
    </dgm:pt>
    <dgm:pt modelId="{BC3FAD57-3554-41BF-B17E-267F3AB03453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pt-BR" b="1" i="0"/>
            <a:t>Ética</a:t>
          </a:r>
          <a:endParaRPr lang="pt-BR" b="0" i="0"/>
        </a:p>
      </dgm:t>
    </dgm:pt>
    <dgm:pt modelId="{75D3D9FC-1B1F-4566-9B68-1B0780B8B91F}" type="parTrans" cxnId="{F3BA2DF4-9619-4226-BB08-CE009D636583}">
      <dgm:prSet/>
      <dgm:spPr/>
      <dgm:t>
        <a:bodyPr/>
        <a:lstStyle/>
        <a:p>
          <a:endParaRPr lang="pt-BR"/>
        </a:p>
      </dgm:t>
    </dgm:pt>
    <dgm:pt modelId="{EEBEBCC0-942C-40FE-992E-DB17B3DEDA2A}" type="sibTrans" cxnId="{F3BA2DF4-9619-4226-BB08-CE009D636583}">
      <dgm:prSet/>
      <dgm:spPr/>
      <dgm:t>
        <a:bodyPr/>
        <a:lstStyle/>
        <a:p>
          <a:endParaRPr lang="pt-BR"/>
        </a:p>
      </dgm:t>
    </dgm:pt>
    <dgm:pt modelId="{E836A923-BAD4-4692-9D5F-D699A5DA49BB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pt-BR" b="0" i="0"/>
            <a:t>Uso responsável da IA generativa.</a:t>
          </a:r>
        </a:p>
      </dgm:t>
    </dgm:pt>
    <dgm:pt modelId="{D0DB12A1-45A2-4A54-908B-F6C73999772F}" type="parTrans" cxnId="{A59C268A-CBD8-459D-97B8-896D57EB37AD}">
      <dgm:prSet/>
      <dgm:spPr/>
      <dgm:t>
        <a:bodyPr/>
        <a:lstStyle/>
        <a:p>
          <a:endParaRPr lang="pt-BR"/>
        </a:p>
      </dgm:t>
    </dgm:pt>
    <dgm:pt modelId="{94EFF303-BCE4-4AAF-9199-A36F966673E3}" type="sibTrans" cxnId="{A59C268A-CBD8-459D-97B8-896D57EB37AD}">
      <dgm:prSet/>
      <dgm:spPr/>
      <dgm:t>
        <a:bodyPr/>
        <a:lstStyle/>
        <a:p>
          <a:endParaRPr lang="pt-BR"/>
        </a:p>
      </dgm:t>
    </dgm:pt>
    <dgm:pt modelId="{DE3F77CF-6A8C-4783-A2CE-00E88C4199CB}" type="pres">
      <dgm:prSet presAssocID="{CF9FC193-7A05-4631-B681-B56EAB543D38}" presName="Name0" presStyleCnt="0">
        <dgm:presLayoutVars>
          <dgm:dir/>
          <dgm:animLvl val="lvl"/>
          <dgm:resizeHandles val="exact"/>
        </dgm:presLayoutVars>
      </dgm:prSet>
      <dgm:spPr/>
    </dgm:pt>
    <dgm:pt modelId="{D2E1396D-7C2C-4119-A53C-8F8D1578F24E}" type="pres">
      <dgm:prSet presAssocID="{121DB3AF-184A-41C0-95E2-E0C6BADB8010}" presName="composite" presStyleCnt="0"/>
      <dgm:spPr/>
    </dgm:pt>
    <dgm:pt modelId="{5A53A5AA-5869-4738-8B5E-5757371D94F1}" type="pres">
      <dgm:prSet presAssocID="{121DB3AF-184A-41C0-95E2-E0C6BADB8010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10BE1E7E-FE38-4D4C-A9E2-10E8B31FA543}" type="pres">
      <dgm:prSet presAssocID="{121DB3AF-184A-41C0-95E2-E0C6BADB8010}" presName="desTx" presStyleLbl="alignAccFollowNode1" presStyleIdx="0" presStyleCnt="2">
        <dgm:presLayoutVars>
          <dgm:bulletEnabled val="1"/>
        </dgm:presLayoutVars>
      </dgm:prSet>
      <dgm:spPr/>
    </dgm:pt>
    <dgm:pt modelId="{9416CDEF-E421-4677-8886-5B8465C45F4B}" type="pres">
      <dgm:prSet presAssocID="{71E09A82-D0F8-473D-8710-C839D46E6AD3}" presName="space" presStyleCnt="0"/>
      <dgm:spPr/>
    </dgm:pt>
    <dgm:pt modelId="{70C7266D-55AB-44F1-B21B-F5D19C86F453}" type="pres">
      <dgm:prSet presAssocID="{BC3FAD57-3554-41BF-B17E-267F3AB03453}" presName="composite" presStyleCnt="0"/>
      <dgm:spPr/>
    </dgm:pt>
    <dgm:pt modelId="{4E74A091-B4AA-48BB-81E5-BC1EE10D08B8}" type="pres">
      <dgm:prSet presAssocID="{BC3FAD57-3554-41BF-B17E-267F3AB03453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1202B664-FF35-4112-9233-5B7E51A6D153}" type="pres">
      <dgm:prSet presAssocID="{BC3FAD57-3554-41BF-B17E-267F3AB03453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1B4F4C22-A905-4218-A8D1-3F04871D45FE}" srcId="{121DB3AF-184A-41C0-95E2-E0C6BADB8010}" destId="{E688858D-0890-43FC-B8EE-3D4D032F54EC}" srcOrd="0" destOrd="0" parTransId="{18314237-4198-4D8A-AE4D-47555B619A57}" sibTransId="{D86213D5-0F80-426C-A8D0-EB44BAA21FF9}"/>
    <dgm:cxn modelId="{74CD523D-9063-4ED3-9649-A9D19AA7CFE2}" srcId="{CF9FC193-7A05-4631-B681-B56EAB543D38}" destId="{121DB3AF-184A-41C0-95E2-E0C6BADB8010}" srcOrd="0" destOrd="0" parTransId="{7FA8C9F0-FEDE-48CE-81E1-2E705D332D9C}" sibTransId="{71E09A82-D0F8-473D-8710-C839D46E6AD3}"/>
    <dgm:cxn modelId="{2B36543D-8C0A-4C8F-8382-4557B99795DE}" type="presOf" srcId="{BC3FAD57-3554-41BF-B17E-267F3AB03453}" destId="{4E74A091-B4AA-48BB-81E5-BC1EE10D08B8}" srcOrd="0" destOrd="0" presId="urn:microsoft.com/office/officeart/2005/8/layout/hList1"/>
    <dgm:cxn modelId="{69623268-ABCD-46F1-BA07-E6F559E8FEB7}" type="presOf" srcId="{121DB3AF-184A-41C0-95E2-E0C6BADB8010}" destId="{5A53A5AA-5869-4738-8B5E-5757371D94F1}" srcOrd="0" destOrd="0" presId="urn:microsoft.com/office/officeart/2005/8/layout/hList1"/>
    <dgm:cxn modelId="{AAECF784-8F1D-4908-B93D-837F49AB8751}" type="presOf" srcId="{CF9FC193-7A05-4631-B681-B56EAB543D38}" destId="{DE3F77CF-6A8C-4783-A2CE-00E88C4199CB}" srcOrd="0" destOrd="0" presId="urn:microsoft.com/office/officeart/2005/8/layout/hList1"/>
    <dgm:cxn modelId="{A59C268A-CBD8-459D-97B8-896D57EB37AD}" srcId="{BC3FAD57-3554-41BF-B17E-267F3AB03453}" destId="{E836A923-BAD4-4692-9D5F-D699A5DA49BB}" srcOrd="0" destOrd="0" parTransId="{D0DB12A1-45A2-4A54-908B-F6C73999772F}" sibTransId="{94EFF303-BCE4-4AAF-9199-A36F966673E3}"/>
    <dgm:cxn modelId="{D2FDEFBB-E827-4608-AC7D-5DD76A98B87F}" type="presOf" srcId="{E688858D-0890-43FC-B8EE-3D4D032F54EC}" destId="{10BE1E7E-FE38-4D4C-A9E2-10E8B31FA543}" srcOrd="0" destOrd="0" presId="urn:microsoft.com/office/officeart/2005/8/layout/hList1"/>
    <dgm:cxn modelId="{9855F1F3-44F2-4C4E-BF05-B85A7C44BD73}" type="presOf" srcId="{E836A923-BAD4-4692-9D5F-D699A5DA49BB}" destId="{1202B664-FF35-4112-9233-5B7E51A6D153}" srcOrd="0" destOrd="0" presId="urn:microsoft.com/office/officeart/2005/8/layout/hList1"/>
    <dgm:cxn modelId="{F3BA2DF4-9619-4226-BB08-CE009D636583}" srcId="{CF9FC193-7A05-4631-B681-B56EAB543D38}" destId="{BC3FAD57-3554-41BF-B17E-267F3AB03453}" srcOrd="1" destOrd="0" parTransId="{75D3D9FC-1B1F-4566-9B68-1B0780B8B91F}" sibTransId="{EEBEBCC0-942C-40FE-992E-DB17B3DEDA2A}"/>
    <dgm:cxn modelId="{3C2B3353-467D-4F90-9A14-A14DE9BC97FA}" type="presParOf" srcId="{DE3F77CF-6A8C-4783-A2CE-00E88C4199CB}" destId="{D2E1396D-7C2C-4119-A53C-8F8D1578F24E}" srcOrd="0" destOrd="0" presId="urn:microsoft.com/office/officeart/2005/8/layout/hList1"/>
    <dgm:cxn modelId="{CB967EBA-08F0-4564-9A41-A9EC0C9AC39F}" type="presParOf" srcId="{D2E1396D-7C2C-4119-A53C-8F8D1578F24E}" destId="{5A53A5AA-5869-4738-8B5E-5757371D94F1}" srcOrd="0" destOrd="0" presId="urn:microsoft.com/office/officeart/2005/8/layout/hList1"/>
    <dgm:cxn modelId="{3EF920C9-1B68-46CB-A3B0-562A95F3D1D1}" type="presParOf" srcId="{D2E1396D-7C2C-4119-A53C-8F8D1578F24E}" destId="{10BE1E7E-FE38-4D4C-A9E2-10E8B31FA543}" srcOrd="1" destOrd="0" presId="urn:microsoft.com/office/officeart/2005/8/layout/hList1"/>
    <dgm:cxn modelId="{E17036FA-FB31-4149-8A8E-E900E32AF5A3}" type="presParOf" srcId="{DE3F77CF-6A8C-4783-A2CE-00E88C4199CB}" destId="{9416CDEF-E421-4677-8886-5B8465C45F4B}" srcOrd="1" destOrd="0" presId="urn:microsoft.com/office/officeart/2005/8/layout/hList1"/>
    <dgm:cxn modelId="{C38DD7A9-A426-4D22-A8A2-BCECAAA115CB}" type="presParOf" srcId="{DE3F77CF-6A8C-4783-A2CE-00E88C4199CB}" destId="{70C7266D-55AB-44F1-B21B-F5D19C86F453}" srcOrd="2" destOrd="0" presId="urn:microsoft.com/office/officeart/2005/8/layout/hList1"/>
    <dgm:cxn modelId="{D76B5574-5FD4-4A22-A7EB-15D7926D7168}" type="presParOf" srcId="{70C7266D-55AB-44F1-B21B-F5D19C86F453}" destId="{4E74A091-B4AA-48BB-81E5-BC1EE10D08B8}" srcOrd="0" destOrd="0" presId="urn:microsoft.com/office/officeart/2005/8/layout/hList1"/>
    <dgm:cxn modelId="{FF95D6CA-DEF7-4FA1-A8C1-D188C539A4DC}" type="presParOf" srcId="{70C7266D-55AB-44F1-B21B-F5D19C86F453}" destId="{1202B664-FF35-4112-9233-5B7E51A6D15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80697B-733F-48F3-B52B-BE3DD683B4C1}">
      <dsp:nvSpPr>
        <dsp:cNvPr id="0" name=""/>
        <dsp:cNvSpPr/>
      </dsp:nvSpPr>
      <dsp:spPr>
        <a:xfrm rot="5400000">
          <a:off x="6279531" y="-2597504"/>
          <a:ext cx="913097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pt-BR" sz="2800" b="0" i="0" kern="1200"/>
            <a:t>Chatbots que mantêm conversas naturais com os usuários.</a:t>
          </a:r>
        </a:p>
      </dsp:txBody>
      <dsp:txXfrm rot="-5400000">
        <a:off x="3566160" y="160441"/>
        <a:ext cx="6295266" cy="823949"/>
      </dsp:txXfrm>
    </dsp:sp>
    <dsp:sp modelId="{A1DA6016-C79A-4FCA-A455-71FF61001328}">
      <dsp:nvSpPr>
        <dsp:cNvPr id="0" name=""/>
        <dsp:cNvSpPr/>
      </dsp:nvSpPr>
      <dsp:spPr>
        <a:xfrm>
          <a:off x="0" y="1729"/>
          <a:ext cx="3566160" cy="114137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pt-BR" sz="2500" b="1" i="0" kern="1200"/>
            <a:t>Chatbots Inteligentes</a:t>
          </a:r>
          <a:endParaRPr lang="pt-BR" sz="2500" b="0" i="0" kern="1200"/>
        </a:p>
      </dsp:txBody>
      <dsp:txXfrm>
        <a:off x="55717" y="57446"/>
        <a:ext cx="3454726" cy="1029938"/>
      </dsp:txXfrm>
    </dsp:sp>
    <dsp:sp modelId="{F5B6E32D-CBE8-432E-843E-3F7892B5D7A0}">
      <dsp:nvSpPr>
        <dsp:cNvPr id="0" name=""/>
        <dsp:cNvSpPr/>
      </dsp:nvSpPr>
      <dsp:spPr>
        <a:xfrm rot="5400000">
          <a:off x="6279531" y="-1399064"/>
          <a:ext cx="913097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pt-BR" sz="2800" b="0" i="0" kern="1200"/>
            <a:t>Criação de arte digital, moda e música.</a:t>
          </a:r>
        </a:p>
      </dsp:txBody>
      <dsp:txXfrm rot="-5400000">
        <a:off x="3566160" y="1358881"/>
        <a:ext cx="6295266" cy="823949"/>
      </dsp:txXfrm>
    </dsp:sp>
    <dsp:sp modelId="{D1F99337-5F87-4885-83C4-F8090A46CCD7}">
      <dsp:nvSpPr>
        <dsp:cNvPr id="0" name=""/>
        <dsp:cNvSpPr/>
      </dsp:nvSpPr>
      <dsp:spPr>
        <a:xfrm>
          <a:off x="0" y="1200169"/>
          <a:ext cx="3566160" cy="114137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pt-BR" sz="2500" b="1" i="0" kern="1200"/>
            <a:t>Arte e Design</a:t>
          </a:r>
          <a:endParaRPr lang="pt-BR" sz="2500" b="0" i="0" kern="1200"/>
        </a:p>
      </dsp:txBody>
      <dsp:txXfrm>
        <a:off x="55717" y="1255886"/>
        <a:ext cx="3454726" cy="1029938"/>
      </dsp:txXfrm>
    </dsp:sp>
    <dsp:sp modelId="{0FBFCC83-5F2C-4093-9BB3-51C720257CD8}">
      <dsp:nvSpPr>
        <dsp:cNvPr id="0" name=""/>
        <dsp:cNvSpPr/>
      </dsp:nvSpPr>
      <dsp:spPr>
        <a:xfrm rot="5400000">
          <a:off x="6279531" y="-200623"/>
          <a:ext cx="913097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pt-BR" sz="2800" b="0" i="0" kern="1200"/>
            <a:t>Geração de texto coerente e relevante.</a:t>
          </a:r>
        </a:p>
      </dsp:txBody>
      <dsp:txXfrm rot="-5400000">
        <a:off x="3566160" y="2557322"/>
        <a:ext cx="6295266" cy="823949"/>
      </dsp:txXfrm>
    </dsp:sp>
    <dsp:sp modelId="{9EAA0852-54C6-45D4-A462-82024438AA74}">
      <dsp:nvSpPr>
        <dsp:cNvPr id="0" name=""/>
        <dsp:cNvSpPr/>
      </dsp:nvSpPr>
      <dsp:spPr>
        <a:xfrm>
          <a:off x="0" y="2398610"/>
          <a:ext cx="3566160" cy="114137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pt-BR" sz="2500" b="1" i="0" kern="1200"/>
            <a:t>Processamento de Linguagem Natural (NLP)</a:t>
          </a:r>
          <a:endParaRPr lang="pt-BR" sz="2500" b="0" i="0" kern="1200"/>
        </a:p>
      </dsp:txBody>
      <dsp:txXfrm>
        <a:off x="55717" y="2454327"/>
        <a:ext cx="3454726" cy="10299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53A5AA-5869-4738-8B5E-5757371D94F1}">
      <dsp:nvSpPr>
        <dsp:cNvPr id="0" name=""/>
        <dsp:cNvSpPr/>
      </dsp:nvSpPr>
      <dsp:spPr>
        <a:xfrm>
          <a:off x="55" y="32869"/>
          <a:ext cx="5287072" cy="15223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7152" tIns="186944" rIns="327152" bIns="186944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pt-BR" sz="4600" b="1" i="0" kern="1200"/>
            <a:t>Qualidade e Diversidade</a:t>
          </a:r>
          <a:endParaRPr lang="pt-BR" sz="4600" b="0" i="0" kern="1200"/>
        </a:p>
      </dsp:txBody>
      <dsp:txXfrm>
        <a:off x="55" y="32869"/>
        <a:ext cx="5287072" cy="1522307"/>
      </dsp:txXfrm>
    </dsp:sp>
    <dsp:sp modelId="{10BE1E7E-FE38-4D4C-A9E2-10E8B31FA543}">
      <dsp:nvSpPr>
        <dsp:cNvPr id="0" name=""/>
        <dsp:cNvSpPr/>
      </dsp:nvSpPr>
      <dsp:spPr>
        <a:xfrm>
          <a:off x="55" y="1555176"/>
          <a:ext cx="5287072" cy="290420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5364" tIns="245364" rIns="327152" bIns="368046" numCol="1" spcCol="1270" anchor="t" anchorCtr="0">
          <a:noAutofit/>
        </a:bodyPr>
        <a:lstStyle/>
        <a:p>
          <a:pPr marL="285750" lvl="1" indent="-285750" algn="l" defTabSz="20447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pt-BR" sz="4600" b="0" i="0" kern="1200"/>
            <a:t>Garantir resultados de alta qualidade e variados.</a:t>
          </a:r>
        </a:p>
      </dsp:txBody>
      <dsp:txXfrm>
        <a:off x="55" y="1555176"/>
        <a:ext cx="5287072" cy="2904209"/>
      </dsp:txXfrm>
    </dsp:sp>
    <dsp:sp modelId="{4E74A091-B4AA-48BB-81E5-BC1EE10D08B8}">
      <dsp:nvSpPr>
        <dsp:cNvPr id="0" name=""/>
        <dsp:cNvSpPr/>
      </dsp:nvSpPr>
      <dsp:spPr>
        <a:xfrm>
          <a:off x="6027318" y="32869"/>
          <a:ext cx="5287072" cy="15223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7152" tIns="186944" rIns="327152" bIns="186944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pt-BR" sz="4600" b="1" i="0" kern="1200"/>
            <a:t>Ética</a:t>
          </a:r>
          <a:endParaRPr lang="pt-BR" sz="4600" b="0" i="0" kern="1200"/>
        </a:p>
      </dsp:txBody>
      <dsp:txXfrm>
        <a:off x="6027318" y="32869"/>
        <a:ext cx="5287072" cy="1522307"/>
      </dsp:txXfrm>
    </dsp:sp>
    <dsp:sp modelId="{1202B664-FF35-4112-9233-5B7E51A6D153}">
      <dsp:nvSpPr>
        <dsp:cNvPr id="0" name=""/>
        <dsp:cNvSpPr/>
      </dsp:nvSpPr>
      <dsp:spPr>
        <a:xfrm>
          <a:off x="6027318" y="1555176"/>
          <a:ext cx="5287072" cy="290420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5364" tIns="245364" rIns="327152" bIns="368046" numCol="1" spcCol="1270" anchor="t" anchorCtr="0">
          <a:noAutofit/>
        </a:bodyPr>
        <a:lstStyle/>
        <a:p>
          <a:pPr marL="285750" lvl="1" indent="-285750" algn="l" defTabSz="20447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pt-BR" sz="4600" b="0" i="0" kern="1200"/>
            <a:t>Uso responsável da IA generativa.</a:t>
          </a:r>
        </a:p>
      </dsp:txBody>
      <dsp:txXfrm>
        <a:off x="6027318" y="1555176"/>
        <a:ext cx="5287072" cy="29042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E947F2B1-E2BA-4CED-821E-46D9EECC59B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A25549B-65C1-4BEA-996B-FAC71F7089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F5B266-F467-492B-9CB1-9D8DAE746656}" type="datetimeFigureOut">
              <a:rPr lang="pt-BR" smtClean="0"/>
              <a:t>16/04/2024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B1A06E0-82A3-4C94-B558-074B3248DF5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C170E91-12FF-42BD-8BDC-7AF2690C420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8A62FC-A62D-4526-B7F3-A3D1B8D076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32981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2C4594-5209-43CD-867D-84E7774A7507}" type="datetimeFigureOut">
              <a:rPr lang="pt-BR" smtClean="0"/>
              <a:t>16/04/2024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noProof="0" dirty="0"/>
              <a:t>Editar estilos de texto Mestre</a:t>
            </a:r>
            <a:endParaRPr lang="pt-BR" dirty="0"/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D7D9D4-EF1E-4C2E-9DBA-ADFF91DD647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06482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indent="0" algn="l" defTabSz="914400" rtl="0" eaLnBrk="1" fontAlgn="auto" latinLnBrk="0" hangingPunct="1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7D9D4-EF1E-4C2E-9DBA-ADFF91DD6475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58708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7D9D4-EF1E-4C2E-9DBA-ADFF91DD6475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68223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7D9D4-EF1E-4C2E-9DBA-ADFF91DD6475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29953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7D9D4-EF1E-4C2E-9DBA-ADFF91DD6475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29778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7D9D4-EF1E-4C2E-9DBA-ADFF91DD6475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11683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7D9D4-EF1E-4C2E-9DBA-ADFF91DD6475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6229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Imagem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upo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tângulo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orma livre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orma Livre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tângulo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orma livre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orma livre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orma livre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orma livre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orma livre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orma livre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orma livre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orma livre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orma livre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orma livre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orma livre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orma livre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orma livre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orma livre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orma livre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orma livre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orma livre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orma livre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orma livre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orma livre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orma livre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orma livre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orma livre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orma livre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tângulo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orma livre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orma livre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orma livre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orma livre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orma livre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orma livre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orma livre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orma livre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orma livre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orma livre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orma livre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tângulo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orma livre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orma livre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orma livre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orma livre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orma livre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orma livre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orma livre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orma livre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orma livre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orma livre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orma livre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orma livre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orma livre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876424" y="1122363"/>
            <a:ext cx="8791575" cy="2387600"/>
          </a:xfrm>
        </p:spPr>
        <p:txBody>
          <a:bodyPr rtlCol="0" anchor="b">
            <a:normAutofit/>
          </a:bodyPr>
          <a:lstStyle>
            <a:lvl1pPr algn="l">
              <a:defRPr sz="48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876424" y="3602038"/>
            <a:ext cx="8791575" cy="1655762"/>
          </a:xfrm>
        </p:spPr>
        <p:txBody>
          <a:bodyPr rtlCol="0"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 rtlCol="0"/>
          <a:lstStyle/>
          <a:p>
            <a:pPr rtl="0"/>
            <a:fld id="{A36D024B-6521-43EE-B75B-026EF60BA7AA}" type="datetime1">
              <a:rPr lang="pt-BR" noProof="0" smtClean="0"/>
              <a:t>16/04/2024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250" advClick="0" advTm="10000">
        <p14:vortex dir="r"/>
      </p:transition>
    </mc:Choice>
    <mc:Fallback>
      <p:transition spd="slow" advClick="0" advTm="10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m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1410" y="4304664"/>
            <a:ext cx="9912355" cy="819355"/>
          </a:xfrm>
        </p:spPr>
        <p:txBody>
          <a:bodyPr rtlCol="0" anchor="b">
            <a:normAutofit/>
          </a:bodyPr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364" y="5124020"/>
            <a:ext cx="9910859" cy="682472"/>
          </a:xfrm>
        </p:spPr>
        <p:txBody>
          <a:bodyPr rtlCol="0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D46644-0C8C-4B2E-8369-CCEA0EB26CA8}" type="datetime1">
              <a:rPr lang="pt-BR" noProof="0" smtClean="0"/>
              <a:t>16/04/2024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250" advClick="0" advTm="10000">
        <p14:vortex dir="r"/>
      </p:transition>
    </mc:Choice>
    <mc:Fallback>
      <p:transition spd="slow" advClick="0" advTm="10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1456" y="609600"/>
            <a:ext cx="9905955" cy="3429000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410" y="4419599"/>
            <a:ext cx="9904459" cy="1371599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B5BEA7F-1AFB-49DD-A3F1-64E1620E51B2}" type="datetime1">
              <a:rPr lang="pt-BR" noProof="0" smtClean="0"/>
              <a:t>16/04/2024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250" advClick="0" advTm="10000">
        <p14:vortex dir="r"/>
      </p:transition>
    </mc:Choice>
    <mc:Fallback>
      <p:transition spd="slow" advClick="0" advTm="1000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12" name="Espaço Reservado para Texto 3"/>
          <p:cNvSpPr>
            <a:spLocks noGrp="1"/>
          </p:cNvSpPr>
          <p:nvPr>
            <p:ph type="body" sz="half" idx="13" hasCustomPrompt="1"/>
          </p:nvPr>
        </p:nvSpPr>
        <p:spPr>
          <a:xfrm>
            <a:off x="1720644" y="3365557"/>
            <a:ext cx="8752299" cy="54896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411" y="4309919"/>
            <a:ext cx="9906002" cy="1489496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9A47D19-B5A2-4A09-8BCF-61189AC8F394}" type="datetime1">
              <a:rPr lang="pt-BR" noProof="0" smtClean="0"/>
              <a:t>16/04/2024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60" name="Caixa de texto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BR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61" name="Caixa de texto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BR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250" advClick="0" advTm="10000">
        <p14:vortex dir="r"/>
      </p:transition>
    </mc:Choice>
    <mc:Fallback>
      <p:transition spd="slow" advClick="0" advTm="1000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1410" y="2134041"/>
            <a:ext cx="9906001" cy="2511835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364" y="4657655"/>
            <a:ext cx="9904505" cy="1140644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49D303F-115C-4AB0-BF64-F84AF60E4332}" type="datetime1">
              <a:rPr lang="pt-BR" noProof="0" smtClean="0"/>
              <a:t>16/04/2024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250" advClick="0" advTm="10000">
        <p14:vortex dir="r"/>
      </p:transition>
    </mc:Choice>
    <mc:Fallback>
      <p:transition spd="slow" advClick="0" advTm="10000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ítulo 1"/>
          <p:cNvSpPr>
            <a:spLocks noGrp="1"/>
          </p:cNvSpPr>
          <p:nvPr>
            <p:ph type="title" hasCustomPrompt="1"/>
          </p:nvPr>
        </p:nvSpPr>
        <p:spPr>
          <a:xfrm>
            <a:off x="1141413" y="609600"/>
            <a:ext cx="9905998" cy="1905000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7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41410" y="2674463"/>
            <a:ext cx="3196899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8" name="Espaço Reservado para Texto 3"/>
          <p:cNvSpPr>
            <a:spLocks noGrp="1"/>
          </p:cNvSpPr>
          <p:nvPr>
            <p:ph type="body" sz="half" idx="15" hasCustomPrompt="1"/>
          </p:nvPr>
        </p:nvSpPr>
        <p:spPr>
          <a:xfrm>
            <a:off x="1127918" y="3360263"/>
            <a:ext cx="3208735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9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4514766" y="2677635"/>
            <a:ext cx="3184385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10" name="Espaço Reservado para Texto 3"/>
          <p:cNvSpPr>
            <a:spLocks noGrp="1"/>
          </p:cNvSpPr>
          <p:nvPr>
            <p:ph type="body" sz="half" idx="16" hasCustomPrompt="1"/>
          </p:nvPr>
        </p:nvSpPr>
        <p:spPr>
          <a:xfrm>
            <a:off x="4504213" y="3363435"/>
            <a:ext cx="3195830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11" name="Espaço Reservado para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7852442" y="2674463"/>
            <a:ext cx="3194968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12" name="Espaço Reservado para Texto 3"/>
          <p:cNvSpPr>
            <a:spLocks noGrp="1"/>
          </p:cNvSpPr>
          <p:nvPr>
            <p:ph type="body" sz="half" idx="17" hasCustomPrompt="1"/>
          </p:nvPr>
        </p:nvSpPr>
        <p:spPr>
          <a:xfrm>
            <a:off x="7852442" y="3360263"/>
            <a:ext cx="3194968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4196294-876E-45EB-8002-578B34D9D72B}" type="datetime1">
              <a:rPr lang="pt-BR" noProof="0" smtClean="0"/>
              <a:t>16/04/2024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250" advClick="0" advTm="10000">
        <p14:vortex dir="r"/>
      </p:transition>
    </mc:Choice>
    <mc:Fallback>
      <p:transition spd="slow" advClick="0" advTm="10000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imagem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ítulo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19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41413" y="4404596"/>
            <a:ext cx="319524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20" name="Espaço reservado para imagem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21" name="Espaço Reservado para Texto 3"/>
          <p:cNvSpPr>
            <a:spLocks noGrp="1"/>
          </p:cNvSpPr>
          <p:nvPr>
            <p:ph type="body" sz="half" idx="18" hasCustomPrompt="1"/>
          </p:nvPr>
        </p:nvSpPr>
        <p:spPr>
          <a:xfrm>
            <a:off x="1141413" y="4980858"/>
            <a:ext cx="3195240" cy="81784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22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4489053" y="4404596"/>
            <a:ext cx="320040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23" name="Espaço Reservado para Imagem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24" name="Espaço Reservado para Texto 3"/>
          <p:cNvSpPr>
            <a:spLocks noGrp="1"/>
          </p:cNvSpPr>
          <p:nvPr>
            <p:ph type="body" sz="half" idx="19" hasCustomPrompt="1"/>
          </p:nvPr>
        </p:nvSpPr>
        <p:spPr>
          <a:xfrm>
            <a:off x="4487593" y="4980857"/>
            <a:ext cx="3200400" cy="81034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25" name="Espaço reservado para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7852567" y="4404595"/>
            <a:ext cx="3190741" cy="576262"/>
          </a:xfrm>
        </p:spPr>
        <p:txBody>
          <a:bodyPr rtlCol="0" anchor="b">
            <a:noAutofit/>
          </a:bodyPr>
          <a:lstStyle>
            <a:lvl1pPr marL="0" indent="0" rtl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26" name="Espaço Reservado para Imagem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27" name="Espaço Reservado para Texto 3"/>
          <p:cNvSpPr>
            <a:spLocks noGrp="1"/>
          </p:cNvSpPr>
          <p:nvPr>
            <p:ph type="body" sz="half" idx="20" hasCustomPrompt="1"/>
          </p:nvPr>
        </p:nvSpPr>
        <p:spPr>
          <a:xfrm>
            <a:off x="7852442" y="4980854"/>
            <a:ext cx="3194968" cy="810345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848C094-59C3-4D57-80C2-C16021DBB375}" type="datetime1">
              <a:rPr lang="pt-BR" noProof="0" smtClean="0"/>
              <a:t>16/04/2024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250" advClick="0" advTm="10000">
        <p14:vortex dir="r"/>
      </p:transition>
    </mc:Choice>
    <mc:Fallback>
      <p:transition spd="slow" advClick="0" advTm="10000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8E65B06-1465-42AE-BF94-C0F0F1ABA3D0}" type="datetime1">
              <a:rPr lang="pt-BR" noProof="0" smtClean="0"/>
              <a:t>16/04/2024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250" advClick="0" advTm="10000">
        <p14:vortex dir="r"/>
      </p:transition>
    </mc:Choice>
    <mc:Fallback>
      <p:transition spd="slow" advClick="0" advTm="10000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9042400" y="609599"/>
            <a:ext cx="2005011" cy="5181601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141410" y="609599"/>
            <a:ext cx="7748590" cy="5181601"/>
          </a:xfrm>
        </p:spPr>
        <p:txBody>
          <a:bodyPr vert="eaVert"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B04C83B-3B65-45AF-99D0-468CEDD0DC72}" type="datetime1">
              <a:rPr lang="pt-BR" noProof="0" smtClean="0"/>
              <a:t>16/04/2024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250" advClick="0" advTm="10000">
        <p14:vortex dir="r"/>
      </p:transition>
    </mc:Choice>
    <mc:Fallback>
      <p:transition spd="slow" advClick="0" advTm="10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0C596BE-B23C-4E59-BC1A-9483DC8394B5}" type="datetime1">
              <a:rPr lang="pt-BR" noProof="0" smtClean="0"/>
              <a:t>16/04/2024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250" advClick="0" advTm="10000">
        <p14:vortex dir="r"/>
      </p:transition>
    </mc:Choice>
    <mc:Fallback>
      <p:transition spd="slow" advClick="0" advTm="10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1411" y="1419226"/>
            <a:ext cx="9906000" cy="2852737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41411" y="4424362"/>
            <a:ext cx="9906000" cy="1374776"/>
          </a:xfrm>
        </p:spPr>
        <p:txBody>
          <a:bodyPr rtlCol="0"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FD7BE37-C264-483A-9871-139F2D8C2CAC}" type="datetime1">
              <a:rPr lang="pt-BR" noProof="0" smtClean="0"/>
              <a:t>16/04/2024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250" advClick="0" advTm="10000">
        <p14:vortex dir="r"/>
      </p:transition>
    </mc:Choice>
    <mc:Fallback>
      <p:transition spd="slow" advClick="0" advTm="10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1141410" y="2249486"/>
            <a:ext cx="4878389" cy="3541714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6172200" y="2249486"/>
            <a:ext cx="4875211" cy="3541714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CBF9FE5-D85B-40F6-BDA0-C55FD244BAE0}" type="datetime1">
              <a:rPr lang="pt-BR" noProof="0" smtClean="0"/>
              <a:t>16/04/2024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250" advClick="0" advTm="10000">
        <p14:vortex dir="r"/>
      </p:transition>
    </mc:Choice>
    <mc:Fallback>
      <p:transition spd="slow" advClick="0" advTm="10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41411" y="2249486"/>
            <a:ext cx="4878392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1141410" y="3073397"/>
            <a:ext cx="4878391" cy="2717801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2249485"/>
            <a:ext cx="4875210" cy="823912"/>
          </a:xfrm>
        </p:spPr>
        <p:txBody>
          <a:bodyPr rtlCol="0" anchor="b"/>
          <a:lstStyle>
            <a:lvl1pPr marL="0" indent="0" rtl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6172200" y="3073397"/>
            <a:ext cx="4875210" cy="2717801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31AF743-7AA7-4A27-A8F7-F31693243353}" type="datetime1">
              <a:rPr lang="pt-BR" noProof="0" smtClean="0"/>
              <a:t>16/04/2024</a:t>
            </a:fld>
            <a:endParaRPr lang="pt-BR" noProof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250" advClick="0" advTm="10000">
        <p14:vortex dir="r"/>
      </p:transition>
    </mc:Choice>
    <mc:Fallback>
      <p:transition spd="slow" advClick="0" advTm="10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01EAB95-A7A3-4242-8365-938AB69D927B}" type="datetime1">
              <a:rPr lang="pt-BR" noProof="0" smtClean="0"/>
              <a:t>16/04/2024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250" advClick="0" advTm="10000">
        <p14:vortex dir="r"/>
      </p:transition>
    </mc:Choice>
    <mc:Fallback>
      <p:transition spd="slow" advClick="0" advTm="10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7E8544A-C266-48C9-A6C9-13B162D21F47}" type="datetime1">
              <a:rPr lang="pt-BR" noProof="0" smtClean="0"/>
              <a:t>16/04/2024</a:t>
            </a:fld>
            <a:endParaRPr lang="pt-BR" noProof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250" advClick="0" advTm="10000">
        <p14:vortex dir="r"/>
      </p:transition>
    </mc:Choice>
    <mc:Fallback>
      <p:transition spd="slow" advClick="0" advTm="10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6705" y="609601"/>
            <a:ext cx="3856037" cy="1639884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5156200" y="592666"/>
            <a:ext cx="5891209" cy="5198534"/>
          </a:xfrm>
        </p:spPr>
        <p:txBody>
          <a:bodyPr rtlCol="0" anchor="ctr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6705" y="2249486"/>
            <a:ext cx="3856037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F205157-E6F1-45B4-B896-DE2A344F09C6}" type="datetime1">
              <a:rPr lang="pt-BR" noProof="0" smtClean="0"/>
              <a:t>16/04/2024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250" advClick="0" advTm="10000">
        <p14:vortex dir="r"/>
      </p:transition>
    </mc:Choice>
    <mc:Fallback>
      <p:transition spd="slow" advClick="0" advTm="10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410" y="2249486"/>
            <a:ext cx="5934511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71F8E9B-B567-4425-A671-20F07253D543}" type="datetime1">
              <a:rPr lang="pt-BR" noProof="0" smtClean="0"/>
              <a:t>16/04/2024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250" advClick="0" advTm="10000">
        <p14:vortex dir="r"/>
      </p:transition>
    </mc:Choice>
    <mc:Fallback>
      <p:transition spd="slow" advClick="0" advTm="10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upo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upo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tângulo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orma livre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orma Livre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orma livre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orma Livre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orma livre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orma livre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orma livre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orma livre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orma livre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orma livre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ha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orma livre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orma livre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orma livre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orma livre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tângulo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orma livre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orma livre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orma livre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orma livre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orma livre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orma livre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orma livre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orma livre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orma livre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orma livre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upo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orma livre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orma livre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orma livre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orma livre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orma livre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orma livre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orma livre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orma livre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orma livre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tângulo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endParaRPr lang="pt-BR" noProof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0B1C55FA-99E2-4221-8083-01517F2C3AC3}" type="datetime1">
              <a:rPr lang="pt-BR" noProof="0" smtClean="0"/>
              <a:t>16/04/2024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D22F896-40B5-4ADD-8801-0D06FADFA09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mc:AlternateContent xmlns:mc="http://schemas.openxmlformats.org/markup-compatibility/2006">
    <mc:Choice xmlns:p14="http://schemas.microsoft.com/office/powerpoint/2010/main" Requires="p14">
      <p:transition spd="slow" p14:dur="7250" advClick="0" advTm="10000">
        <p14:vortex dir="r"/>
      </p:transition>
    </mc:Choice>
    <mc:Fallback>
      <p:transition spd="slow" advClick="0" advTm="10000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algn="ctr" rtl="0"/>
            <a:r>
              <a:rPr lang="pt-BR" sz="5400" dirty="0">
                <a:latin typeface="Rockwell" panose="02060603020205020403" pitchFamily="18" charset="0"/>
              </a:rPr>
              <a:t>&lt;Introdução à IA Generativa&gt;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1CD75079-2E10-2159-24FA-A54285B0DE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2601538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O que é IA Generativa?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pt-BR" dirty="0"/>
              <a:t>A IA generativa cria conteúdo original, como imagens, músicas e textos.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pt-BR" dirty="0"/>
              <a:t>Diferente de sistemas tradicionais que apenas analisam dados existentes.</a:t>
            </a: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250" advClick="0" advTm="10000">
        <p14:vortex dir="r"/>
      </p:transition>
    </mc:Choice>
    <mc:Fallback>
      <p:transition spd="slow" advClick="0" advTm="10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sz="4400" dirty="0">
                <a:latin typeface="Rockwell" panose="02060603020205020403" pitchFamily="18" charset="0"/>
              </a:rPr>
              <a:t>Aplicações da IA Generativa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8D4F1745-A55E-4835-88EB-BC637121B6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1774160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536897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250" advClick="0" advTm="10000">
        <p14:vortex dir="r"/>
      </p:transition>
    </mc:Choice>
    <mc:Fallback>
      <p:transition spd="slow" advClick="0" advTm="10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sz="4400" dirty="0">
                <a:latin typeface="Rockwell" panose="02060603020205020403" pitchFamily="18" charset="0"/>
              </a:rPr>
              <a:t>Técnicas da IA Generativa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>
              <a:buFont typeface="Wingdings" panose="05000000000000000000" pitchFamily="2" charset="2"/>
              <a:buChar char="Ø"/>
            </a:pP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Redes Generativas Adversariais (</a:t>
            </a:r>
            <a:r>
              <a:rPr lang="pt-B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GANs</a:t>
            </a: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pPr rtl="0">
              <a:buFont typeface="Wingdings" panose="05000000000000000000" pitchFamily="2" charset="2"/>
              <a:buChar char="Ø"/>
            </a:pP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Duas redes neurais competindo entre si para gerar dados.</a:t>
            </a:r>
          </a:p>
          <a:p>
            <a:pPr rtl="0">
              <a:buFont typeface="Wingdings" panose="05000000000000000000" pitchFamily="2" charset="2"/>
              <a:buChar char="Ø"/>
            </a:pP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Modelos de Linguagem</a:t>
            </a:r>
          </a:p>
          <a:p>
            <a:pPr rtl="0">
              <a:buFont typeface="Wingdings" panose="05000000000000000000" pitchFamily="2" charset="2"/>
              <a:buChar char="Ø"/>
            </a:pP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Usados para gerar texto natural.</a:t>
            </a:r>
          </a:p>
        </p:txBody>
      </p:sp>
    </p:spTree>
    <p:extLst>
      <p:ext uri="{BB962C8B-B14F-4D97-AF65-F5344CB8AC3E}">
        <p14:creationId xmlns:p14="http://schemas.microsoft.com/office/powerpoint/2010/main" val="21721794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250" advClick="0" advTm="10000">
        <p14:vortex dir="r"/>
      </p:transition>
    </mc:Choice>
    <mc:Fallback>
      <p:transition spd="slow" advClick="0" advTm="10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sz="4400" dirty="0">
                <a:latin typeface="Rockwell" panose="02060603020205020403" pitchFamily="18" charset="0"/>
              </a:rPr>
              <a:t>Desafios e Benefícios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242FA989-6B7C-488C-85ED-CB8D01BA3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5366358"/>
              </p:ext>
            </p:extLst>
          </p:nvPr>
        </p:nvGraphicFramePr>
        <p:xfrm>
          <a:off x="477061" y="1871331"/>
          <a:ext cx="11314446" cy="4492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934170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250" advClick="0" advTm="10000">
        <p14:vortex dir="r"/>
      </p:transition>
    </mc:Choice>
    <mc:Fallback>
      <p:transition spd="slow" advClick="0" advTm="10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sz="4400" noProof="1">
                <a:latin typeface="Rockwell" panose="02060603020205020403" pitchFamily="18" charset="0"/>
              </a:rPr>
              <a:t>Exemplos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9454872" cy="3541714"/>
          </a:xfrm>
        </p:spPr>
        <p:txBody>
          <a:bodyPr rtlCol="0">
            <a:normAutofit/>
          </a:bodyPr>
          <a:lstStyle/>
          <a:p>
            <a:pPr lvl="1" rtl="0"/>
            <a:r>
              <a:rPr lang="pt-BR" sz="2400" noProof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DeepDream</a:t>
            </a:r>
          </a:p>
          <a:p>
            <a:pPr lvl="1" rtl="0"/>
            <a:r>
              <a:rPr lang="pt-BR" sz="2400" noProof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Projeto do Google que gera imagens psicodélicas.</a:t>
            </a:r>
          </a:p>
          <a:p>
            <a:pPr lvl="1" rtl="0"/>
            <a:r>
              <a:rPr lang="pt-BR" sz="2400" noProof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Música Generativa</a:t>
            </a:r>
          </a:p>
          <a:p>
            <a:pPr lvl="1" rtl="0"/>
            <a:r>
              <a:rPr lang="pt-BR" sz="2400" noProof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Algoritmos que criam composições musicais originais.</a:t>
            </a:r>
          </a:p>
        </p:txBody>
      </p:sp>
    </p:spTree>
    <p:extLst>
      <p:ext uri="{BB962C8B-B14F-4D97-AF65-F5344CB8AC3E}">
        <p14:creationId xmlns:p14="http://schemas.microsoft.com/office/powerpoint/2010/main" val="13984109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250" advClick="0" advTm="10000">
        <p14:vortex dir="r"/>
      </p:transition>
    </mc:Choice>
    <mc:Fallback>
      <p:transition spd="slow" advClick="0" advTm="10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sz="4400" dirty="0">
                <a:latin typeface="Rockwell" panose="02060603020205020403" pitchFamily="18" charset="0"/>
              </a:rPr>
              <a:t>Conclusão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lvl="1" rtl="0"/>
            <a:r>
              <a:rPr lang="pt-B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IA generativa está moldando o futuro da criatividade e inovação.</a:t>
            </a:r>
          </a:p>
          <a:p>
            <a:pPr lvl="1" rtl="0"/>
            <a:r>
              <a:rPr lang="pt-B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Explore novos territórios e crie conteúdo único!</a:t>
            </a:r>
          </a:p>
        </p:txBody>
      </p:sp>
    </p:spTree>
    <p:extLst>
      <p:ext uri="{BB962C8B-B14F-4D97-AF65-F5344CB8AC3E}">
        <p14:creationId xmlns:p14="http://schemas.microsoft.com/office/powerpoint/2010/main" val="13483181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250" advClick="0" advTm="10000">
        <p14:vortex dir="r"/>
      </p:transition>
    </mc:Choice>
    <mc:Fallback>
      <p:transition spd="slow" advClick="0" advTm="10000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478291_TF77815013" id="{E30E2F6C-5D44-4D3E-8213-EDE611CF4B2F}" vid="{3526DC68-6CC1-492C-872A-53A0297BCE91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Ciclo de solução de problemas </Template>
  <TotalTime>7</TotalTime>
  <Words>173</Words>
  <Application>Microsoft Office PowerPoint</Application>
  <PresentationFormat>Widescreen</PresentationFormat>
  <Paragraphs>35</Paragraphs>
  <Slides>6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3" baseType="lpstr">
      <vt:lpstr>Arial</vt:lpstr>
      <vt:lpstr>Calibri</vt:lpstr>
      <vt:lpstr>Rockwell</vt:lpstr>
      <vt:lpstr>Tahoma</vt:lpstr>
      <vt:lpstr>Tw Cen MT</vt:lpstr>
      <vt:lpstr>Wingdings</vt:lpstr>
      <vt:lpstr>Circuito</vt:lpstr>
      <vt:lpstr>&lt;Introdução à IA Generativa&gt;</vt:lpstr>
      <vt:lpstr>Aplicações da IA Generativa</vt:lpstr>
      <vt:lpstr>Técnicas da IA Generativa</vt:lpstr>
      <vt:lpstr>Desafios e Benefícios</vt:lpstr>
      <vt:lpstr>Exemplos</vt:lpstr>
      <vt:lpstr>Conclusão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&lt;Introdução à IA Generativa&gt;</dc:title>
  <dc:creator>ANTONIO ANDERSON LIMA MAIA</dc:creator>
  <cp:lastModifiedBy>ANTONIO ANDERSON LIMA MAIA</cp:lastModifiedBy>
  <cp:revision>1</cp:revision>
  <dcterms:created xsi:type="dcterms:W3CDTF">2024-04-16T06:00:38Z</dcterms:created>
  <dcterms:modified xsi:type="dcterms:W3CDTF">2024-04-16T06:08:08Z</dcterms:modified>
</cp:coreProperties>
</file>