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97774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81902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9690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28615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9210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891708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830106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01229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3836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56824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22054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31272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62411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92241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773065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278219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vi-VN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1663B-9744-4B8D-8D24-1F6507B1AFBC}" type="datetimeFigureOut">
              <a:rPr lang="vi-VN" smtClean="0"/>
              <a:t>31/10/2025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5A5B2C-549C-4D45-A0B1-2147B7740797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54078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52E6E0-1C69-6B7B-A6C5-B580EA6D43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62704" y="59853"/>
            <a:ext cx="4474686" cy="1135611"/>
          </a:xfrm>
        </p:spPr>
        <p:txBody>
          <a:bodyPr>
            <a:normAutofit/>
          </a:bodyPr>
          <a:lstStyle/>
          <a:p>
            <a:r>
              <a:rPr lang="vi-VN" sz="4000" b="1"/>
              <a:t>🏭 BÀI TẬP 1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3DBCD914-F7A6-9C4D-0194-F24BB323CA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5144" y="4588423"/>
            <a:ext cx="8029903" cy="1592877"/>
          </a:xfrm>
        </p:spPr>
        <p:txBody>
          <a:bodyPr>
            <a:normAutofit/>
          </a:bodyPr>
          <a:lstStyle/>
          <a:p>
            <a:pPr algn="l"/>
            <a:r>
              <a:rPr lang="vi-VN" b="1"/>
              <a:t>📚 Khóa học: </a:t>
            </a:r>
            <a:r>
              <a:rPr lang="vi-VN"/>
              <a:t>Đồ án </a:t>
            </a:r>
            <a:r>
              <a:rPr lang="vi-VN">
                <a:latin typeface="+mj-lt"/>
              </a:rPr>
              <a:t>tin</a:t>
            </a:r>
            <a:r>
              <a:rPr lang="vi-VN"/>
              <a:t> học</a:t>
            </a:r>
          </a:p>
          <a:p>
            <a:pPr algn="l"/>
            <a:r>
              <a:rPr lang="vi-VN" b="1"/>
              <a:t>👨‍🎓 Người thực hiện: </a:t>
            </a:r>
            <a:r>
              <a:rPr lang="vi-VN"/>
              <a:t>Mai Anh Hào</a:t>
            </a:r>
          </a:p>
          <a:p>
            <a:pPr algn="l"/>
            <a:r>
              <a:rPr lang="vi-VN" b="1"/>
              <a:t>👨‍🏫 Giáo viên hướng dẫn: </a:t>
            </a:r>
            <a:r>
              <a:rPr lang="vi-VN"/>
              <a:t>Ths</a:t>
            </a:r>
            <a:r>
              <a:rPr lang="vi-VN" b="1"/>
              <a:t>.</a:t>
            </a:r>
            <a:r>
              <a:rPr lang="vi-VN"/>
              <a:t>Hoàng Công Quang Huy</a:t>
            </a:r>
          </a:p>
          <a:p>
            <a:pPr algn="l"/>
            <a:endParaRPr lang="vi-VN"/>
          </a:p>
          <a:p>
            <a:endParaRPr lang="vi-VN"/>
          </a:p>
        </p:txBody>
      </p:sp>
      <p:sp>
        <p:nvSpPr>
          <p:cNvPr id="9" name="Subtitle 7">
            <a:extLst>
              <a:ext uri="{FF2B5EF4-FFF2-40B4-BE49-F238E27FC236}">
                <a16:creationId xmlns:a16="http://schemas.microsoft.com/office/drawing/2014/main" id="{F89CE7BF-2F74-1E62-FBCB-10D17D6004DE}"/>
              </a:ext>
            </a:extLst>
          </p:cNvPr>
          <p:cNvSpPr txBox="1">
            <a:spLocks/>
          </p:cNvSpPr>
          <p:nvPr/>
        </p:nvSpPr>
        <p:spPr>
          <a:xfrm>
            <a:off x="2696829" y="2149326"/>
            <a:ext cx="7714593" cy="531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/>
              <a:t>Thuật toán: BFS (Breadth-First Search)</a:t>
            </a:r>
          </a:p>
        </p:txBody>
      </p:sp>
      <p:sp>
        <p:nvSpPr>
          <p:cNvPr id="14" name="Subtitle 7">
            <a:extLst>
              <a:ext uri="{FF2B5EF4-FFF2-40B4-BE49-F238E27FC236}">
                <a16:creationId xmlns:a16="http://schemas.microsoft.com/office/drawing/2014/main" id="{347086A5-AA27-E5E4-E9E9-03CA61C5A3D5}"/>
              </a:ext>
            </a:extLst>
          </p:cNvPr>
          <p:cNvSpPr txBox="1">
            <a:spLocks/>
          </p:cNvSpPr>
          <p:nvPr/>
        </p:nvSpPr>
        <p:spPr>
          <a:xfrm>
            <a:off x="1797269" y="1473138"/>
            <a:ext cx="9328857" cy="6761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vi-VN" sz="2800"/>
              <a:t>TÌM ĐƯỜNG NGẮN NHẤT TRONG KHO HÀNG</a:t>
            </a:r>
          </a:p>
        </p:txBody>
      </p:sp>
    </p:spTree>
    <p:extLst>
      <p:ext uri="{BB962C8B-B14F-4D97-AF65-F5344CB8AC3E}">
        <p14:creationId xmlns:p14="http://schemas.microsoft.com/office/powerpoint/2010/main" val="1807620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F169F-0DDE-DF71-C7EB-299A5E4313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5093" y="254000"/>
            <a:ext cx="7599913" cy="691931"/>
          </a:xfrm>
        </p:spPr>
        <p:txBody>
          <a:bodyPr/>
          <a:lstStyle/>
          <a:p>
            <a:r>
              <a:rPr lang="vi-VN"/>
              <a:t>Ý TƯỞNG THIẾT KẾ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1729-F950-1F1E-B392-324D04DAD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782" y="1063996"/>
            <a:ext cx="8266970" cy="51791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vi-VN" b="1"/>
              <a:t>🎯 Mục tiêu bài toán</a:t>
            </a:r>
          </a:p>
          <a:p>
            <a:r>
              <a:rPr lang="vi-VN"/>
              <a:t>Tìm đường đi ngắn nhất cho xe vận chuyển hàng từ vị trí xuất phát đến khay hàng cần lấy trong kho, tránh các vật cản.</a:t>
            </a:r>
          </a:p>
          <a:p>
            <a:pPr marL="0" indent="0">
              <a:buNone/>
            </a:pPr>
            <a:r>
              <a:rPr lang="vi-VN" b="1"/>
              <a:t>📊 Cấu trúc dữ liệu</a:t>
            </a:r>
          </a:p>
          <a:p>
            <a:r>
              <a:rPr lang="vi-VN" b="1"/>
              <a:t>Ma trận 2D:</a:t>
            </a:r>
            <a:r>
              <a:rPr lang="vi-VN"/>
              <a:t> Lưu trữ bản đồ kho hàng (0 = đi được, 1 = vật cản)</a:t>
            </a:r>
          </a:p>
          <a:p>
            <a:r>
              <a:rPr lang="vi-VN" b="1"/>
              <a:t>Class Cell:</a:t>
            </a:r>
            <a:r>
              <a:rPr lang="vi-VN"/>
              <a:t> Lưu tọa độ (x, y), khoảng cách và ô cha</a:t>
            </a:r>
          </a:p>
          <a:p>
            <a:r>
              <a:rPr lang="vi-VN" b="1"/>
              <a:t>Queue:</a:t>
            </a:r>
            <a:r>
              <a:rPr lang="vi-VN"/>
              <a:t> Hàng đợi FIFO cho BFS</a:t>
            </a:r>
          </a:p>
          <a:p>
            <a:r>
              <a:rPr lang="vi-VN" b="1"/>
              <a:t>Boolean array:</a:t>
            </a:r>
            <a:r>
              <a:rPr lang="vi-VN"/>
              <a:t> Đánh dấu ô đã thăm</a:t>
            </a:r>
          </a:p>
          <a:p>
            <a:pPr marL="0" indent="0">
              <a:buNone/>
            </a:pPr>
            <a:r>
              <a:rPr lang="vi-VN" b="1"/>
              <a:t>⚙️ Thuật toán BFS</a:t>
            </a:r>
          </a:p>
          <a:p>
            <a:r>
              <a:rPr lang="vi-VN"/>
              <a:t>Duyệt theo chiều rộng từ điểm xuất phát</a:t>
            </a:r>
          </a:p>
          <a:p>
            <a:r>
              <a:rPr lang="vi-VN"/>
              <a:t>Mở rộng đồng đều theo 4 hướng</a:t>
            </a:r>
          </a:p>
          <a:p>
            <a:r>
              <a:rPr lang="vi-VN"/>
              <a:t>Đảm bảo tìm được đường ngắn nhất</a:t>
            </a:r>
          </a:p>
          <a:p>
            <a:r>
              <a:rPr lang="vi-VN"/>
              <a:t>Sử dụng Parent pointer để truy vết đường đi</a:t>
            </a:r>
          </a:p>
          <a:p>
            <a:pPr marL="0" indent="0">
              <a:buNone/>
            </a:pPr>
            <a:endParaRPr lang="vi-VN"/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69787982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B337316-2109-4DEF-AC06-7E484AB2E4F4}">
  <we:reference id="wa200005566" version="3.0.0.2" store="en-GB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41</TotalTime>
  <Words>176</Words>
  <Application>Microsoft Office PowerPoint</Application>
  <PresentationFormat>Widescreen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Wingdings 3</vt:lpstr>
      <vt:lpstr>Facet</vt:lpstr>
      <vt:lpstr>🏭 BÀI TẬP 1</vt:lpstr>
      <vt:lpstr>Ý TƯỞNG THIẾT KẾ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Hào Mai Anh</dc:creator>
  <cp:lastModifiedBy>Hào Mai Anh</cp:lastModifiedBy>
  <cp:revision>6</cp:revision>
  <dcterms:created xsi:type="dcterms:W3CDTF">2025-10-25T13:42:52Z</dcterms:created>
  <dcterms:modified xsi:type="dcterms:W3CDTF">2025-10-31T07:18:37Z</dcterms:modified>
</cp:coreProperties>
</file>