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47c6b1a9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47c6b1a9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47c6b1a9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47c6b1a9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c9092af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c9092af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47c6b1a9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47c6b1a9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494c5e53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494c5e53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47c6b1a9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47c6b1a9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56944986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56944986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56944986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56944986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56944986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56944986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56944986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56944986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47c6b1a9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47c6b1a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47c6b1a9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47c6b1a9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ode/margijiyani1/notebook093682bdb/input?select=winequality_white.csv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ublic.tableau.com/views/Project_Four_Dashboard/Dashboard1?:language=en-US&amp;publish=yes&amp;:sid=&amp;:display_count=n&amp;:origin=viz_share_link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764933" y="11019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 Quality Prediction using Random Forests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062725"/>
            <a:ext cx="8520600" cy="17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4"/>
                </a:solidFill>
              </a:rPr>
              <a:t>Team Members:</a:t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4"/>
                </a:solidFill>
              </a:rPr>
              <a:t>Isaac Carr</a:t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4"/>
                </a:solidFill>
              </a:rPr>
              <a:t>Machaela Madsen</a:t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4"/>
                </a:solidFill>
              </a:rPr>
              <a:t>Maia Yang</a:t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4"/>
                </a:solidFill>
              </a:rPr>
              <a:t>Richard Kemonou</a:t>
            </a:r>
            <a:endParaRPr sz="1400">
              <a:solidFill>
                <a:schemeClr val="accent4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77" y="3062725"/>
            <a:ext cx="2277125" cy="151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0725" y="2856350"/>
            <a:ext cx="2334006" cy="17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5526525" y="574550"/>
            <a:ext cx="3305700" cy="39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shows alcohol level distribution by wine quality ratings.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Wider interquartile ranges signal more alcohol content variation within a quality level.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Higher medians in quality ratings imply wines with more alcohol are often rated higher.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Outliers represent wines with alcohol levels far from their quality group's norm.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00" y="506150"/>
            <a:ext cx="5075100" cy="41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4938300" y="314625"/>
            <a:ext cx="3894000" cy="4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Displays residual sugar content distribution across wines in a histogram.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Skewed distribution hints at predominance of low sugar wines; fewer high sugar 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Histogram peaks reveal most common sugar levels; spread shows sweetness diversity.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Crucial for understanding sweetness variation and categorizing wines (dry, sweet, etc.).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25" y="445025"/>
            <a:ext cx="4295375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 Quality Predictor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797" y="1414950"/>
            <a:ext cx="3596925" cy="28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Conclusion…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were able to optimize our model to achieve 89%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predicts wine quality based on chemical properties within CSV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Notes to consider: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model achieving 89% accuracy predicts good or bad quality. It does not produce a numeric rating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majority of wines fell into the 5-7 quality range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this project we analyzed a wine database that contains different chemical characteristics of wine along with their quality ratings. </a:t>
            </a:r>
            <a:endParaRPr sz="14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used: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Supervised Learning: Random Forests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Tableau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Flask App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Source: </a:t>
            </a:r>
            <a:r>
              <a:rPr lang="en" sz="1400" u="sng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https://www.kaggle.com/code/margijiyani1/notebook093682bdb/input?select=winequality_white.csv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-We used 2 Datasets from Kaggle (Red and White Wine)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Combined them using SQL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Made an extra column labeling whether its Red or White Wine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-The data contained 11 columns of data that we used for our machine learning </a:t>
            </a:r>
            <a:r>
              <a:rPr lang="en" sz="1400"/>
              <a:t>analysis to predict the quality of the Wine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- Over 6000 rows of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data</a:t>
            </a:r>
            <a:endParaRPr sz="14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1175" y="3248800"/>
            <a:ext cx="6882825" cy="18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Random Forests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380500" cy="3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Preprocess data: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Used </a:t>
            </a:r>
            <a:r>
              <a:rPr lang="en" sz="1600">
                <a:solidFill>
                  <a:schemeClr val="dk1"/>
                </a:solidFill>
                <a:highlight>
                  <a:srgbClr val="0D0D0D"/>
                </a:highlight>
              </a:rPr>
              <a:t>pd.</a:t>
            </a:r>
            <a:r>
              <a:rPr lang="en" sz="1600">
                <a:solidFill>
                  <a:schemeClr val="dk1"/>
                </a:solidFill>
                <a:highlight>
                  <a:srgbClr val="000000"/>
                </a:highlight>
              </a:rPr>
              <a:t>get_dummies </a:t>
            </a:r>
            <a:r>
              <a:rPr lang="en" sz="1600"/>
              <a:t>to convert categorical values to numerical values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Used </a:t>
            </a:r>
            <a:r>
              <a:rPr lang="en" sz="1600">
                <a:solidFill>
                  <a:schemeClr val="dk1"/>
                </a:solidFill>
                <a:highlight>
                  <a:srgbClr val="000000"/>
                </a:highlight>
              </a:rPr>
              <a:t>tra</a:t>
            </a:r>
            <a:r>
              <a:rPr lang="en" sz="1600">
                <a:solidFill>
                  <a:schemeClr val="dk1"/>
                </a:solidFill>
                <a:highlight>
                  <a:srgbClr val="000000"/>
                </a:highlight>
              </a:rPr>
              <a:t>in_test_split</a:t>
            </a:r>
            <a:r>
              <a:rPr lang="en" sz="1600"/>
              <a:t> to split data into training and testing datasets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Used </a:t>
            </a:r>
            <a:r>
              <a:rPr lang="en" sz="1600">
                <a:solidFill>
                  <a:schemeClr val="dk1"/>
                </a:solidFill>
                <a:highlight>
                  <a:srgbClr val="000000"/>
                </a:highlight>
              </a:rPr>
              <a:t>StandardScaler()</a:t>
            </a:r>
            <a:r>
              <a:rPr lang="en" sz="1600"/>
              <a:t> to scale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Instantiate model, fit model, and make predictions: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Model was instantiated with </a:t>
            </a:r>
            <a:r>
              <a:rPr lang="en" sz="1600">
                <a:solidFill>
                  <a:schemeClr val="dk1"/>
                </a:solidFill>
              </a:rPr>
              <a:t>200 estimators</a:t>
            </a:r>
            <a:r>
              <a:rPr lang="en" sz="1600"/>
              <a:t>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Model was fit using training data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Predictions were made on the X_test_scaled data using the model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Calculate model performance: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Confusion matrix and accuracy score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500" y="1112198"/>
            <a:ext cx="5079775" cy="360962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 Results and Optimization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096800"/>
            <a:ext cx="2720400" cy="3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Results: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Overall accuracy score of </a:t>
            </a:r>
            <a:r>
              <a:rPr lang="en">
                <a:solidFill>
                  <a:schemeClr val="dk1"/>
                </a:solidFill>
              </a:rPr>
              <a:t>.67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lang="en"/>
              <a:t>Optimization: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Increased to </a:t>
            </a:r>
            <a:r>
              <a:rPr lang="en">
                <a:solidFill>
                  <a:schemeClr val="dk1"/>
                </a:solidFill>
              </a:rPr>
              <a:t>1000 estimators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increased accuracy score to </a:t>
            </a:r>
            <a:r>
              <a:rPr lang="en">
                <a:solidFill>
                  <a:schemeClr val="dk1"/>
                </a:solidFill>
              </a:rPr>
              <a:t>.68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6995250" y="3774250"/>
            <a:ext cx="504900" cy="117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7494475" y="3539375"/>
            <a:ext cx="11508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Imbalanced</a:t>
            </a:r>
            <a:r>
              <a:rPr lang="en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 classes</a:t>
            </a:r>
            <a:endParaRPr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Random Forests using Binary Classification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458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Wine quality column was binned into two categories: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</a:t>
            </a:r>
            <a:r>
              <a:rPr lang="en">
                <a:solidFill>
                  <a:schemeClr val="dk1"/>
                </a:solidFill>
              </a:rPr>
              <a:t>Good (value of 1):</a:t>
            </a:r>
            <a:r>
              <a:rPr lang="en"/>
              <a:t> Rating of 7 or higher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</a:t>
            </a:r>
            <a:r>
              <a:rPr lang="en">
                <a:solidFill>
                  <a:schemeClr val="dk1"/>
                </a:solidFill>
              </a:rPr>
              <a:t>Bad (value of 0): </a:t>
            </a:r>
            <a:r>
              <a:rPr lang="en"/>
              <a:t>Rating of 6 or lower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Repeated steps #1-3 from previous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Results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accuracy score of </a:t>
            </a:r>
            <a:r>
              <a:rPr lang="en">
                <a:solidFill>
                  <a:schemeClr val="dk1"/>
                </a:solidFill>
              </a:rPr>
              <a:t>.89</a:t>
            </a:r>
            <a:r>
              <a:rPr lang="en"/>
              <a:t> was attained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225" y="1205350"/>
            <a:ext cx="3939900" cy="2548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Importances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786" y="1076275"/>
            <a:ext cx="6620426" cy="391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758600" y="1296450"/>
            <a:ext cx="4073700" cy="33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Dashboard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White wine has slightly higher average quality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White = 5.88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 = 5.64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correlations not seen between singular feature and quality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 </a:t>
            </a:r>
            <a:r>
              <a:rPr lang="en"/>
              <a:t>quality</a:t>
            </a:r>
            <a:r>
              <a:rPr lang="en"/>
              <a:t> achieved is 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43154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5745400" y="1152475"/>
            <a:ext cx="308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uncovers wine property correlations.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Positive values mean direct relationships.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Negative values signify inverse relationships.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Higher alcohol links to better quality, lower acidity to higher quality.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for pinpointing factors impacting wine quality.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56625"/>
            <a:ext cx="5184526" cy="42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