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441"/>
    <a:srgbClr val="FF6462"/>
    <a:srgbClr val="900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16E4-8BE6-4DFC-B391-F94D4F9A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79806-B042-40B0-B684-76BE80945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2DCD-9564-4E83-8AF3-17FFD856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6740-F074-4CE7-9C99-70FB6A3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85A0-6DD7-4BDD-AC73-FEAE3237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6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AA7A-D27E-4183-B923-102E662F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A29E8-3F65-46A3-8C15-0088CAAD1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609A-6E07-4D23-8CC9-DE7AF9D5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B784-FDB6-4B28-A9A1-EA4B0AC2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ECD4-C7D0-4F9B-B271-397F7138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F9008-1F52-48E4-B790-1EE604D0A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ED71E-F3BA-48FB-B6C4-7F6C9B727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27B8D-BC31-4A93-8130-1EA9A762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2D95-AECC-4DF1-9CC6-8C683A02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8548-2642-4208-AC3D-762478F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0D9-F9F0-4707-8843-06EC8504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FF84-2718-4263-B951-7338A8CF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F3A8-CD63-4108-AE06-06CC68F5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1926-6CE8-4E9A-9E94-52818F42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CC05-36B6-4C7F-8B9E-62C14860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B7EA-75E1-4E47-9085-F22346E4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3633-4274-4164-BC47-A9D19935F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A204-403E-4C1F-A579-6A413739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F876-185D-4C71-9275-5E374C85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5552-95F9-47DE-AB1A-2ABDB360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F45F-CFC1-418F-9B95-EA3E3649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0352-B7CB-4A9C-90D2-0CC4E9763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603EC-941F-4ADB-8B2D-47105E303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5C859-128B-4A40-8698-E56CD8D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5ED6-DECC-42C1-A96D-BF573B9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66086-4E3E-402B-ACF8-79E8EA2B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3616-8063-4C4F-9705-2F0D1069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FF9A8-8385-4419-A4D1-99177944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17F4C-9965-40F6-BC89-BC4472CA0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A011D-D221-41F1-8D1A-E04A07FC7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189A2-A039-4E54-8475-58005A0F6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406AB-61DB-4052-90EC-1D9EF053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BDBF1-2ACD-4E2D-9325-EF33E843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8CA21-FD2D-4973-B2F0-DA0AC11F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46BC-FEA7-42BD-96DC-8AE20E6E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B6D7-8FDC-4BF4-BCEE-36E3E036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E352D-CF8A-4280-9965-1ABA3FC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8383B-783F-4EBD-94F2-2481DCB2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0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CACB8-EC41-4893-9B03-98D0BC43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F84CB-A7E7-4AFB-BA4C-10DC45EB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1DA96-CE37-4DCF-BB50-3AB79D9B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872-3534-42AE-98BC-40EF4B6F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A978-245B-45F5-9D2E-5AF83209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B42B-78AB-469C-B5C9-50D726F4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D4246-48E5-4ABF-9674-DF79A2FE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2D845-EBCD-459A-8F75-65F11E8A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04083-5EF9-4CB2-9F44-57E6306D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66DC-D660-497D-9680-BCC55BAF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AC0B-99B0-4535-B170-AE907BE22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7112D-E9C2-4284-8340-D9C42597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4E73C-C7C8-4251-8729-1D1A1E9A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FAF3D-F8C3-426A-B6A3-92AF9299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85DFA-2E22-4EEC-A83B-FD7F1CE3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FF7CD-A9C3-460A-B4B2-E3A01934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2E85C-41A1-4B43-86E6-3142C177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D5B5-66BD-4E42-8F18-C3350B2FC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E520-8C72-4D41-9B00-DB265F79D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BB68-0ACA-4A75-91E5-DED367D64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566160" y="4079712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48FBB9-63AE-4116-9755-0D417E67507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217920" y="4070545"/>
            <a:ext cx="115824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036064" y="2078856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051302" y="2115833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7376160" y="3881391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7376160" y="3916357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60" y="3916357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  <a:endCxn id="36" idx="2"/>
          </p:cNvCxnSpPr>
          <p:nvPr/>
        </p:nvCxnSpPr>
        <p:spPr>
          <a:xfrm rot="10800000">
            <a:off x="2929128" y="2762399"/>
            <a:ext cx="1502664" cy="1308147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504432" y="4063417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272152" y="919216"/>
            <a:ext cx="816616" cy="150266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96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8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1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1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solidFill>
            <a:srgbClr val="900DA4">
              <a:alpha val="40000"/>
            </a:srgbClr>
          </a:solidFill>
          <a:ln w="19050">
            <a:solidFill>
              <a:srgbClr val="900D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1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7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solidFill>
            <a:srgbClr val="F89441">
              <a:alpha val="50196"/>
            </a:srgbClr>
          </a:solidFill>
          <a:ln w="19050">
            <a:solidFill>
              <a:srgbClr val="F894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5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536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Jost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Bennett</dc:creator>
  <cp:lastModifiedBy>Magdalena Bennett</cp:lastModifiedBy>
  <cp:revision>7</cp:revision>
  <dcterms:created xsi:type="dcterms:W3CDTF">2021-03-11T16:20:03Z</dcterms:created>
  <dcterms:modified xsi:type="dcterms:W3CDTF">2021-03-11T17:06:20Z</dcterms:modified>
</cp:coreProperties>
</file>