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441"/>
    <a:srgbClr val="FF6462"/>
    <a:srgbClr val="900D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16E4-8BE6-4DFC-B391-F94D4F9A2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79806-B042-40B0-B684-76BE80945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92DCD-9564-4E83-8AF3-17FFD856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B674-6E84-4F2C-9AC6-3DDEE884DF5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76740-F074-4CE7-9C99-70FB6A3F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485A0-6DD7-4BDD-AC73-FEAE3237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89092-ED0E-4EFD-81A4-1C09D65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6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AA7A-D27E-4183-B923-102E662F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A29E8-3F65-46A3-8C15-0088CAAD1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F609A-6E07-4D23-8CC9-DE7AF9D5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B674-6E84-4F2C-9AC6-3DDEE884DF5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DB784-FDB6-4B28-A9A1-EA4B0AC2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7ECD4-C7D0-4F9B-B271-397F7138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89092-ED0E-4EFD-81A4-1C09D65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6F9008-1F52-48E4-B790-1EE604D0A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ED71E-F3BA-48FB-B6C4-7F6C9B727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27B8D-BC31-4A93-8130-1EA9A7629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B674-6E84-4F2C-9AC6-3DDEE884DF5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62D95-AECC-4DF1-9CC6-8C683A024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98548-2642-4208-AC3D-762478F1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89092-ED0E-4EFD-81A4-1C09D65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7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10D9-F9F0-4707-8843-06EC8504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7FF84-2718-4263-B951-7338A8CF1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BF3A8-CD63-4108-AE06-06CC68F5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B674-6E84-4F2C-9AC6-3DDEE884DF5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21926-6CE8-4E9A-9E94-52818F426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DCC05-36B6-4C7F-8B9E-62C14860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89092-ED0E-4EFD-81A4-1C09D65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4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6B7EA-75E1-4E47-9085-F22346E46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C3633-4274-4164-BC47-A9D19935F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BA204-403E-4C1F-A579-6A413739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B674-6E84-4F2C-9AC6-3DDEE884DF5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BF876-185D-4C71-9275-5E374C85E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A5552-95F9-47DE-AB1A-2ABDB360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89092-ED0E-4EFD-81A4-1C09D65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9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F45F-CFC1-418F-9B95-EA3E3649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E0352-B7CB-4A9C-90D2-0CC4E9763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603EC-941F-4ADB-8B2D-47105E303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5C859-128B-4A40-8698-E56CD8D5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B674-6E84-4F2C-9AC6-3DDEE884DF5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35ED6-DECC-42C1-A96D-BF573B99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66086-4E3E-402B-ACF8-79E8EA2B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89092-ED0E-4EFD-81A4-1C09D65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6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3616-8063-4C4F-9705-2F0D1069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FF9A8-8385-4419-A4D1-991779449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17F4C-9965-40F6-BC89-BC4472CA0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A011D-D221-41F1-8D1A-E04A07FC7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189A2-A039-4E54-8475-58005A0F6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E406AB-61DB-4052-90EC-1D9EF053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B674-6E84-4F2C-9AC6-3DDEE884DF5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0BDBF1-2ACD-4E2D-9325-EF33E843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78CA21-FD2D-4973-B2F0-DA0AC11F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89092-ED0E-4EFD-81A4-1C09D65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9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46BC-FEA7-42BD-96DC-8AE20E6E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AB6D7-8FDC-4BF4-BCEE-36E3E036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B674-6E84-4F2C-9AC6-3DDEE884DF5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E352D-CF8A-4280-9965-1ABA3FC6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8383B-783F-4EBD-94F2-2481DCB2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89092-ED0E-4EFD-81A4-1C09D65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0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CACB8-EC41-4893-9B03-98D0BC43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B674-6E84-4F2C-9AC6-3DDEE884DF5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F84CB-A7E7-4AFB-BA4C-10DC45EB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1DA96-CE37-4DCF-BB50-3AB79D9B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89092-ED0E-4EFD-81A4-1C09D65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3872-3534-42AE-98BC-40EF4B6F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3A978-245B-45F5-9D2E-5AF832094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AB42B-78AB-469C-B5C9-50D726F47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D4246-48E5-4ABF-9674-DF79A2FE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B674-6E84-4F2C-9AC6-3DDEE884DF5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2D845-EBCD-459A-8F75-65F11E8A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04083-5EF9-4CB2-9F44-57E6306D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89092-ED0E-4EFD-81A4-1C09D65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66DC-D660-497D-9680-BCC55BAF3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9AC0B-99B0-4535-B170-AE907BE22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7112D-E9C2-4284-8340-D9C42597A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4E73C-C7C8-4251-8729-1D1A1E9A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B674-6E84-4F2C-9AC6-3DDEE884DF5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FAF3D-F8C3-426A-B6A3-92AF9299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85DFA-2E22-4EEC-A83B-FD7F1CE3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89092-ED0E-4EFD-81A4-1C09D65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2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9FF7CD-A9C3-460A-B4B2-E3A01934D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2E85C-41A1-4B43-86E6-3142C177F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2D5B5-66BD-4E42-8F18-C3350B2FC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BB674-6E84-4F2C-9AC6-3DDEE884DF5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4E520-8C72-4D41-9B00-DB265F79D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ABB68-0ACA-4A75-91E5-DED367D64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89092-ED0E-4EFD-81A4-1C09D65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385EAC-B04C-4C20-83E6-52B69AB50757}"/>
              </a:ext>
            </a:extLst>
          </p:cNvPr>
          <p:cNvSpPr/>
          <p:nvPr/>
        </p:nvSpPr>
        <p:spPr>
          <a:xfrm>
            <a:off x="4431792" y="330578"/>
            <a:ext cx="1786128" cy="505191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380A3F-DACA-45FC-B2A9-96A467F06309}"/>
                  </a:ext>
                </a:extLst>
              </p:cNvPr>
              <p:cNvSpPr txBox="1"/>
              <p:nvPr/>
            </p:nvSpPr>
            <p:spPr>
              <a:xfrm>
                <a:off x="4431792" y="374105"/>
                <a:ext cx="1786128" cy="461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0.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=1</m:t>
                    </m:r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  <a:p>
                <a:pPr algn="ctr"/>
                <a:r>
                  <a:rPr lang="en-US" sz="1050" dirty="0">
                    <a:latin typeface="Jost" pitchFamily="2" charset="0"/>
                    <a:ea typeface="Jost" pitchFamily="2" charset="0"/>
                  </a:rPr>
                  <a:t>(j = 0)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380A3F-DACA-45FC-B2A9-96A467F06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374105"/>
                <a:ext cx="1786128" cy="461921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F9AB80-D797-45C7-BCFB-21E8C53A21F7}"/>
              </a:ext>
            </a:extLst>
          </p:cNvPr>
          <p:cNvSpPr/>
          <p:nvPr/>
        </p:nvSpPr>
        <p:spPr>
          <a:xfrm>
            <a:off x="4431792" y="1014497"/>
            <a:ext cx="1786128" cy="495485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E751F5-9491-468D-8E93-B10D82D5142C}"/>
                  </a:ext>
                </a:extLst>
              </p:cNvPr>
              <p:cNvSpPr txBox="1"/>
              <p:nvPr/>
            </p:nvSpPr>
            <p:spPr>
              <a:xfrm>
                <a:off x="4431792" y="1058024"/>
                <a:ext cx="1786128" cy="478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1. Select a template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E751F5-9491-468D-8E93-B10D82D51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1058024"/>
                <a:ext cx="1786128" cy="478785"/>
              </a:xfrm>
              <a:prstGeom prst="rect">
                <a:avLst/>
              </a:prstGeom>
              <a:blipFill>
                <a:blip r:embed="rId3"/>
                <a:stretch>
                  <a:fillRect t="-2564" r="-2389"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63E22E-6916-49E0-8FEA-F467E23B5E5B}"/>
              </a:ext>
            </a:extLst>
          </p:cNvPr>
          <p:cNvSpPr/>
          <p:nvPr/>
        </p:nvSpPr>
        <p:spPr>
          <a:xfrm>
            <a:off x="4431792" y="1715537"/>
            <a:ext cx="1786128" cy="505191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CAAA08-D3C3-4517-8388-61FF31FFD6A7}"/>
              </a:ext>
            </a:extLst>
          </p:cNvPr>
          <p:cNvSpPr txBox="1"/>
          <p:nvPr/>
        </p:nvSpPr>
        <p:spPr>
          <a:xfrm>
            <a:off x="4504944" y="1759064"/>
            <a:ext cx="1670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2. Match units within grid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F76451-DBA8-491F-BB4C-2059FF022118}"/>
              </a:ext>
            </a:extLst>
          </p:cNvPr>
          <p:cNvSpPr/>
          <p:nvPr/>
        </p:nvSpPr>
        <p:spPr>
          <a:xfrm>
            <a:off x="4431792" y="2398346"/>
            <a:ext cx="1786128" cy="523864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C88A37-043D-41B6-AEC9-DAD5B0EE9FF1}"/>
                  </a:ext>
                </a:extLst>
              </p:cNvPr>
              <p:cNvSpPr txBox="1"/>
              <p:nvPr/>
            </p:nvSpPr>
            <p:spPr>
              <a:xfrm>
                <a:off x="4504944" y="2441872"/>
                <a:ext cx="1670304" cy="485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3. Fit local polynomial and find new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+1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C88A37-043D-41B6-AEC9-DAD5B0EE9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2441872"/>
                <a:ext cx="1670304" cy="485005"/>
              </a:xfrm>
              <a:prstGeom prst="rect">
                <a:avLst/>
              </a:prstGeom>
              <a:blipFill>
                <a:blip r:embed="rId4"/>
                <a:stretch>
                  <a:fillRect t="-2532" r="-730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iamond 15">
            <a:extLst>
              <a:ext uri="{FF2B5EF4-FFF2-40B4-BE49-F238E27FC236}">
                <a16:creationId xmlns:a16="http://schemas.microsoft.com/office/drawing/2014/main" id="{55F0BDF5-CF81-4366-8892-A2A81D1F7C09}"/>
              </a:ext>
            </a:extLst>
          </p:cNvPr>
          <p:cNvSpPr/>
          <p:nvPr/>
        </p:nvSpPr>
        <p:spPr>
          <a:xfrm>
            <a:off x="4431792" y="3659065"/>
            <a:ext cx="1786128" cy="822960"/>
          </a:xfrm>
          <a:prstGeom prst="diamond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66D573-8642-42CB-8052-11EB79D09B26}"/>
                  </a:ext>
                </a:extLst>
              </p:cNvPr>
              <p:cNvSpPr txBox="1"/>
              <p:nvPr/>
            </p:nvSpPr>
            <p:spPr>
              <a:xfrm>
                <a:off x="4504944" y="3932045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&lt;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66D573-8642-42CB-8052-11EB79D09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3932045"/>
                <a:ext cx="1670304" cy="300339"/>
              </a:xfrm>
              <a:prstGeom prst="rect">
                <a:avLst/>
              </a:prstGeom>
              <a:blipFill>
                <a:blip r:embed="rId5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D0E504A-FADB-4B46-9029-946161C3FC96}"/>
              </a:ext>
            </a:extLst>
          </p:cNvPr>
          <p:cNvSpPr/>
          <p:nvPr/>
        </p:nvSpPr>
        <p:spPr>
          <a:xfrm>
            <a:off x="4431792" y="3113430"/>
            <a:ext cx="1786128" cy="36405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A801DE-1E9C-46F5-9A20-1AE4373700F2}"/>
                  </a:ext>
                </a:extLst>
              </p:cNvPr>
              <p:cNvSpPr txBox="1"/>
              <p:nvPr/>
            </p:nvSpPr>
            <p:spPr>
              <a:xfrm>
                <a:off x="4504944" y="3156956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4. Update</a:t>
                </a:r>
                <a:r>
                  <a:rPr lang="en-US" sz="1200" dirty="0">
                    <a:ea typeface="Jost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+1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A801DE-1E9C-46F5-9A20-1AE43737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3156956"/>
                <a:ext cx="1670304" cy="300339"/>
              </a:xfrm>
              <a:prstGeom prst="rect">
                <a:avLst/>
              </a:prstGeom>
              <a:blipFill>
                <a:blip r:embed="rId6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D4F137C-E219-4B24-B670-530A960C75F3}"/>
              </a:ext>
            </a:extLst>
          </p:cNvPr>
          <p:cNvSpPr txBox="1"/>
          <p:nvPr/>
        </p:nvSpPr>
        <p:spPr>
          <a:xfrm>
            <a:off x="3566160" y="4079712"/>
            <a:ext cx="676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Jost" pitchFamily="2" charset="0"/>
                <a:ea typeface="Jost" pitchFamily="2" charset="0"/>
              </a:rPr>
              <a:t>Yes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948FBB9-63AE-4116-9755-0D417E675072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217920" y="4070545"/>
            <a:ext cx="115824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29E9AA-4274-4E85-8263-DDC67ABCD096}"/>
              </a:ext>
            </a:extLst>
          </p:cNvPr>
          <p:cNvSpPr/>
          <p:nvPr/>
        </p:nvSpPr>
        <p:spPr>
          <a:xfrm>
            <a:off x="2036064" y="2078856"/>
            <a:ext cx="1786128" cy="68354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8E6298-FC8C-4D06-8C7B-C0C61BDA13A1}"/>
              </a:ext>
            </a:extLst>
          </p:cNvPr>
          <p:cNvSpPr txBox="1"/>
          <p:nvPr/>
        </p:nvSpPr>
        <p:spPr>
          <a:xfrm>
            <a:off x="2051302" y="2115833"/>
            <a:ext cx="1770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5a. Expand template region</a:t>
            </a:r>
          </a:p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(j = j+1)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E90EC21-089C-4CC2-9CD2-01413151CB80}"/>
              </a:ext>
            </a:extLst>
          </p:cNvPr>
          <p:cNvSpPr/>
          <p:nvPr/>
        </p:nvSpPr>
        <p:spPr>
          <a:xfrm>
            <a:off x="7376160" y="3881391"/>
            <a:ext cx="1670304" cy="36405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D4FCAE-7B2A-470B-A7D3-5481FCE6BC55}"/>
                  </a:ext>
                </a:extLst>
              </p:cNvPr>
              <p:cNvSpPr txBox="1"/>
              <p:nvPr/>
            </p:nvSpPr>
            <p:spPr>
              <a:xfrm>
                <a:off x="7376160" y="3916357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5b.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p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−1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D4FCAE-7B2A-470B-A7D3-5481FCE6B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60" y="3916357"/>
                <a:ext cx="1670304" cy="300339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AF666C4-DDC1-4751-B31A-3E43F54DB1FB}"/>
              </a:ext>
            </a:extLst>
          </p:cNvPr>
          <p:cNvCxnSpPr>
            <a:cxnSpLocks/>
            <a:stCxn id="16" idx="1"/>
            <a:endCxn id="36" idx="2"/>
          </p:cNvCxnSpPr>
          <p:nvPr/>
        </p:nvCxnSpPr>
        <p:spPr>
          <a:xfrm rot="10800000">
            <a:off x="2929128" y="2762399"/>
            <a:ext cx="1502664" cy="1308147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E7948D9-CC28-4A09-B60A-828261500768}"/>
              </a:ext>
            </a:extLst>
          </p:cNvPr>
          <p:cNvSpPr txBox="1"/>
          <p:nvPr/>
        </p:nvSpPr>
        <p:spPr>
          <a:xfrm>
            <a:off x="6504432" y="4063417"/>
            <a:ext cx="676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Jost" pitchFamily="2" charset="0"/>
                <a:ea typeface="Jost" pitchFamily="2" charset="0"/>
              </a:rPr>
              <a:t>No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5AF3B10-9E60-4ACB-ACC5-CA1F6E0A22A5}"/>
              </a:ext>
            </a:extLst>
          </p:cNvPr>
          <p:cNvCxnSpPr>
            <a:cxnSpLocks/>
            <a:stCxn id="36" idx="0"/>
            <a:endCxn id="10" idx="1"/>
          </p:cNvCxnSpPr>
          <p:nvPr/>
        </p:nvCxnSpPr>
        <p:spPr>
          <a:xfrm rot="5400000" flipH="1" flipV="1">
            <a:off x="3272152" y="919216"/>
            <a:ext cx="816616" cy="1502664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6655B2-9CEC-4606-9631-BFB47B32566B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5324856" y="835769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EE0B75A-A087-462B-A63B-7EADAF5C3F7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324856" y="1536809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093864F-963D-4C0F-AD51-5E6259A3ADAD}"/>
              </a:ext>
            </a:extLst>
          </p:cNvPr>
          <p:cNvCxnSpPr/>
          <p:nvPr/>
        </p:nvCxnSpPr>
        <p:spPr>
          <a:xfrm>
            <a:off x="5303520" y="2220728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EF5232D-99B8-4F51-B48C-BE33AD2E0424}"/>
              </a:ext>
            </a:extLst>
          </p:cNvPr>
          <p:cNvCxnSpPr/>
          <p:nvPr/>
        </p:nvCxnSpPr>
        <p:spPr>
          <a:xfrm>
            <a:off x="5327904" y="2934702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A082B0C-998C-412E-AF5F-4BE0B8A9EBB6}"/>
              </a:ext>
            </a:extLst>
          </p:cNvPr>
          <p:cNvCxnSpPr/>
          <p:nvPr/>
        </p:nvCxnSpPr>
        <p:spPr>
          <a:xfrm>
            <a:off x="5324856" y="3480337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964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385EAC-B04C-4C20-83E6-52B69AB50757}"/>
              </a:ext>
            </a:extLst>
          </p:cNvPr>
          <p:cNvSpPr/>
          <p:nvPr/>
        </p:nvSpPr>
        <p:spPr>
          <a:xfrm>
            <a:off x="4431792" y="330578"/>
            <a:ext cx="1786128" cy="505191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380A3F-DACA-45FC-B2A9-96A467F06309}"/>
                  </a:ext>
                </a:extLst>
              </p:cNvPr>
              <p:cNvSpPr txBox="1"/>
              <p:nvPr/>
            </p:nvSpPr>
            <p:spPr>
              <a:xfrm>
                <a:off x="4431792" y="374105"/>
                <a:ext cx="1786128" cy="461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0.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=1</m:t>
                    </m:r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  <a:p>
                <a:pPr algn="ctr"/>
                <a:r>
                  <a:rPr lang="en-US" sz="1050" dirty="0">
                    <a:latin typeface="Jost" pitchFamily="2" charset="0"/>
                    <a:ea typeface="Jost" pitchFamily="2" charset="0"/>
                  </a:rPr>
                  <a:t>(j = 0)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380A3F-DACA-45FC-B2A9-96A467F06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374105"/>
                <a:ext cx="1786128" cy="461921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F9AB80-D797-45C7-BCFB-21E8C53A21F7}"/>
              </a:ext>
            </a:extLst>
          </p:cNvPr>
          <p:cNvSpPr/>
          <p:nvPr/>
        </p:nvSpPr>
        <p:spPr>
          <a:xfrm>
            <a:off x="4431792" y="1014497"/>
            <a:ext cx="1786128" cy="495485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E751F5-9491-468D-8E93-B10D82D5142C}"/>
                  </a:ext>
                </a:extLst>
              </p:cNvPr>
              <p:cNvSpPr txBox="1"/>
              <p:nvPr/>
            </p:nvSpPr>
            <p:spPr>
              <a:xfrm>
                <a:off x="4431792" y="1058024"/>
                <a:ext cx="1786128" cy="478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1. Select a template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E751F5-9491-468D-8E93-B10D82D51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1058024"/>
                <a:ext cx="1786128" cy="478785"/>
              </a:xfrm>
              <a:prstGeom prst="rect">
                <a:avLst/>
              </a:prstGeom>
              <a:blipFill>
                <a:blip r:embed="rId3"/>
                <a:stretch>
                  <a:fillRect t="-2564" r="-2389"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63E22E-6916-49E0-8FEA-F467E23B5E5B}"/>
              </a:ext>
            </a:extLst>
          </p:cNvPr>
          <p:cNvSpPr/>
          <p:nvPr/>
        </p:nvSpPr>
        <p:spPr>
          <a:xfrm>
            <a:off x="4431792" y="1715537"/>
            <a:ext cx="1786128" cy="505191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CAAA08-D3C3-4517-8388-61FF31FFD6A7}"/>
              </a:ext>
            </a:extLst>
          </p:cNvPr>
          <p:cNvSpPr txBox="1"/>
          <p:nvPr/>
        </p:nvSpPr>
        <p:spPr>
          <a:xfrm>
            <a:off x="4504944" y="1759064"/>
            <a:ext cx="1670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2. Match units within grid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F76451-DBA8-491F-BB4C-2059FF022118}"/>
              </a:ext>
            </a:extLst>
          </p:cNvPr>
          <p:cNvSpPr/>
          <p:nvPr/>
        </p:nvSpPr>
        <p:spPr>
          <a:xfrm>
            <a:off x="4431792" y="2398346"/>
            <a:ext cx="1786128" cy="523864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C88A37-043D-41B6-AEC9-DAD5B0EE9FF1}"/>
                  </a:ext>
                </a:extLst>
              </p:cNvPr>
              <p:cNvSpPr txBox="1"/>
              <p:nvPr/>
            </p:nvSpPr>
            <p:spPr>
              <a:xfrm>
                <a:off x="4504944" y="2441872"/>
                <a:ext cx="1670304" cy="485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3. Fit local polynomial and find new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+1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C88A37-043D-41B6-AEC9-DAD5B0EE9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2441872"/>
                <a:ext cx="1670304" cy="485005"/>
              </a:xfrm>
              <a:prstGeom prst="rect">
                <a:avLst/>
              </a:prstGeom>
              <a:blipFill>
                <a:blip r:embed="rId4"/>
                <a:stretch>
                  <a:fillRect t="-2532" r="-730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iamond 15">
            <a:extLst>
              <a:ext uri="{FF2B5EF4-FFF2-40B4-BE49-F238E27FC236}">
                <a16:creationId xmlns:a16="http://schemas.microsoft.com/office/drawing/2014/main" id="{55F0BDF5-CF81-4366-8892-A2A81D1F7C09}"/>
              </a:ext>
            </a:extLst>
          </p:cNvPr>
          <p:cNvSpPr/>
          <p:nvPr/>
        </p:nvSpPr>
        <p:spPr>
          <a:xfrm>
            <a:off x="4431792" y="3659065"/>
            <a:ext cx="1786128" cy="822960"/>
          </a:xfrm>
          <a:prstGeom prst="diamond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66D573-8642-42CB-8052-11EB79D09B26}"/>
                  </a:ext>
                </a:extLst>
              </p:cNvPr>
              <p:cNvSpPr txBox="1"/>
              <p:nvPr/>
            </p:nvSpPr>
            <p:spPr>
              <a:xfrm>
                <a:off x="4504944" y="3932045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&lt;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66D573-8642-42CB-8052-11EB79D09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3932045"/>
                <a:ext cx="1670304" cy="300339"/>
              </a:xfrm>
              <a:prstGeom prst="rect">
                <a:avLst/>
              </a:prstGeom>
              <a:blipFill>
                <a:blip r:embed="rId5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D0E504A-FADB-4B46-9029-946161C3FC96}"/>
              </a:ext>
            </a:extLst>
          </p:cNvPr>
          <p:cNvSpPr/>
          <p:nvPr/>
        </p:nvSpPr>
        <p:spPr>
          <a:xfrm>
            <a:off x="4431792" y="3113430"/>
            <a:ext cx="1786128" cy="36405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A801DE-1E9C-46F5-9A20-1AE4373700F2}"/>
                  </a:ext>
                </a:extLst>
              </p:cNvPr>
              <p:cNvSpPr txBox="1"/>
              <p:nvPr/>
            </p:nvSpPr>
            <p:spPr>
              <a:xfrm>
                <a:off x="4504944" y="3156956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4. Update</a:t>
                </a:r>
                <a:r>
                  <a:rPr lang="en-US" sz="1200" dirty="0">
                    <a:ea typeface="Jost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+1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A801DE-1E9C-46F5-9A20-1AE43737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3156956"/>
                <a:ext cx="1670304" cy="300339"/>
              </a:xfrm>
              <a:prstGeom prst="rect">
                <a:avLst/>
              </a:prstGeom>
              <a:blipFill>
                <a:blip r:embed="rId6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D4F137C-E219-4B24-B670-530A960C75F3}"/>
              </a:ext>
            </a:extLst>
          </p:cNvPr>
          <p:cNvSpPr txBox="1"/>
          <p:nvPr/>
        </p:nvSpPr>
        <p:spPr>
          <a:xfrm>
            <a:off x="3907536" y="4088431"/>
            <a:ext cx="676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Jost" pitchFamily="2" charset="0"/>
                <a:ea typeface="Jost" pitchFamily="2" charset="0"/>
              </a:rPr>
              <a:t>Yes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29E9AA-4274-4E85-8263-DDC67ABCD096}"/>
              </a:ext>
            </a:extLst>
          </p:cNvPr>
          <p:cNvSpPr/>
          <p:nvPr/>
        </p:nvSpPr>
        <p:spPr>
          <a:xfrm>
            <a:off x="2377440" y="2087575"/>
            <a:ext cx="1786128" cy="68354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8E6298-FC8C-4D06-8C7B-C0C61BDA13A1}"/>
              </a:ext>
            </a:extLst>
          </p:cNvPr>
          <p:cNvSpPr txBox="1"/>
          <p:nvPr/>
        </p:nvSpPr>
        <p:spPr>
          <a:xfrm>
            <a:off x="2392678" y="2124552"/>
            <a:ext cx="1770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5a. Expand template region</a:t>
            </a:r>
          </a:p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(j = j+1)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E90EC21-089C-4CC2-9CD2-01413151CB80}"/>
              </a:ext>
            </a:extLst>
          </p:cNvPr>
          <p:cNvSpPr/>
          <p:nvPr/>
        </p:nvSpPr>
        <p:spPr>
          <a:xfrm>
            <a:off x="5577840" y="4875039"/>
            <a:ext cx="1670304" cy="364052"/>
          </a:xfrm>
          <a:prstGeom prst="roundRect">
            <a:avLst/>
          </a:prstGeom>
          <a:solidFill>
            <a:srgbClr val="F89441">
              <a:alpha val="50196"/>
            </a:srgbClr>
          </a:solidFill>
          <a:ln w="19050">
            <a:solidFill>
              <a:srgbClr val="F89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D4FCAE-7B2A-470B-A7D3-5481FCE6BC55}"/>
                  </a:ext>
                </a:extLst>
              </p:cNvPr>
              <p:cNvSpPr txBox="1"/>
              <p:nvPr/>
            </p:nvSpPr>
            <p:spPr>
              <a:xfrm>
                <a:off x="5577840" y="4910005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5b.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p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−1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D4FCAE-7B2A-470B-A7D3-5481FCE6B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840" y="4910005"/>
                <a:ext cx="1670304" cy="300339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AF666C4-DDC1-4751-B31A-3E43F54DB1FB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3172968" y="2746873"/>
            <a:ext cx="1258824" cy="1323672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E7948D9-CC28-4A09-B60A-828261500768}"/>
              </a:ext>
            </a:extLst>
          </p:cNvPr>
          <p:cNvSpPr txBox="1"/>
          <p:nvPr/>
        </p:nvSpPr>
        <p:spPr>
          <a:xfrm>
            <a:off x="6412992" y="4088430"/>
            <a:ext cx="676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Jost" pitchFamily="2" charset="0"/>
                <a:ea typeface="Jost" pitchFamily="2" charset="0"/>
              </a:rPr>
              <a:t>No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5AF3B10-9E60-4ACB-ACC5-CA1F6E0A22A5}"/>
              </a:ext>
            </a:extLst>
          </p:cNvPr>
          <p:cNvCxnSpPr>
            <a:cxnSpLocks/>
            <a:stCxn id="36" idx="0"/>
            <a:endCxn id="10" idx="1"/>
          </p:cNvCxnSpPr>
          <p:nvPr/>
        </p:nvCxnSpPr>
        <p:spPr>
          <a:xfrm rot="5400000" flipH="1" flipV="1">
            <a:off x="3438481" y="1094264"/>
            <a:ext cx="825335" cy="1161288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6655B2-9CEC-4606-9631-BFB47B32566B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5324856" y="835769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EE0B75A-A087-462B-A63B-7EADAF5C3F7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324856" y="1536809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093864F-963D-4C0F-AD51-5E6259A3ADAD}"/>
              </a:ext>
            </a:extLst>
          </p:cNvPr>
          <p:cNvCxnSpPr/>
          <p:nvPr/>
        </p:nvCxnSpPr>
        <p:spPr>
          <a:xfrm>
            <a:off x="5303520" y="2220728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EF5232D-99B8-4F51-B48C-BE33AD2E0424}"/>
              </a:ext>
            </a:extLst>
          </p:cNvPr>
          <p:cNvCxnSpPr/>
          <p:nvPr/>
        </p:nvCxnSpPr>
        <p:spPr>
          <a:xfrm>
            <a:off x="5327904" y="2934702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A082B0C-998C-412E-AF5F-4BE0B8A9EBB6}"/>
              </a:ext>
            </a:extLst>
          </p:cNvPr>
          <p:cNvCxnSpPr/>
          <p:nvPr/>
        </p:nvCxnSpPr>
        <p:spPr>
          <a:xfrm>
            <a:off x="5324856" y="3480337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9DD4786-4128-4094-AB4C-14CADCBCD8B7}"/>
              </a:ext>
            </a:extLst>
          </p:cNvPr>
          <p:cNvCxnSpPr>
            <a:stCxn id="16" idx="3"/>
            <a:endCxn id="40" idx="0"/>
          </p:cNvCxnSpPr>
          <p:nvPr/>
        </p:nvCxnSpPr>
        <p:spPr>
          <a:xfrm>
            <a:off x="6217920" y="4070545"/>
            <a:ext cx="195072" cy="804494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15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385EAC-B04C-4C20-83E6-52B69AB50757}"/>
              </a:ext>
            </a:extLst>
          </p:cNvPr>
          <p:cNvSpPr/>
          <p:nvPr/>
        </p:nvSpPr>
        <p:spPr>
          <a:xfrm>
            <a:off x="4431792" y="330578"/>
            <a:ext cx="1786128" cy="505191"/>
          </a:xfrm>
          <a:prstGeom prst="roundRect">
            <a:avLst/>
          </a:prstGeom>
          <a:solidFill>
            <a:srgbClr val="FF6462">
              <a:alpha val="40000"/>
            </a:srgbClr>
          </a:solidFill>
          <a:ln w="19050">
            <a:solidFill>
              <a:srgbClr val="FF64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380A3F-DACA-45FC-B2A9-96A467F06309}"/>
                  </a:ext>
                </a:extLst>
              </p:cNvPr>
              <p:cNvSpPr txBox="1"/>
              <p:nvPr/>
            </p:nvSpPr>
            <p:spPr>
              <a:xfrm>
                <a:off x="4431792" y="374105"/>
                <a:ext cx="1786128" cy="461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0.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=1</m:t>
                    </m:r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  <a:p>
                <a:pPr algn="ctr"/>
                <a:r>
                  <a:rPr lang="en-US" sz="1050" dirty="0">
                    <a:latin typeface="Jost" pitchFamily="2" charset="0"/>
                    <a:ea typeface="Jost" pitchFamily="2" charset="0"/>
                  </a:rPr>
                  <a:t>(j = 0)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380A3F-DACA-45FC-B2A9-96A467F06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374105"/>
                <a:ext cx="1786128" cy="461921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F9AB80-D797-45C7-BCFB-21E8C53A21F7}"/>
              </a:ext>
            </a:extLst>
          </p:cNvPr>
          <p:cNvSpPr/>
          <p:nvPr/>
        </p:nvSpPr>
        <p:spPr>
          <a:xfrm>
            <a:off x="4431792" y="1014497"/>
            <a:ext cx="1786128" cy="495485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E751F5-9491-468D-8E93-B10D82D5142C}"/>
                  </a:ext>
                </a:extLst>
              </p:cNvPr>
              <p:cNvSpPr txBox="1"/>
              <p:nvPr/>
            </p:nvSpPr>
            <p:spPr>
              <a:xfrm>
                <a:off x="4431792" y="1058024"/>
                <a:ext cx="1786128" cy="478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1. Select a template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E751F5-9491-468D-8E93-B10D82D51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1058024"/>
                <a:ext cx="1786128" cy="478785"/>
              </a:xfrm>
              <a:prstGeom prst="rect">
                <a:avLst/>
              </a:prstGeom>
              <a:blipFill>
                <a:blip r:embed="rId3"/>
                <a:stretch>
                  <a:fillRect t="-2564" r="-2389"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63E22E-6916-49E0-8FEA-F467E23B5E5B}"/>
              </a:ext>
            </a:extLst>
          </p:cNvPr>
          <p:cNvSpPr/>
          <p:nvPr/>
        </p:nvSpPr>
        <p:spPr>
          <a:xfrm>
            <a:off x="4431792" y="1715537"/>
            <a:ext cx="1786128" cy="505191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CAAA08-D3C3-4517-8388-61FF31FFD6A7}"/>
              </a:ext>
            </a:extLst>
          </p:cNvPr>
          <p:cNvSpPr txBox="1"/>
          <p:nvPr/>
        </p:nvSpPr>
        <p:spPr>
          <a:xfrm>
            <a:off x="4504944" y="1759064"/>
            <a:ext cx="1670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2. Match units within grid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F76451-DBA8-491F-BB4C-2059FF022118}"/>
              </a:ext>
            </a:extLst>
          </p:cNvPr>
          <p:cNvSpPr/>
          <p:nvPr/>
        </p:nvSpPr>
        <p:spPr>
          <a:xfrm>
            <a:off x="4431792" y="2398346"/>
            <a:ext cx="1786128" cy="523864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C88A37-043D-41B6-AEC9-DAD5B0EE9FF1}"/>
                  </a:ext>
                </a:extLst>
              </p:cNvPr>
              <p:cNvSpPr txBox="1"/>
              <p:nvPr/>
            </p:nvSpPr>
            <p:spPr>
              <a:xfrm>
                <a:off x="4504944" y="2441872"/>
                <a:ext cx="1670304" cy="485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3. Fit local polynomial and find new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+1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C88A37-043D-41B6-AEC9-DAD5B0EE9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2441872"/>
                <a:ext cx="1670304" cy="485005"/>
              </a:xfrm>
              <a:prstGeom prst="rect">
                <a:avLst/>
              </a:prstGeom>
              <a:blipFill>
                <a:blip r:embed="rId4"/>
                <a:stretch>
                  <a:fillRect t="-2532" r="-730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iamond 15">
            <a:extLst>
              <a:ext uri="{FF2B5EF4-FFF2-40B4-BE49-F238E27FC236}">
                <a16:creationId xmlns:a16="http://schemas.microsoft.com/office/drawing/2014/main" id="{55F0BDF5-CF81-4366-8892-A2A81D1F7C09}"/>
              </a:ext>
            </a:extLst>
          </p:cNvPr>
          <p:cNvSpPr/>
          <p:nvPr/>
        </p:nvSpPr>
        <p:spPr>
          <a:xfrm>
            <a:off x="4431792" y="3659065"/>
            <a:ext cx="1786128" cy="822960"/>
          </a:xfrm>
          <a:prstGeom prst="diamond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66D573-8642-42CB-8052-11EB79D09B26}"/>
                  </a:ext>
                </a:extLst>
              </p:cNvPr>
              <p:cNvSpPr txBox="1"/>
              <p:nvPr/>
            </p:nvSpPr>
            <p:spPr>
              <a:xfrm>
                <a:off x="4504944" y="3932045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&lt;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66D573-8642-42CB-8052-11EB79D09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3932045"/>
                <a:ext cx="1670304" cy="300339"/>
              </a:xfrm>
              <a:prstGeom prst="rect">
                <a:avLst/>
              </a:prstGeom>
              <a:blipFill>
                <a:blip r:embed="rId5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D0E504A-FADB-4B46-9029-946161C3FC96}"/>
              </a:ext>
            </a:extLst>
          </p:cNvPr>
          <p:cNvSpPr/>
          <p:nvPr/>
        </p:nvSpPr>
        <p:spPr>
          <a:xfrm>
            <a:off x="4431792" y="3113430"/>
            <a:ext cx="1786128" cy="36405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A801DE-1E9C-46F5-9A20-1AE4373700F2}"/>
                  </a:ext>
                </a:extLst>
              </p:cNvPr>
              <p:cNvSpPr txBox="1"/>
              <p:nvPr/>
            </p:nvSpPr>
            <p:spPr>
              <a:xfrm>
                <a:off x="4504944" y="3156956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4. Update</a:t>
                </a:r>
                <a:r>
                  <a:rPr lang="en-US" sz="1200" dirty="0">
                    <a:ea typeface="Jost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+1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A801DE-1E9C-46F5-9A20-1AE43737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3156956"/>
                <a:ext cx="1670304" cy="300339"/>
              </a:xfrm>
              <a:prstGeom prst="rect">
                <a:avLst/>
              </a:prstGeom>
              <a:blipFill>
                <a:blip r:embed="rId6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D4F137C-E219-4B24-B670-530A960C75F3}"/>
              </a:ext>
            </a:extLst>
          </p:cNvPr>
          <p:cNvSpPr txBox="1"/>
          <p:nvPr/>
        </p:nvSpPr>
        <p:spPr>
          <a:xfrm>
            <a:off x="3907536" y="4088431"/>
            <a:ext cx="676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Jost" pitchFamily="2" charset="0"/>
                <a:ea typeface="Jost" pitchFamily="2" charset="0"/>
              </a:rPr>
              <a:t>Yes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29E9AA-4274-4E85-8263-DDC67ABCD096}"/>
              </a:ext>
            </a:extLst>
          </p:cNvPr>
          <p:cNvSpPr/>
          <p:nvPr/>
        </p:nvSpPr>
        <p:spPr>
          <a:xfrm>
            <a:off x="2377440" y="2087575"/>
            <a:ext cx="1786128" cy="68354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8E6298-FC8C-4D06-8C7B-C0C61BDA13A1}"/>
              </a:ext>
            </a:extLst>
          </p:cNvPr>
          <p:cNvSpPr txBox="1"/>
          <p:nvPr/>
        </p:nvSpPr>
        <p:spPr>
          <a:xfrm>
            <a:off x="2392678" y="2124552"/>
            <a:ext cx="1770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5a. Expand template region</a:t>
            </a:r>
          </a:p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(j = j+1)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E90EC21-089C-4CC2-9CD2-01413151CB80}"/>
              </a:ext>
            </a:extLst>
          </p:cNvPr>
          <p:cNvSpPr/>
          <p:nvPr/>
        </p:nvSpPr>
        <p:spPr>
          <a:xfrm>
            <a:off x="5577840" y="4875039"/>
            <a:ext cx="1670304" cy="36405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D4FCAE-7B2A-470B-A7D3-5481FCE6BC55}"/>
                  </a:ext>
                </a:extLst>
              </p:cNvPr>
              <p:cNvSpPr txBox="1"/>
              <p:nvPr/>
            </p:nvSpPr>
            <p:spPr>
              <a:xfrm>
                <a:off x="5577840" y="4910005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5b.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p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−1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D4FCAE-7B2A-470B-A7D3-5481FCE6B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840" y="4910005"/>
                <a:ext cx="1670304" cy="300339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AF666C4-DDC1-4751-B31A-3E43F54DB1FB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3172968" y="2746873"/>
            <a:ext cx="1258824" cy="1323672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E7948D9-CC28-4A09-B60A-828261500768}"/>
              </a:ext>
            </a:extLst>
          </p:cNvPr>
          <p:cNvSpPr txBox="1"/>
          <p:nvPr/>
        </p:nvSpPr>
        <p:spPr>
          <a:xfrm>
            <a:off x="6412992" y="4088430"/>
            <a:ext cx="676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Jost" pitchFamily="2" charset="0"/>
                <a:ea typeface="Jost" pitchFamily="2" charset="0"/>
              </a:rPr>
              <a:t>No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5AF3B10-9E60-4ACB-ACC5-CA1F6E0A22A5}"/>
              </a:ext>
            </a:extLst>
          </p:cNvPr>
          <p:cNvCxnSpPr>
            <a:cxnSpLocks/>
            <a:stCxn id="36" idx="0"/>
            <a:endCxn id="10" idx="1"/>
          </p:cNvCxnSpPr>
          <p:nvPr/>
        </p:nvCxnSpPr>
        <p:spPr>
          <a:xfrm rot="5400000" flipH="1" flipV="1">
            <a:off x="3438481" y="1094264"/>
            <a:ext cx="825335" cy="1161288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6655B2-9CEC-4606-9631-BFB47B32566B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5324856" y="835769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EE0B75A-A087-462B-A63B-7EADAF5C3F7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324856" y="1536809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093864F-963D-4C0F-AD51-5E6259A3ADAD}"/>
              </a:ext>
            </a:extLst>
          </p:cNvPr>
          <p:cNvCxnSpPr/>
          <p:nvPr/>
        </p:nvCxnSpPr>
        <p:spPr>
          <a:xfrm>
            <a:off x="5303520" y="2220728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EF5232D-99B8-4F51-B48C-BE33AD2E0424}"/>
              </a:ext>
            </a:extLst>
          </p:cNvPr>
          <p:cNvCxnSpPr/>
          <p:nvPr/>
        </p:nvCxnSpPr>
        <p:spPr>
          <a:xfrm>
            <a:off x="5327904" y="2934702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A082B0C-998C-412E-AF5F-4BE0B8A9EBB6}"/>
              </a:ext>
            </a:extLst>
          </p:cNvPr>
          <p:cNvCxnSpPr/>
          <p:nvPr/>
        </p:nvCxnSpPr>
        <p:spPr>
          <a:xfrm>
            <a:off x="5324856" y="3480337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9DD4786-4128-4094-AB4C-14CADCBCD8B7}"/>
              </a:ext>
            </a:extLst>
          </p:cNvPr>
          <p:cNvCxnSpPr>
            <a:stCxn id="16" idx="3"/>
            <a:endCxn id="40" idx="0"/>
          </p:cNvCxnSpPr>
          <p:nvPr/>
        </p:nvCxnSpPr>
        <p:spPr>
          <a:xfrm>
            <a:off x="6217920" y="4070545"/>
            <a:ext cx="195072" cy="804494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87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385EAC-B04C-4C20-83E6-52B69AB50757}"/>
              </a:ext>
            </a:extLst>
          </p:cNvPr>
          <p:cNvSpPr/>
          <p:nvPr/>
        </p:nvSpPr>
        <p:spPr>
          <a:xfrm>
            <a:off x="4431792" y="330578"/>
            <a:ext cx="1786128" cy="505191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380A3F-DACA-45FC-B2A9-96A467F06309}"/>
                  </a:ext>
                </a:extLst>
              </p:cNvPr>
              <p:cNvSpPr txBox="1"/>
              <p:nvPr/>
            </p:nvSpPr>
            <p:spPr>
              <a:xfrm>
                <a:off x="4431792" y="374105"/>
                <a:ext cx="1786128" cy="461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0.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=1</m:t>
                    </m:r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  <a:p>
                <a:pPr algn="ctr"/>
                <a:r>
                  <a:rPr lang="en-US" sz="1050" dirty="0">
                    <a:latin typeface="Jost" pitchFamily="2" charset="0"/>
                    <a:ea typeface="Jost" pitchFamily="2" charset="0"/>
                  </a:rPr>
                  <a:t>(j = 0)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380A3F-DACA-45FC-B2A9-96A467F06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374105"/>
                <a:ext cx="1786128" cy="461921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F9AB80-D797-45C7-BCFB-21E8C53A21F7}"/>
              </a:ext>
            </a:extLst>
          </p:cNvPr>
          <p:cNvSpPr/>
          <p:nvPr/>
        </p:nvSpPr>
        <p:spPr>
          <a:xfrm>
            <a:off x="4431792" y="1014497"/>
            <a:ext cx="1786128" cy="495485"/>
          </a:xfrm>
          <a:prstGeom prst="roundRect">
            <a:avLst/>
          </a:prstGeom>
          <a:solidFill>
            <a:srgbClr val="FF6462">
              <a:alpha val="40000"/>
            </a:srgbClr>
          </a:solidFill>
          <a:ln w="19050">
            <a:solidFill>
              <a:srgbClr val="FF64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E751F5-9491-468D-8E93-B10D82D5142C}"/>
                  </a:ext>
                </a:extLst>
              </p:cNvPr>
              <p:cNvSpPr txBox="1"/>
              <p:nvPr/>
            </p:nvSpPr>
            <p:spPr>
              <a:xfrm>
                <a:off x="4431792" y="1058024"/>
                <a:ext cx="1786128" cy="478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1. Select a template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E751F5-9491-468D-8E93-B10D82D51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1058024"/>
                <a:ext cx="1786128" cy="478785"/>
              </a:xfrm>
              <a:prstGeom prst="rect">
                <a:avLst/>
              </a:prstGeom>
              <a:blipFill>
                <a:blip r:embed="rId3"/>
                <a:stretch>
                  <a:fillRect t="-2564" r="-2389"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63E22E-6916-49E0-8FEA-F467E23B5E5B}"/>
              </a:ext>
            </a:extLst>
          </p:cNvPr>
          <p:cNvSpPr/>
          <p:nvPr/>
        </p:nvSpPr>
        <p:spPr>
          <a:xfrm>
            <a:off x="4431792" y="1715537"/>
            <a:ext cx="1786128" cy="505191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CAAA08-D3C3-4517-8388-61FF31FFD6A7}"/>
              </a:ext>
            </a:extLst>
          </p:cNvPr>
          <p:cNvSpPr txBox="1"/>
          <p:nvPr/>
        </p:nvSpPr>
        <p:spPr>
          <a:xfrm>
            <a:off x="4504944" y="1759064"/>
            <a:ext cx="1670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2. Match units within grid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F76451-DBA8-491F-BB4C-2059FF022118}"/>
              </a:ext>
            </a:extLst>
          </p:cNvPr>
          <p:cNvSpPr/>
          <p:nvPr/>
        </p:nvSpPr>
        <p:spPr>
          <a:xfrm>
            <a:off x="4431792" y="2398346"/>
            <a:ext cx="1786128" cy="523864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C88A37-043D-41B6-AEC9-DAD5B0EE9FF1}"/>
                  </a:ext>
                </a:extLst>
              </p:cNvPr>
              <p:cNvSpPr txBox="1"/>
              <p:nvPr/>
            </p:nvSpPr>
            <p:spPr>
              <a:xfrm>
                <a:off x="4504944" y="2441872"/>
                <a:ext cx="1670304" cy="485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3. Fit local polynomial and find new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+1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C88A37-043D-41B6-AEC9-DAD5B0EE9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2441872"/>
                <a:ext cx="1670304" cy="485005"/>
              </a:xfrm>
              <a:prstGeom prst="rect">
                <a:avLst/>
              </a:prstGeom>
              <a:blipFill>
                <a:blip r:embed="rId4"/>
                <a:stretch>
                  <a:fillRect t="-2532" r="-730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iamond 15">
            <a:extLst>
              <a:ext uri="{FF2B5EF4-FFF2-40B4-BE49-F238E27FC236}">
                <a16:creationId xmlns:a16="http://schemas.microsoft.com/office/drawing/2014/main" id="{55F0BDF5-CF81-4366-8892-A2A81D1F7C09}"/>
              </a:ext>
            </a:extLst>
          </p:cNvPr>
          <p:cNvSpPr/>
          <p:nvPr/>
        </p:nvSpPr>
        <p:spPr>
          <a:xfrm>
            <a:off x="4431792" y="3659065"/>
            <a:ext cx="1786128" cy="822960"/>
          </a:xfrm>
          <a:prstGeom prst="diamond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66D573-8642-42CB-8052-11EB79D09B26}"/>
                  </a:ext>
                </a:extLst>
              </p:cNvPr>
              <p:cNvSpPr txBox="1"/>
              <p:nvPr/>
            </p:nvSpPr>
            <p:spPr>
              <a:xfrm>
                <a:off x="4504944" y="3932045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&lt;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66D573-8642-42CB-8052-11EB79D09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3932045"/>
                <a:ext cx="1670304" cy="300339"/>
              </a:xfrm>
              <a:prstGeom prst="rect">
                <a:avLst/>
              </a:prstGeom>
              <a:blipFill>
                <a:blip r:embed="rId5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D0E504A-FADB-4B46-9029-946161C3FC96}"/>
              </a:ext>
            </a:extLst>
          </p:cNvPr>
          <p:cNvSpPr/>
          <p:nvPr/>
        </p:nvSpPr>
        <p:spPr>
          <a:xfrm>
            <a:off x="4431792" y="3113430"/>
            <a:ext cx="1786128" cy="36405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A801DE-1E9C-46F5-9A20-1AE4373700F2}"/>
                  </a:ext>
                </a:extLst>
              </p:cNvPr>
              <p:cNvSpPr txBox="1"/>
              <p:nvPr/>
            </p:nvSpPr>
            <p:spPr>
              <a:xfrm>
                <a:off x="4504944" y="3156956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4. Update</a:t>
                </a:r>
                <a:r>
                  <a:rPr lang="en-US" sz="1200" dirty="0">
                    <a:ea typeface="Jost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+1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A801DE-1E9C-46F5-9A20-1AE43737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3156956"/>
                <a:ext cx="1670304" cy="300339"/>
              </a:xfrm>
              <a:prstGeom prst="rect">
                <a:avLst/>
              </a:prstGeom>
              <a:blipFill>
                <a:blip r:embed="rId6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D4F137C-E219-4B24-B670-530A960C75F3}"/>
              </a:ext>
            </a:extLst>
          </p:cNvPr>
          <p:cNvSpPr txBox="1"/>
          <p:nvPr/>
        </p:nvSpPr>
        <p:spPr>
          <a:xfrm>
            <a:off x="3907536" y="4088431"/>
            <a:ext cx="676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Jost" pitchFamily="2" charset="0"/>
                <a:ea typeface="Jost" pitchFamily="2" charset="0"/>
              </a:rPr>
              <a:t>Yes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29E9AA-4274-4E85-8263-DDC67ABCD096}"/>
              </a:ext>
            </a:extLst>
          </p:cNvPr>
          <p:cNvSpPr/>
          <p:nvPr/>
        </p:nvSpPr>
        <p:spPr>
          <a:xfrm>
            <a:off x="2377440" y="2087575"/>
            <a:ext cx="1786128" cy="68354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8E6298-FC8C-4D06-8C7B-C0C61BDA13A1}"/>
              </a:ext>
            </a:extLst>
          </p:cNvPr>
          <p:cNvSpPr txBox="1"/>
          <p:nvPr/>
        </p:nvSpPr>
        <p:spPr>
          <a:xfrm>
            <a:off x="2392678" y="2124552"/>
            <a:ext cx="1770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5a. Expand template region</a:t>
            </a:r>
          </a:p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(j = j+1)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E90EC21-089C-4CC2-9CD2-01413151CB80}"/>
              </a:ext>
            </a:extLst>
          </p:cNvPr>
          <p:cNvSpPr/>
          <p:nvPr/>
        </p:nvSpPr>
        <p:spPr>
          <a:xfrm>
            <a:off x="5577840" y="4875039"/>
            <a:ext cx="1670304" cy="36405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D4FCAE-7B2A-470B-A7D3-5481FCE6BC55}"/>
                  </a:ext>
                </a:extLst>
              </p:cNvPr>
              <p:cNvSpPr txBox="1"/>
              <p:nvPr/>
            </p:nvSpPr>
            <p:spPr>
              <a:xfrm>
                <a:off x="5577840" y="4910005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5b.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p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−1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D4FCAE-7B2A-470B-A7D3-5481FCE6B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840" y="4910005"/>
                <a:ext cx="1670304" cy="300339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AF666C4-DDC1-4751-B31A-3E43F54DB1FB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3172968" y="2746873"/>
            <a:ext cx="1258824" cy="1323672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E7948D9-CC28-4A09-B60A-828261500768}"/>
              </a:ext>
            </a:extLst>
          </p:cNvPr>
          <p:cNvSpPr txBox="1"/>
          <p:nvPr/>
        </p:nvSpPr>
        <p:spPr>
          <a:xfrm>
            <a:off x="6412992" y="4088430"/>
            <a:ext cx="676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Jost" pitchFamily="2" charset="0"/>
                <a:ea typeface="Jost" pitchFamily="2" charset="0"/>
              </a:rPr>
              <a:t>No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5AF3B10-9E60-4ACB-ACC5-CA1F6E0A22A5}"/>
              </a:ext>
            </a:extLst>
          </p:cNvPr>
          <p:cNvCxnSpPr>
            <a:cxnSpLocks/>
            <a:stCxn id="36" idx="0"/>
            <a:endCxn id="10" idx="1"/>
          </p:cNvCxnSpPr>
          <p:nvPr/>
        </p:nvCxnSpPr>
        <p:spPr>
          <a:xfrm rot="5400000" flipH="1" flipV="1">
            <a:off x="3438481" y="1094264"/>
            <a:ext cx="825335" cy="1161288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6655B2-9CEC-4606-9631-BFB47B32566B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5324856" y="835769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EE0B75A-A087-462B-A63B-7EADAF5C3F7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324856" y="1536809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093864F-963D-4C0F-AD51-5E6259A3ADAD}"/>
              </a:ext>
            </a:extLst>
          </p:cNvPr>
          <p:cNvCxnSpPr/>
          <p:nvPr/>
        </p:nvCxnSpPr>
        <p:spPr>
          <a:xfrm>
            <a:off x="5303520" y="2220728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EF5232D-99B8-4F51-B48C-BE33AD2E0424}"/>
              </a:ext>
            </a:extLst>
          </p:cNvPr>
          <p:cNvCxnSpPr/>
          <p:nvPr/>
        </p:nvCxnSpPr>
        <p:spPr>
          <a:xfrm>
            <a:off x="5327904" y="2934702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A082B0C-998C-412E-AF5F-4BE0B8A9EBB6}"/>
              </a:ext>
            </a:extLst>
          </p:cNvPr>
          <p:cNvCxnSpPr/>
          <p:nvPr/>
        </p:nvCxnSpPr>
        <p:spPr>
          <a:xfrm>
            <a:off x="5324856" y="3480337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9DD4786-4128-4094-AB4C-14CADCBCD8B7}"/>
              </a:ext>
            </a:extLst>
          </p:cNvPr>
          <p:cNvCxnSpPr>
            <a:stCxn id="16" idx="3"/>
            <a:endCxn id="40" idx="0"/>
          </p:cNvCxnSpPr>
          <p:nvPr/>
        </p:nvCxnSpPr>
        <p:spPr>
          <a:xfrm>
            <a:off x="6217920" y="4070545"/>
            <a:ext cx="195072" cy="804494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71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385EAC-B04C-4C20-83E6-52B69AB50757}"/>
              </a:ext>
            </a:extLst>
          </p:cNvPr>
          <p:cNvSpPr/>
          <p:nvPr/>
        </p:nvSpPr>
        <p:spPr>
          <a:xfrm>
            <a:off x="4431792" y="330578"/>
            <a:ext cx="1786128" cy="505191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380A3F-DACA-45FC-B2A9-96A467F06309}"/>
                  </a:ext>
                </a:extLst>
              </p:cNvPr>
              <p:cNvSpPr txBox="1"/>
              <p:nvPr/>
            </p:nvSpPr>
            <p:spPr>
              <a:xfrm>
                <a:off x="4431792" y="374105"/>
                <a:ext cx="1786128" cy="461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0.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=1</m:t>
                    </m:r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  <a:p>
                <a:pPr algn="ctr"/>
                <a:r>
                  <a:rPr lang="en-US" sz="1050" dirty="0">
                    <a:latin typeface="Jost" pitchFamily="2" charset="0"/>
                    <a:ea typeface="Jost" pitchFamily="2" charset="0"/>
                  </a:rPr>
                  <a:t>(j = 0)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380A3F-DACA-45FC-B2A9-96A467F06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374105"/>
                <a:ext cx="1786128" cy="461921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F9AB80-D797-45C7-BCFB-21E8C53A21F7}"/>
              </a:ext>
            </a:extLst>
          </p:cNvPr>
          <p:cNvSpPr/>
          <p:nvPr/>
        </p:nvSpPr>
        <p:spPr>
          <a:xfrm>
            <a:off x="4431792" y="1014497"/>
            <a:ext cx="1786128" cy="495485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E751F5-9491-468D-8E93-B10D82D5142C}"/>
                  </a:ext>
                </a:extLst>
              </p:cNvPr>
              <p:cNvSpPr txBox="1"/>
              <p:nvPr/>
            </p:nvSpPr>
            <p:spPr>
              <a:xfrm>
                <a:off x="4431792" y="1058024"/>
                <a:ext cx="1786128" cy="478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1. Select a template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E751F5-9491-468D-8E93-B10D82D51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1058024"/>
                <a:ext cx="1786128" cy="478785"/>
              </a:xfrm>
              <a:prstGeom prst="rect">
                <a:avLst/>
              </a:prstGeom>
              <a:blipFill>
                <a:blip r:embed="rId3"/>
                <a:stretch>
                  <a:fillRect t="-2564" r="-2389"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63E22E-6916-49E0-8FEA-F467E23B5E5B}"/>
              </a:ext>
            </a:extLst>
          </p:cNvPr>
          <p:cNvSpPr/>
          <p:nvPr/>
        </p:nvSpPr>
        <p:spPr>
          <a:xfrm>
            <a:off x="4431792" y="1715537"/>
            <a:ext cx="1786128" cy="505191"/>
          </a:xfrm>
          <a:prstGeom prst="roundRect">
            <a:avLst/>
          </a:prstGeom>
          <a:solidFill>
            <a:srgbClr val="FF6462">
              <a:alpha val="40000"/>
            </a:srgbClr>
          </a:solidFill>
          <a:ln w="19050">
            <a:solidFill>
              <a:srgbClr val="FF64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CAAA08-D3C3-4517-8388-61FF31FFD6A7}"/>
              </a:ext>
            </a:extLst>
          </p:cNvPr>
          <p:cNvSpPr txBox="1"/>
          <p:nvPr/>
        </p:nvSpPr>
        <p:spPr>
          <a:xfrm>
            <a:off x="4504944" y="1759064"/>
            <a:ext cx="1670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2. Match units within grid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F76451-DBA8-491F-BB4C-2059FF022118}"/>
              </a:ext>
            </a:extLst>
          </p:cNvPr>
          <p:cNvSpPr/>
          <p:nvPr/>
        </p:nvSpPr>
        <p:spPr>
          <a:xfrm>
            <a:off x="4431792" y="2398346"/>
            <a:ext cx="1786128" cy="523864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C88A37-043D-41B6-AEC9-DAD5B0EE9FF1}"/>
                  </a:ext>
                </a:extLst>
              </p:cNvPr>
              <p:cNvSpPr txBox="1"/>
              <p:nvPr/>
            </p:nvSpPr>
            <p:spPr>
              <a:xfrm>
                <a:off x="4504944" y="2441872"/>
                <a:ext cx="1670304" cy="485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3. Fit local polynomial and find new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+1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C88A37-043D-41B6-AEC9-DAD5B0EE9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2441872"/>
                <a:ext cx="1670304" cy="485005"/>
              </a:xfrm>
              <a:prstGeom prst="rect">
                <a:avLst/>
              </a:prstGeom>
              <a:blipFill>
                <a:blip r:embed="rId4"/>
                <a:stretch>
                  <a:fillRect t="-2532" r="-730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iamond 15">
            <a:extLst>
              <a:ext uri="{FF2B5EF4-FFF2-40B4-BE49-F238E27FC236}">
                <a16:creationId xmlns:a16="http://schemas.microsoft.com/office/drawing/2014/main" id="{55F0BDF5-CF81-4366-8892-A2A81D1F7C09}"/>
              </a:ext>
            </a:extLst>
          </p:cNvPr>
          <p:cNvSpPr/>
          <p:nvPr/>
        </p:nvSpPr>
        <p:spPr>
          <a:xfrm>
            <a:off x="4431792" y="3659065"/>
            <a:ext cx="1786128" cy="822960"/>
          </a:xfrm>
          <a:prstGeom prst="diamond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66D573-8642-42CB-8052-11EB79D09B26}"/>
                  </a:ext>
                </a:extLst>
              </p:cNvPr>
              <p:cNvSpPr txBox="1"/>
              <p:nvPr/>
            </p:nvSpPr>
            <p:spPr>
              <a:xfrm>
                <a:off x="4504944" y="3932045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&lt;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66D573-8642-42CB-8052-11EB79D09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3932045"/>
                <a:ext cx="1670304" cy="300339"/>
              </a:xfrm>
              <a:prstGeom prst="rect">
                <a:avLst/>
              </a:prstGeom>
              <a:blipFill>
                <a:blip r:embed="rId5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D0E504A-FADB-4B46-9029-946161C3FC96}"/>
              </a:ext>
            </a:extLst>
          </p:cNvPr>
          <p:cNvSpPr/>
          <p:nvPr/>
        </p:nvSpPr>
        <p:spPr>
          <a:xfrm>
            <a:off x="4431792" y="3113430"/>
            <a:ext cx="1786128" cy="36405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A801DE-1E9C-46F5-9A20-1AE4373700F2}"/>
                  </a:ext>
                </a:extLst>
              </p:cNvPr>
              <p:cNvSpPr txBox="1"/>
              <p:nvPr/>
            </p:nvSpPr>
            <p:spPr>
              <a:xfrm>
                <a:off x="4504944" y="3156956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4. Update</a:t>
                </a:r>
                <a:r>
                  <a:rPr lang="en-US" sz="1200" dirty="0">
                    <a:ea typeface="Jost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+1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A801DE-1E9C-46F5-9A20-1AE43737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3156956"/>
                <a:ext cx="1670304" cy="300339"/>
              </a:xfrm>
              <a:prstGeom prst="rect">
                <a:avLst/>
              </a:prstGeom>
              <a:blipFill>
                <a:blip r:embed="rId6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D4F137C-E219-4B24-B670-530A960C75F3}"/>
              </a:ext>
            </a:extLst>
          </p:cNvPr>
          <p:cNvSpPr txBox="1"/>
          <p:nvPr/>
        </p:nvSpPr>
        <p:spPr>
          <a:xfrm>
            <a:off x="3907536" y="4088431"/>
            <a:ext cx="676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Jost" pitchFamily="2" charset="0"/>
                <a:ea typeface="Jost" pitchFamily="2" charset="0"/>
              </a:rPr>
              <a:t>Yes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29E9AA-4274-4E85-8263-DDC67ABCD096}"/>
              </a:ext>
            </a:extLst>
          </p:cNvPr>
          <p:cNvSpPr/>
          <p:nvPr/>
        </p:nvSpPr>
        <p:spPr>
          <a:xfrm>
            <a:off x="2377440" y="2087575"/>
            <a:ext cx="1786128" cy="68354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8E6298-FC8C-4D06-8C7B-C0C61BDA13A1}"/>
              </a:ext>
            </a:extLst>
          </p:cNvPr>
          <p:cNvSpPr txBox="1"/>
          <p:nvPr/>
        </p:nvSpPr>
        <p:spPr>
          <a:xfrm>
            <a:off x="2392678" y="2124552"/>
            <a:ext cx="1770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5a. Expand template region</a:t>
            </a:r>
          </a:p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(j = j+1)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E90EC21-089C-4CC2-9CD2-01413151CB80}"/>
              </a:ext>
            </a:extLst>
          </p:cNvPr>
          <p:cNvSpPr/>
          <p:nvPr/>
        </p:nvSpPr>
        <p:spPr>
          <a:xfrm>
            <a:off x="5577840" y="4875039"/>
            <a:ext cx="1670304" cy="36405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D4FCAE-7B2A-470B-A7D3-5481FCE6BC55}"/>
                  </a:ext>
                </a:extLst>
              </p:cNvPr>
              <p:cNvSpPr txBox="1"/>
              <p:nvPr/>
            </p:nvSpPr>
            <p:spPr>
              <a:xfrm>
                <a:off x="5577840" y="4910005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5b.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p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−1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D4FCAE-7B2A-470B-A7D3-5481FCE6B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840" y="4910005"/>
                <a:ext cx="1670304" cy="300339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AF666C4-DDC1-4751-B31A-3E43F54DB1FB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3172968" y="2746873"/>
            <a:ext cx="1258824" cy="1323672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E7948D9-CC28-4A09-B60A-828261500768}"/>
              </a:ext>
            </a:extLst>
          </p:cNvPr>
          <p:cNvSpPr txBox="1"/>
          <p:nvPr/>
        </p:nvSpPr>
        <p:spPr>
          <a:xfrm>
            <a:off x="6412992" y="4088430"/>
            <a:ext cx="676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Jost" pitchFamily="2" charset="0"/>
                <a:ea typeface="Jost" pitchFamily="2" charset="0"/>
              </a:rPr>
              <a:t>No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5AF3B10-9E60-4ACB-ACC5-CA1F6E0A22A5}"/>
              </a:ext>
            </a:extLst>
          </p:cNvPr>
          <p:cNvCxnSpPr>
            <a:cxnSpLocks/>
            <a:stCxn id="36" idx="0"/>
            <a:endCxn id="10" idx="1"/>
          </p:cNvCxnSpPr>
          <p:nvPr/>
        </p:nvCxnSpPr>
        <p:spPr>
          <a:xfrm rot="5400000" flipH="1" flipV="1">
            <a:off x="3438481" y="1094264"/>
            <a:ext cx="825335" cy="1161288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6655B2-9CEC-4606-9631-BFB47B32566B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5324856" y="835769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EE0B75A-A087-462B-A63B-7EADAF5C3F7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324856" y="1536809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093864F-963D-4C0F-AD51-5E6259A3ADAD}"/>
              </a:ext>
            </a:extLst>
          </p:cNvPr>
          <p:cNvCxnSpPr/>
          <p:nvPr/>
        </p:nvCxnSpPr>
        <p:spPr>
          <a:xfrm>
            <a:off x="5303520" y="2220728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EF5232D-99B8-4F51-B48C-BE33AD2E0424}"/>
              </a:ext>
            </a:extLst>
          </p:cNvPr>
          <p:cNvCxnSpPr/>
          <p:nvPr/>
        </p:nvCxnSpPr>
        <p:spPr>
          <a:xfrm>
            <a:off x="5327904" y="2934702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A082B0C-998C-412E-AF5F-4BE0B8A9EBB6}"/>
              </a:ext>
            </a:extLst>
          </p:cNvPr>
          <p:cNvCxnSpPr/>
          <p:nvPr/>
        </p:nvCxnSpPr>
        <p:spPr>
          <a:xfrm>
            <a:off x="5324856" y="3480337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9DD4786-4128-4094-AB4C-14CADCBCD8B7}"/>
              </a:ext>
            </a:extLst>
          </p:cNvPr>
          <p:cNvCxnSpPr>
            <a:stCxn id="16" idx="3"/>
            <a:endCxn id="40" idx="0"/>
          </p:cNvCxnSpPr>
          <p:nvPr/>
        </p:nvCxnSpPr>
        <p:spPr>
          <a:xfrm>
            <a:off x="6217920" y="4070545"/>
            <a:ext cx="195072" cy="804494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1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385EAC-B04C-4C20-83E6-52B69AB50757}"/>
              </a:ext>
            </a:extLst>
          </p:cNvPr>
          <p:cNvSpPr/>
          <p:nvPr/>
        </p:nvSpPr>
        <p:spPr>
          <a:xfrm>
            <a:off x="4431792" y="330578"/>
            <a:ext cx="1786128" cy="505191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380A3F-DACA-45FC-B2A9-96A467F06309}"/>
                  </a:ext>
                </a:extLst>
              </p:cNvPr>
              <p:cNvSpPr txBox="1"/>
              <p:nvPr/>
            </p:nvSpPr>
            <p:spPr>
              <a:xfrm>
                <a:off x="4431792" y="374105"/>
                <a:ext cx="1786128" cy="461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0.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=1</m:t>
                    </m:r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  <a:p>
                <a:pPr algn="ctr"/>
                <a:r>
                  <a:rPr lang="en-US" sz="1050" dirty="0">
                    <a:latin typeface="Jost" pitchFamily="2" charset="0"/>
                    <a:ea typeface="Jost" pitchFamily="2" charset="0"/>
                  </a:rPr>
                  <a:t>(j = 0)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380A3F-DACA-45FC-B2A9-96A467F06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374105"/>
                <a:ext cx="1786128" cy="461921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F9AB80-D797-45C7-BCFB-21E8C53A21F7}"/>
              </a:ext>
            </a:extLst>
          </p:cNvPr>
          <p:cNvSpPr/>
          <p:nvPr/>
        </p:nvSpPr>
        <p:spPr>
          <a:xfrm>
            <a:off x="4431792" y="1014497"/>
            <a:ext cx="1786128" cy="495485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E751F5-9491-468D-8E93-B10D82D5142C}"/>
                  </a:ext>
                </a:extLst>
              </p:cNvPr>
              <p:cNvSpPr txBox="1"/>
              <p:nvPr/>
            </p:nvSpPr>
            <p:spPr>
              <a:xfrm>
                <a:off x="4431792" y="1058024"/>
                <a:ext cx="1786128" cy="478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1. Select a template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E751F5-9491-468D-8E93-B10D82D51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1058024"/>
                <a:ext cx="1786128" cy="478785"/>
              </a:xfrm>
              <a:prstGeom prst="rect">
                <a:avLst/>
              </a:prstGeom>
              <a:blipFill>
                <a:blip r:embed="rId3"/>
                <a:stretch>
                  <a:fillRect t="-2564" r="-2389"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63E22E-6916-49E0-8FEA-F467E23B5E5B}"/>
              </a:ext>
            </a:extLst>
          </p:cNvPr>
          <p:cNvSpPr/>
          <p:nvPr/>
        </p:nvSpPr>
        <p:spPr>
          <a:xfrm>
            <a:off x="4431792" y="1715537"/>
            <a:ext cx="1786128" cy="505191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CAAA08-D3C3-4517-8388-61FF31FFD6A7}"/>
              </a:ext>
            </a:extLst>
          </p:cNvPr>
          <p:cNvSpPr txBox="1"/>
          <p:nvPr/>
        </p:nvSpPr>
        <p:spPr>
          <a:xfrm>
            <a:off x="4504944" y="1759064"/>
            <a:ext cx="1670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2. Match units within grid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F76451-DBA8-491F-BB4C-2059FF022118}"/>
              </a:ext>
            </a:extLst>
          </p:cNvPr>
          <p:cNvSpPr/>
          <p:nvPr/>
        </p:nvSpPr>
        <p:spPr>
          <a:xfrm>
            <a:off x="4431792" y="2398346"/>
            <a:ext cx="1786128" cy="523864"/>
          </a:xfrm>
          <a:prstGeom prst="roundRect">
            <a:avLst/>
          </a:prstGeom>
          <a:solidFill>
            <a:srgbClr val="FF6462">
              <a:alpha val="40000"/>
            </a:srgbClr>
          </a:solidFill>
          <a:ln w="19050">
            <a:solidFill>
              <a:srgbClr val="FF64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C88A37-043D-41B6-AEC9-DAD5B0EE9FF1}"/>
                  </a:ext>
                </a:extLst>
              </p:cNvPr>
              <p:cNvSpPr txBox="1"/>
              <p:nvPr/>
            </p:nvSpPr>
            <p:spPr>
              <a:xfrm>
                <a:off x="4504944" y="2441872"/>
                <a:ext cx="1670304" cy="485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3. Fit local polynomial and find new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+1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C88A37-043D-41B6-AEC9-DAD5B0EE9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2441872"/>
                <a:ext cx="1670304" cy="485005"/>
              </a:xfrm>
              <a:prstGeom prst="rect">
                <a:avLst/>
              </a:prstGeom>
              <a:blipFill>
                <a:blip r:embed="rId4"/>
                <a:stretch>
                  <a:fillRect t="-2532" r="-730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iamond 15">
            <a:extLst>
              <a:ext uri="{FF2B5EF4-FFF2-40B4-BE49-F238E27FC236}">
                <a16:creationId xmlns:a16="http://schemas.microsoft.com/office/drawing/2014/main" id="{55F0BDF5-CF81-4366-8892-A2A81D1F7C09}"/>
              </a:ext>
            </a:extLst>
          </p:cNvPr>
          <p:cNvSpPr/>
          <p:nvPr/>
        </p:nvSpPr>
        <p:spPr>
          <a:xfrm>
            <a:off x="4431792" y="3659065"/>
            <a:ext cx="1786128" cy="822960"/>
          </a:xfrm>
          <a:prstGeom prst="diamond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66D573-8642-42CB-8052-11EB79D09B26}"/>
                  </a:ext>
                </a:extLst>
              </p:cNvPr>
              <p:cNvSpPr txBox="1"/>
              <p:nvPr/>
            </p:nvSpPr>
            <p:spPr>
              <a:xfrm>
                <a:off x="4504944" y="3932045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&lt;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66D573-8642-42CB-8052-11EB79D09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3932045"/>
                <a:ext cx="1670304" cy="300339"/>
              </a:xfrm>
              <a:prstGeom prst="rect">
                <a:avLst/>
              </a:prstGeom>
              <a:blipFill>
                <a:blip r:embed="rId5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D0E504A-FADB-4B46-9029-946161C3FC96}"/>
              </a:ext>
            </a:extLst>
          </p:cNvPr>
          <p:cNvSpPr/>
          <p:nvPr/>
        </p:nvSpPr>
        <p:spPr>
          <a:xfrm>
            <a:off x="4431792" y="3113430"/>
            <a:ext cx="1786128" cy="36405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A801DE-1E9C-46F5-9A20-1AE4373700F2}"/>
                  </a:ext>
                </a:extLst>
              </p:cNvPr>
              <p:cNvSpPr txBox="1"/>
              <p:nvPr/>
            </p:nvSpPr>
            <p:spPr>
              <a:xfrm>
                <a:off x="4504944" y="3156956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4. Update</a:t>
                </a:r>
                <a:r>
                  <a:rPr lang="en-US" sz="1200" dirty="0">
                    <a:ea typeface="Jost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+1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A801DE-1E9C-46F5-9A20-1AE43737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3156956"/>
                <a:ext cx="1670304" cy="300339"/>
              </a:xfrm>
              <a:prstGeom prst="rect">
                <a:avLst/>
              </a:prstGeom>
              <a:blipFill>
                <a:blip r:embed="rId6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D4F137C-E219-4B24-B670-530A960C75F3}"/>
              </a:ext>
            </a:extLst>
          </p:cNvPr>
          <p:cNvSpPr txBox="1"/>
          <p:nvPr/>
        </p:nvSpPr>
        <p:spPr>
          <a:xfrm>
            <a:off x="3907536" y="4088431"/>
            <a:ext cx="676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Jost" pitchFamily="2" charset="0"/>
                <a:ea typeface="Jost" pitchFamily="2" charset="0"/>
              </a:rPr>
              <a:t>Yes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29E9AA-4274-4E85-8263-DDC67ABCD096}"/>
              </a:ext>
            </a:extLst>
          </p:cNvPr>
          <p:cNvSpPr/>
          <p:nvPr/>
        </p:nvSpPr>
        <p:spPr>
          <a:xfrm>
            <a:off x="2377440" y="2087575"/>
            <a:ext cx="1786128" cy="68354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8E6298-FC8C-4D06-8C7B-C0C61BDA13A1}"/>
              </a:ext>
            </a:extLst>
          </p:cNvPr>
          <p:cNvSpPr txBox="1"/>
          <p:nvPr/>
        </p:nvSpPr>
        <p:spPr>
          <a:xfrm>
            <a:off x="2392678" y="2124552"/>
            <a:ext cx="1770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5a. Expand template region</a:t>
            </a:r>
          </a:p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(j = j+1)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E90EC21-089C-4CC2-9CD2-01413151CB80}"/>
              </a:ext>
            </a:extLst>
          </p:cNvPr>
          <p:cNvSpPr/>
          <p:nvPr/>
        </p:nvSpPr>
        <p:spPr>
          <a:xfrm>
            <a:off x="5577840" y="4875039"/>
            <a:ext cx="1670304" cy="36405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D4FCAE-7B2A-470B-A7D3-5481FCE6BC55}"/>
                  </a:ext>
                </a:extLst>
              </p:cNvPr>
              <p:cNvSpPr txBox="1"/>
              <p:nvPr/>
            </p:nvSpPr>
            <p:spPr>
              <a:xfrm>
                <a:off x="5577840" y="4910005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5b.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p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−1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D4FCAE-7B2A-470B-A7D3-5481FCE6B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840" y="4910005"/>
                <a:ext cx="1670304" cy="300339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AF666C4-DDC1-4751-B31A-3E43F54DB1FB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3172968" y="2746873"/>
            <a:ext cx="1258824" cy="1323672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E7948D9-CC28-4A09-B60A-828261500768}"/>
              </a:ext>
            </a:extLst>
          </p:cNvPr>
          <p:cNvSpPr txBox="1"/>
          <p:nvPr/>
        </p:nvSpPr>
        <p:spPr>
          <a:xfrm>
            <a:off x="6412992" y="4088430"/>
            <a:ext cx="676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Jost" pitchFamily="2" charset="0"/>
                <a:ea typeface="Jost" pitchFamily="2" charset="0"/>
              </a:rPr>
              <a:t>No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5AF3B10-9E60-4ACB-ACC5-CA1F6E0A22A5}"/>
              </a:ext>
            </a:extLst>
          </p:cNvPr>
          <p:cNvCxnSpPr>
            <a:cxnSpLocks/>
            <a:stCxn id="36" idx="0"/>
            <a:endCxn id="10" idx="1"/>
          </p:cNvCxnSpPr>
          <p:nvPr/>
        </p:nvCxnSpPr>
        <p:spPr>
          <a:xfrm rot="5400000" flipH="1" flipV="1">
            <a:off x="3438481" y="1094264"/>
            <a:ext cx="825335" cy="1161288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6655B2-9CEC-4606-9631-BFB47B32566B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5324856" y="835769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EE0B75A-A087-462B-A63B-7EADAF5C3F7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324856" y="1536809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093864F-963D-4C0F-AD51-5E6259A3ADAD}"/>
              </a:ext>
            </a:extLst>
          </p:cNvPr>
          <p:cNvCxnSpPr/>
          <p:nvPr/>
        </p:nvCxnSpPr>
        <p:spPr>
          <a:xfrm>
            <a:off x="5303520" y="2220728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EF5232D-99B8-4F51-B48C-BE33AD2E0424}"/>
              </a:ext>
            </a:extLst>
          </p:cNvPr>
          <p:cNvCxnSpPr/>
          <p:nvPr/>
        </p:nvCxnSpPr>
        <p:spPr>
          <a:xfrm>
            <a:off x="5327904" y="2934702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A082B0C-998C-412E-AF5F-4BE0B8A9EBB6}"/>
              </a:ext>
            </a:extLst>
          </p:cNvPr>
          <p:cNvCxnSpPr/>
          <p:nvPr/>
        </p:nvCxnSpPr>
        <p:spPr>
          <a:xfrm>
            <a:off x="5324856" y="3480337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9DD4786-4128-4094-AB4C-14CADCBCD8B7}"/>
              </a:ext>
            </a:extLst>
          </p:cNvPr>
          <p:cNvCxnSpPr>
            <a:stCxn id="16" idx="3"/>
            <a:endCxn id="40" idx="0"/>
          </p:cNvCxnSpPr>
          <p:nvPr/>
        </p:nvCxnSpPr>
        <p:spPr>
          <a:xfrm>
            <a:off x="6217920" y="4070545"/>
            <a:ext cx="195072" cy="804494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48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385EAC-B04C-4C20-83E6-52B69AB50757}"/>
              </a:ext>
            </a:extLst>
          </p:cNvPr>
          <p:cNvSpPr/>
          <p:nvPr/>
        </p:nvSpPr>
        <p:spPr>
          <a:xfrm>
            <a:off x="4431792" y="330578"/>
            <a:ext cx="1786128" cy="505191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380A3F-DACA-45FC-B2A9-96A467F06309}"/>
                  </a:ext>
                </a:extLst>
              </p:cNvPr>
              <p:cNvSpPr txBox="1"/>
              <p:nvPr/>
            </p:nvSpPr>
            <p:spPr>
              <a:xfrm>
                <a:off x="4431792" y="374105"/>
                <a:ext cx="1786128" cy="461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0.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=1</m:t>
                    </m:r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  <a:p>
                <a:pPr algn="ctr"/>
                <a:r>
                  <a:rPr lang="en-US" sz="1050" dirty="0">
                    <a:latin typeface="Jost" pitchFamily="2" charset="0"/>
                    <a:ea typeface="Jost" pitchFamily="2" charset="0"/>
                  </a:rPr>
                  <a:t>(j = 0)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380A3F-DACA-45FC-B2A9-96A467F06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374105"/>
                <a:ext cx="1786128" cy="461921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F9AB80-D797-45C7-BCFB-21E8C53A21F7}"/>
              </a:ext>
            </a:extLst>
          </p:cNvPr>
          <p:cNvSpPr/>
          <p:nvPr/>
        </p:nvSpPr>
        <p:spPr>
          <a:xfrm>
            <a:off x="4431792" y="1014497"/>
            <a:ext cx="1786128" cy="495485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E751F5-9491-468D-8E93-B10D82D5142C}"/>
                  </a:ext>
                </a:extLst>
              </p:cNvPr>
              <p:cNvSpPr txBox="1"/>
              <p:nvPr/>
            </p:nvSpPr>
            <p:spPr>
              <a:xfrm>
                <a:off x="4431792" y="1058024"/>
                <a:ext cx="1786128" cy="478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1. Select a template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E751F5-9491-468D-8E93-B10D82D51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1058024"/>
                <a:ext cx="1786128" cy="478785"/>
              </a:xfrm>
              <a:prstGeom prst="rect">
                <a:avLst/>
              </a:prstGeom>
              <a:blipFill>
                <a:blip r:embed="rId3"/>
                <a:stretch>
                  <a:fillRect t="-2564" r="-2389"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63E22E-6916-49E0-8FEA-F467E23B5E5B}"/>
              </a:ext>
            </a:extLst>
          </p:cNvPr>
          <p:cNvSpPr/>
          <p:nvPr/>
        </p:nvSpPr>
        <p:spPr>
          <a:xfrm>
            <a:off x="4431792" y="1715537"/>
            <a:ext cx="1786128" cy="505191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CAAA08-D3C3-4517-8388-61FF31FFD6A7}"/>
              </a:ext>
            </a:extLst>
          </p:cNvPr>
          <p:cNvSpPr txBox="1"/>
          <p:nvPr/>
        </p:nvSpPr>
        <p:spPr>
          <a:xfrm>
            <a:off x="4504944" y="1759064"/>
            <a:ext cx="1670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2. Match units within grid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F76451-DBA8-491F-BB4C-2059FF022118}"/>
              </a:ext>
            </a:extLst>
          </p:cNvPr>
          <p:cNvSpPr/>
          <p:nvPr/>
        </p:nvSpPr>
        <p:spPr>
          <a:xfrm>
            <a:off x="4431792" y="2398346"/>
            <a:ext cx="1786128" cy="523864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C88A37-043D-41B6-AEC9-DAD5B0EE9FF1}"/>
                  </a:ext>
                </a:extLst>
              </p:cNvPr>
              <p:cNvSpPr txBox="1"/>
              <p:nvPr/>
            </p:nvSpPr>
            <p:spPr>
              <a:xfrm>
                <a:off x="4504944" y="2441872"/>
                <a:ext cx="1670304" cy="485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3. Fit local polynomial and find new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+1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C88A37-043D-41B6-AEC9-DAD5B0EE9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2441872"/>
                <a:ext cx="1670304" cy="485005"/>
              </a:xfrm>
              <a:prstGeom prst="rect">
                <a:avLst/>
              </a:prstGeom>
              <a:blipFill>
                <a:blip r:embed="rId4"/>
                <a:stretch>
                  <a:fillRect t="-2532" r="-730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iamond 15">
            <a:extLst>
              <a:ext uri="{FF2B5EF4-FFF2-40B4-BE49-F238E27FC236}">
                <a16:creationId xmlns:a16="http://schemas.microsoft.com/office/drawing/2014/main" id="{55F0BDF5-CF81-4366-8892-A2A81D1F7C09}"/>
              </a:ext>
            </a:extLst>
          </p:cNvPr>
          <p:cNvSpPr/>
          <p:nvPr/>
        </p:nvSpPr>
        <p:spPr>
          <a:xfrm>
            <a:off x="4431792" y="3659065"/>
            <a:ext cx="1786128" cy="822960"/>
          </a:xfrm>
          <a:prstGeom prst="diamond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66D573-8642-42CB-8052-11EB79D09B26}"/>
                  </a:ext>
                </a:extLst>
              </p:cNvPr>
              <p:cNvSpPr txBox="1"/>
              <p:nvPr/>
            </p:nvSpPr>
            <p:spPr>
              <a:xfrm>
                <a:off x="4504944" y="3932045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&lt;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66D573-8642-42CB-8052-11EB79D09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3932045"/>
                <a:ext cx="1670304" cy="300339"/>
              </a:xfrm>
              <a:prstGeom prst="rect">
                <a:avLst/>
              </a:prstGeom>
              <a:blipFill>
                <a:blip r:embed="rId5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D0E504A-FADB-4B46-9029-946161C3FC96}"/>
              </a:ext>
            </a:extLst>
          </p:cNvPr>
          <p:cNvSpPr/>
          <p:nvPr/>
        </p:nvSpPr>
        <p:spPr>
          <a:xfrm>
            <a:off x="4431792" y="3113430"/>
            <a:ext cx="1786128" cy="364052"/>
          </a:xfrm>
          <a:prstGeom prst="roundRect">
            <a:avLst/>
          </a:prstGeom>
          <a:solidFill>
            <a:srgbClr val="FF6462">
              <a:alpha val="40000"/>
            </a:srgbClr>
          </a:solidFill>
          <a:ln w="19050">
            <a:solidFill>
              <a:srgbClr val="FF64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A801DE-1E9C-46F5-9A20-1AE4373700F2}"/>
                  </a:ext>
                </a:extLst>
              </p:cNvPr>
              <p:cNvSpPr txBox="1"/>
              <p:nvPr/>
            </p:nvSpPr>
            <p:spPr>
              <a:xfrm>
                <a:off x="4504944" y="3156956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4. Update</a:t>
                </a:r>
                <a:r>
                  <a:rPr lang="en-US" sz="1200" dirty="0">
                    <a:ea typeface="Jost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+1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A801DE-1E9C-46F5-9A20-1AE43737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3156956"/>
                <a:ext cx="1670304" cy="300339"/>
              </a:xfrm>
              <a:prstGeom prst="rect">
                <a:avLst/>
              </a:prstGeom>
              <a:blipFill>
                <a:blip r:embed="rId6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D4F137C-E219-4B24-B670-530A960C75F3}"/>
              </a:ext>
            </a:extLst>
          </p:cNvPr>
          <p:cNvSpPr txBox="1"/>
          <p:nvPr/>
        </p:nvSpPr>
        <p:spPr>
          <a:xfrm>
            <a:off x="3907536" y="4088431"/>
            <a:ext cx="676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Jost" pitchFamily="2" charset="0"/>
                <a:ea typeface="Jost" pitchFamily="2" charset="0"/>
              </a:rPr>
              <a:t>Yes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29E9AA-4274-4E85-8263-DDC67ABCD096}"/>
              </a:ext>
            </a:extLst>
          </p:cNvPr>
          <p:cNvSpPr/>
          <p:nvPr/>
        </p:nvSpPr>
        <p:spPr>
          <a:xfrm>
            <a:off x="2377440" y="2087575"/>
            <a:ext cx="1786128" cy="68354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8E6298-FC8C-4D06-8C7B-C0C61BDA13A1}"/>
              </a:ext>
            </a:extLst>
          </p:cNvPr>
          <p:cNvSpPr txBox="1"/>
          <p:nvPr/>
        </p:nvSpPr>
        <p:spPr>
          <a:xfrm>
            <a:off x="2392678" y="2124552"/>
            <a:ext cx="1770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5a. Expand template region</a:t>
            </a:r>
          </a:p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(j = j+1)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E90EC21-089C-4CC2-9CD2-01413151CB80}"/>
              </a:ext>
            </a:extLst>
          </p:cNvPr>
          <p:cNvSpPr/>
          <p:nvPr/>
        </p:nvSpPr>
        <p:spPr>
          <a:xfrm>
            <a:off x="5577840" y="4875039"/>
            <a:ext cx="1670304" cy="36405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D4FCAE-7B2A-470B-A7D3-5481FCE6BC55}"/>
                  </a:ext>
                </a:extLst>
              </p:cNvPr>
              <p:cNvSpPr txBox="1"/>
              <p:nvPr/>
            </p:nvSpPr>
            <p:spPr>
              <a:xfrm>
                <a:off x="5577840" y="4910005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5b.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p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−1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D4FCAE-7B2A-470B-A7D3-5481FCE6B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840" y="4910005"/>
                <a:ext cx="1670304" cy="300339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AF666C4-DDC1-4751-B31A-3E43F54DB1FB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3172968" y="2746873"/>
            <a:ext cx="1258824" cy="1323672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E7948D9-CC28-4A09-B60A-828261500768}"/>
              </a:ext>
            </a:extLst>
          </p:cNvPr>
          <p:cNvSpPr txBox="1"/>
          <p:nvPr/>
        </p:nvSpPr>
        <p:spPr>
          <a:xfrm>
            <a:off x="6412992" y="4088430"/>
            <a:ext cx="676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Jost" pitchFamily="2" charset="0"/>
                <a:ea typeface="Jost" pitchFamily="2" charset="0"/>
              </a:rPr>
              <a:t>No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5AF3B10-9E60-4ACB-ACC5-CA1F6E0A22A5}"/>
              </a:ext>
            </a:extLst>
          </p:cNvPr>
          <p:cNvCxnSpPr>
            <a:cxnSpLocks/>
            <a:stCxn id="36" idx="0"/>
            <a:endCxn id="10" idx="1"/>
          </p:cNvCxnSpPr>
          <p:nvPr/>
        </p:nvCxnSpPr>
        <p:spPr>
          <a:xfrm rot="5400000" flipH="1" flipV="1">
            <a:off x="3438481" y="1094264"/>
            <a:ext cx="825335" cy="1161288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6655B2-9CEC-4606-9631-BFB47B32566B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5324856" y="835769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EE0B75A-A087-462B-A63B-7EADAF5C3F7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324856" y="1536809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093864F-963D-4C0F-AD51-5E6259A3ADAD}"/>
              </a:ext>
            </a:extLst>
          </p:cNvPr>
          <p:cNvCxnSpPr/>
          <p:nvPr/>
        </p:nvCxnSpPr>
        <p:spPr>
          <a:xfrm>
            <a:off x="5303520" y="2220728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EF5232D-99B8-4F51-B48C-BE33AD2E0424}"/>
              </a:ext>
            </a:extLst>
          </p:cNvPr>
          <p:cNvCxnSpPr/>
          <p:nvPr/>
        </p:nvCxnSpPr>
        <p:spPr>
          <a:xfrm>
            <a:off x="5327904" y="2934702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A082B0C-998C-412E-AF5F-4BE0B8A9EBB6}"/>
              </a:ext>
            </a:extLst>
          </p:cNvPr>
          <p:cNvCxnSpPr/>
          <p:nvPr/>
        </p:nvCxnSpPr>
        <p:spPr>
          <a:xfrm>
            <a:off x="5324856" y="3480337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9DD4786-4128-4094-AB4C-14CADCBCD8B7}"/>
              </a:ext>
            </a:extLst>
          </p:cNvPr>
          <p:cNvCxnSpPr>
            <a:stCxn id="16" idx="3"/>
            <a:endCxn id="40" idx="0"/>
          </p:cNvCxnSpPr>
          <p:nvPr/>
        </p:nvCxnSpPr>
        <p:spPr>
          <a:xfrm>
            <a:off x="6217920" y="4070545"/>
            <a:ext cx="195072" cy="804494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17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385EAC-B04C-4C20-83E6-52B69AB50757}"/>
              </a:ext>
            </a:extLst>
          </p:cNvPr>
          <p:cNvSpPr/>
          <p:nvPr/>
        </p:nvSpPr>
        <p:spPr>
          <a:xfrm>
            <a:off x="4431792" y="330578"/>
            <a:ext cx="1786128" cy="505191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380A3F-DACA-45FC-B2A9-96A467F06309}"/>
                  </a:ext>
                </a:extLst>
              </p:cNvPr>
              <p:cNvSpPr txBox="1"/>
              <p:nvPr/>
            </p:nvSpPr>
            <p:spPr>
              <a:xfrm>
                <a:off x="4431792" y="374105"/>
                <a:ext cx="1786128" cy="461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0.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=1</m:t>
                    </m:r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  <a:p>
                <a:pPr algn="ctr"/>
                <a:r>
                  <a:rPr lang="en-US" sz="1050" dirty="0">
                    <a:latin typeface="Jost" pitchFamily="2" charset="0"/>
                    <a:ea typeface="Jost" pitchFamily="2" charset="0"/>
                  </a:rPr>
                  <a:t>(j = 0)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380A3F-DACA-45FC-B2A9-96A467F06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374105"/>
                <a:ext cx="1786128" cy="461921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F9AB80-D797-45C7-BCFB-21E8C53A21F7}"/>
              </a:ext>
            </a:extLst>
          </p:cNvPr>
          <p:cNvSpPr/>
          <p:nvPr/>
        </p:nvSpPr>
        <p:spPr>
          <a:xfrm>
            <a:off x="4431792" y="1014497"/>
            <a:ext cx="1786128" cy="495485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E751F5-9491-468D-8E93-B10D82D5142C}"/>
                  </a:ext>
                </a:extLst>
              </p:cNvPr>
              <p:cNvSpPr txBox="1"/>
              <p:nvPr/>
            </p:nvSpPr>
            <p:spPr>
              <a:xfrm>
                <a:off x="4431792" y="1058024"/>
                <a:ext cx="1786128" cy="478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1. Select a template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E751F5-9491-468D-8E93-B10D82D51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1058024"/>
                <a:ext cx="1786128" cy="478785"/>
              </a:xfrm>
              <a:prstGeom prst="rect">
                <a:avLst/>
              </a:prstGeom>
              <a:blipFill>
                <a:blip r:embed="rId3"/>
                <a:stretch>
                  <a:fillRect t="-2564" r="-2389"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63E22E-6916-49E0-8FEA-F467E23B5E5B}"/>
              </a:ext>
            </a:extLst>
          </p:cNvPr>
          <p:cNvSpPr/>
          <p:nvPr/>
        </p:nvSpPr>
        <p:spPr>
          <a:xfrm>
            <a:off x="4431792" y="1715537"/>
            <a:ext cx="1786128" cy="505191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CAAA08-D3C3-4517-8388-61FF31FFD6A7}"/>
              </a:ext>
            </a:extLst>
          </p:cNvPr>
          <p:cNvSpPr txBox="1"/>
          <p:nvPr/>
        </p:nvSpPr>
        <p:spPr>
          <a:xfrm>
            <a:off x="4504944" y="1759064"/>
            <a:ext cx="1670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2. Match units within grid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F76451-DBA8-491F-BB4C-2059FF022118}"/>
              </a:ext>
            </a:extLst>
          </p:cNvPr>
          <p:cNvSpPr/>
          <p:nvPr/>
        </p:nvSpPr>
        <p:spPr>
          <a:xfrm>
            <a:off x="4431792" y="2398346"/>
            <a:ext cx="1786128" cy="523864"/>
          </a:xfrm>
          <a:prstGeom prst="roundRect">
            <a:avLst/>
          </a:prstGeom>
          <a:solidFill>
            <a:srgbClr val="FF6462">
              <a:alpha val="40000"/>
            </a:srgbClr>
          </a:solidFill>
          <a:ln w="19050">
            <a:solidFill>
              <a:srgbClr val="FF64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C88A37-043D-41B6-AEC9-DAD5B0EE9FF1}"/>
                  </a:ext>
                </a:extLst>
              </p:cNvPr>
              <p:cNvSpPr txBox="1"/>
              <p:nvPr/>
            </p:nvSpPr>
            <p:spPr>
              <a:xfrm>
                <a:off x="4504944" y="2441872"/>
                <a:ext cx="1670304" cy="485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3. Fit local polynomial and find new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+1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C88A37-043D-41B6-AEC9-DAD5B0EE9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2441872"/>
                <a:ext cx="1670304" cy="485005"/>
              </a:xfrm>
              <a:prstGeom prst="rect">
                <a:avLst/>
              </a:prstGeom>
              <a:blipFill>
                <a:blip r:embed="rId4"/>
                <a:stretch>
                  <a:fillRect t="-2532" r="-730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iamond 15">
            <a:extLst>
              <a:ext uri="{FF2B5EF4-FFF2-40B4-BE49-F238E27FC236}">
                <a16:creationId xmlns:a16="http://schemas.microsoft.com/office/drawing/2014/main" id="{55F0BDF5-CF81-4366-8892-A2A81D1F7C09}"/>
              </a:ext>
            </a:extLst>
          </p:cNvPr>
          <p:cNvSpPr/>
          <p:nvPr/>
        </p:nvSpPr>
        <p:spPr>
          <a:xfrm>
            <a:off x="4431792" y="3659065"/>
            <a:ext cx="1786128" cy="822960"/>
          </a:xfrm>
          <a:prstGeom prst="diamond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66D573-8642-42CB-8052-11EB79D09B26}"/>
                  </a:ext>
                </a:extLst>
              </p:cNvPr>
              <p:cNvSpPr txBox="1"/>
              <p:nvPr/>
            </p:nvSpPr>
            <p:spPr>
              <a:xfrm>
                <a:off x="4504944" y="3932045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&lt;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66D573-8642-42CB-8052-11EB79D09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3932045"/>
                <a:ext cx="1670304" cy="300339"/>
              </a:xfrm>
              <a:prstGeom prst="rect">
                <a:avLst/>
              </a:prstGeom>
              <a:blipFill>
                <a:blip r:embed="rId5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D0E504A-FADB-4B46-9029-946161C3FC96}"/>
              </a:ext>
            </a:extLst>
          </p:cNvPr>
          <p:cNvSpPr/>
          <p:nvPr/>
        </p:nvSpPr>
        <p:spPr>
          <a:xfrm>
            <a:off x="4431792" y="3113430"/>
            <a:ext cx="1786128" cy="364052"/>
          </a:xfrm>
          <a:prstGeom prst="roundRect">
            <a:avLst/>
          </a:prstGeom>
          <a:solidFill>
            <a:srgbClr val="FF6462">
              <a:alpha val="40000"/>
            </a:srgbClr>
          </a:solidFill>
          <a:ln w="19050">
            <a:solidFill>
              <a:srgbClr val="FF64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A801DE-1E9C-46F5-9A20-1AE4373700F2}"/>
                  </a:ext>
                </a:extLst>
              </p:cNvPr>
              <p:cNvSpPr txBox="1"/>
              <p:nvPr/>
            </p:nvSpPr>
            <p:spPr>
              <a:xfrm>
                <a:off x="4504944" y="3156956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4. Update</a:t>
                </a:r>
                <a:r>
                  <a:rPr lang="en-US" sz="1200" dirty="0">
                    <a:ea typeface="Jost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+1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A801DE-1E9C-46F5-9A20-1AE43737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3156956"/>
                <a:ext cx="1670304" cy="300339"/>
              </a:xfrm>
              <a:prstGeom prst="rect">
                <a:avLst/>
              </a:prstGeom>
              <a:blipFill>
                <a:blip r:embed="rId6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D4F137C-E219-4B24-B670-530A960C75F3}"/>
              </a:ext>
            </a:extLst>
          </p:cNvPr>
          <p:cNvSpPr txBox="1"/>
          <p:nvPr/>
        </p:nvSpPr>
        <p:spPr>
          <a:xfrm>
            <a:off x="3907536" y="4088431"/>
            <a:ext cx="676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Jost" pitchFamily="2" charset="0"/>
                <a:ea typeface="Jost" pitchFamily="2" charset="0"/>
              </a:rPr>
              <a:t>Yes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29E9AA-4274-4E85-8263-DDC67ABCD096}"/>
              </a:ext>
            </a:extLst>
          </p:cNvPr>
          <p:cNvSpPr/>
          <p:nvPr/>
        </p:nvSpPr>
        <p:spPr>
          <a:xfrm>
            <a:off x="2377440" y="2087575"/>
            <a:ext cx="1786128" cy="68354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8E6298-FC8C-4D06-8C7B-C0C61BDA13A1}"/>
              </a:ext>
            </a:extLst>
          </p:cNvPr>
          <p:cNvSpPr txBox="1"/>
          <p:nvPr/>
        </p:nvSpPr>
        <p:spPr>
          <a:xfrm>
            <a:off x="2392678" y="2124552"/>
            <a:ext cx="1770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5a. Expand template region</a:t>
            </a:r>
          </a:p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(j = j+1)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E90EC21-089C-4CC2-9CD2-01413151CB80}"/>
              </a:ext>
            </a:extLst>
          </p:cNvPr>
          <p:cNvSpPr/>
          <p:nvPr/>
        </p:nvSpPr>
        <p:spPr>
          <a:xfrm>
            <a:off x="5577840" y="4875039"/>
            <a:ext cx="1670304" cy="36405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D4FCAE-7B2A-470B-A7D3-5481FCE6BC55}"/>
                  </a:ext>
                </a:extLst>
              </p:cNvPr>
              <p:cNvSpPr txBox="1"/>
              <p:nvPr/>
            </p:nvSpPr>
            <p:spPr>
              <a:xfrm>
                <a:off x="5577840" y="4910005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5b.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p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−1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D4FCAE-7B2A-470B-A7D3-5481FCE6B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840" y="4910005"/>
                <a:ext cx="1670304" cy="300339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AF666C4-DDC1-4751-B31A-3E43F54DB1FB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3172968" y="2746873"/>
            <a:ext cx="1258824" cy="1323672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E7948D9-CC28-4A09-B60A-828261500768}"/>
              </a:ext>
            </a:extLst>
          </p:cNvPr>
          <p:cNvSpPr txBox="1"/>
          <p:nvPr/>
        </p:nvSpPr>
        <p:spPr>
          <a:xfrm>
            <a:off x="6412992" y="4088430"/>
            <a:ext cx="676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Jost" pitchFamily="2" charset="0"/>
                <a:ea typeface="Jost" pitchFamily="2" charset="0"/>
              </a:rPr>
              <a:t>No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5AF3B10-9E60-4ACB-ACC5-CA1F6E0A22A5}"/>
              </a:ext>
            </a:extLst>
          </p:cNvPr>
          <p:cNvCxnSpPr>
            <a:cxnSpLocks/>
            <a:stCxn id="36" idx="0"/>
            <a:endCxn id="10" idx="1"/>
          </p:cNvCxnSpPr>
          <p:nvPr/>
        </p:nvCxnSpPr>
        <p:spPr>
          <a:xfrm rot="5400000" flipH="1" flipV="1">
            <a:off x="3438481" y="1094264"/>
            <a:ext cx="825335" cy="1161288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6655B2-9CEC-4606-9631-BFB47B32566B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5324856" y="835769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EE0B75A-A087-462B-A63B-7EADAF5C3F7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324856" y="1536809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093864F-963D-4C0F-AD51-5E6259A3ADAD}"/>
              </a:ext>
            </a:extLst>
          </p:cNvPr>
          <p:cNvCxnSpPr/>
          <p:nvPr/>
        </p:nvCxnSpPr>
        <p:spPr>
          <a:xfrm>
            <a:off x="5303520" y="2220728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EF5232D-99B8-4F51-B48C-BE33AD2E0424}"/>
              </a:ext>
            </a:extLst>
          </p:cNvPr>
          <p:cNvCxnSpPr/>
          <p:nvPr/>
        </p:nvCxnSpPr>
        <p:spPr>
          <a:xfrm>
            <a:off x="5327904" y="2934702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A082B0C-998C-412E-AF5F-4BE0B8A9EBB6}"/>
              </a:ext>
            </a:extLst>
          </p:cNvPr>
          <p:cNvCxnSpPr/>
          <p:nvPr/>
        </p:nvCxnSpPr>
        <p:spPr>
          <a:xfrm>
            <a:off x="5324856" y="3480337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9DD4786-4128-4094-AB4C-14CADCBCD8B7}"/>
              </a:ext>
            </a:extLst>
          </p:cNvPr>
          <p:cNvCxnSpPr>
            <a:stCxn id="16" idx="3"/>
            <a:endCxn id="40" idx="0"/>
          </p:cNvCxnSpPr>
          <p:nvPr/>
        </p:nvCxnSpPr>
        <p:spPr>
          <a:xfrm>
            <a:off x="6217920" y="4070545"/>
            <a:ext cx="195072" cy="804494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51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385EAC-B04C-4C20-83E6-52B69AB50757}"/>
              </a:ext>
            </a:extLst>
          </p:cNvPr>
          <p:cNvSpPr/>
          <p:nvPr/>
        </p:nvSpPr>
        <p:spPr>
          <a:xfrm>
            <a:off x="4431792" y="330578"/>
            <a:ext cx="1786128" cy="505191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380A3F-DACA-45FC-B2A9-96A467F06309}"/>
                  </a:ext>
                </a:extLst>
              </p:cNvPr>
              <p:cNvSpPr txBox="1"/>
              <p:nvPr/>
            </p:nvSpPr>
            <p:spPr>
              <a:xfrm>
                <a:off x="4431792" y="374105"/>
                <a:ext cx="1786128" cy="461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0.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=1</m:t>
                    </m:r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  <a:p>
                <a:pPr algn="ctr"/>
                <a:r>
                  <a:rPr lang="en-US" sz="1050" dirty="0">
                    <a:latin typeface="Jost" pitchFamily="2" charset="0"/>
                    <a:ea typeface="Jost" pitchFamily="2" charset="0"/>
                  </a:rPr>
                  <a:t>(j = 0)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380A3F-DACA-45FC-B2A9-96A467F06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374105"/>
                <a:ext cx="1786128" cy="461921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F9AB80-D797-45C7-BCFB-21E8C53A21F7}"/>
              </a:ext>
            </a:extLst>
          </p:cNvPr>
          <p:cNvSpPr/>
          <p:nvPr/>
        </p:nvSpPr>
        <p:spPr>
          <a:xfrm>
            <a:off x="4431792" y="1014497"/>
            <a:ext cx="1786128" cy="495485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E751F5-9491-468D-8E93-B10D82D5142C}"/>
                  </a:ext>
                </a:extLst>
              </p:cNvPr>
              <p:cNvSpPr txBox="1"/>
              <p:nvPr/>
            </p:nvSpPr>
            <p:spPr>
              <a:xfrm>
                <a:off x="4431792" y="1058024"/>
                <a:ext cx="1786128" cy="478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1. Select a template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E751F5-9491-468D-8E93-B10D82D51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1058024"/>
                <a:ext cx="1786128" cy="478785"/>
              </a:xfrm>
              <a:prstGeom prst="rect">
                <a:avLst/>
              </a:prstGeom>
              <a:blipFill>
                <a:blip r:embed="rId3"/>
                <a:stretch>
                  <a:fillRect t="-2564" r="-2389"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63E22E-6916-49E0-8FEA-F467E23B5E5B}"/>
              </a:ext>
            </a:extLst>
          </p:cNvPr>
          <p:cNvSpPr/>
          <p:nvPr/>
        </p:nvSpPr>
        <p:spPr>
          <a:xfrm>
            <a:off x="4431792" y="1715537"/>
            <a:ext cx="1786128" cy="505191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CAAA08-D3C3-4517-8388-61FF31FFD6A7}"/>
              </a:ext>
            </a:extLst>
          </p:cNvPr>
          <p:cNvSpPr txBox="1"/>
          <p:nvPr/>
        </p:nvSpPr>
        <p:spPr>
          <a:xfrm>
            <a:off x="4504944" y="1759064"/>
            <a:ext cx="1670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2. Match units within grid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F76451-DBA8-491F-BB4C-2059FF022118}"/>
              </a:ext>
            </a:extLst>
          </p:cNvPr>
          <p:cNvSpPr/>
          <p:nvPr/>
        </p:nvSpPr>
        <p:spPr>
          <a:xfrm>
            <a:off x="4431792" y="2398346"/>
            <a:ext cx="1786128" cy="523864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C88A37-043D-41B6-AEC9-DAD5B0EE9FF1}"/>
                  </a:ext>
                </a:extLst>
              </p:cNvPr>
              <p:cNvSpPr txBox="1"/>
              <p:nvPr/>
            </p:nvSpPr>
            <p:spPr>
              <a:xfrm>
                <a:off x="4504944" y="2441872"/>
                <a:ext cx="1670304" cy="485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3. Fit local polynomial and find new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+1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C88A37-043D-41B6-AEC9-DAD5B0EE9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2441872"/>
                <a:ext cx="1670304" cy="485005"/>
              </a:xfrm>
              <a:prstGeom prst="rect">
                <a:avLst/>
              </a:prstGeom>
              <a:blipFill>
                <a:blip r:embed="rId4"/>
                <a:stretch>
                  <a:fillRect t="-2532" r="-730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iamond 15">
            <a:extLst>
              <a:ext uri="{FF2B5EF4-FFF2-40B4-BE49-F238E27FC236}">
                <a16:creationId xmlns:a16="http://schemas.microsoft.com/office/drawing/2014/main" id="{55F0BDF5-CF81-4366-8892-A2A81D1F7C09}"/>
              </a:ext>
            </a:extLst>
          </p:cNvPr>
          <p:cNvSpPr/>
          <p:nvPr/>
        </p:nvSpPr>
        <p:spPr>
          <a:xfrm>
            <a:off x="4431792" y="3659065"/>
            <a:ext cx="1786128" cy="822960"/>
          </a:xfrm>
          <a:prstGeom prst="diamond">
            <a:avLst/>
          </a:prstGeom>
          <a:solidFill>
            <a:srgbClr val="900DA4">
              <a:alpha val="40000"/>
            </a:srgbClr>
          </a:solidFill>
          <a:ln w="19050">
            <a:solidFill>
              <a:srgbClr val="900D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66D573-8642-42CB-8052-11EB79D09B26}"/>
                  </a:ext>
                </a:extLst>
              </p:cNvPr>
              <p:cNvSpPr txBox="1"/>
              <p:nvPr/>
            </p:nvSpPr>
            <p:spPr>
              <a:xfrm>
                <a:off x="4504944" y="3932045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&lt;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66D573-8642-42CB-8052-11EB79D09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3932045"/>
                <a:ext cx="1670304" cy="300339"/>
              </a:xfrm>
              <a:prstGeom prst="rect">
                <a:avLst/>
              </a:prstGeom>
              <a:blipFill>
                <a:blip r:embed="rId5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D0E504A-FADB-4B46-9029-946161C3FC96}"/>
              </a:ext>
            </a:extLst>
          </p:cNvPr>
          <p:cNvSpPr/>
          <p:nvPr/>
        </p:nvSpPr>
        <p:spPr>
          <a:xfrm>
            <a:off x="4431792" y="3113430"/>
            <a:ext cx="1786128" cy="36405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A801DE-1E9C-46F5-9A20-1AE4373700F2}"/>
                  </a:ext>
                </a:extLst>
              </p:cNvPr>
              <p:cNvSpPr txBox="1"/>
              <p:nvPr/>
            </p:nvSpPr>
            <p:spPr>
              <a:xfrm>
                <a:off x="4504944" y="3156956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4. Update</a:t>
                </a:r>
                <a:r>
                  <a:rPr lang="en-US" sz="1200" dirty="0">
                    <a:ea typeface="Jost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+1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A801DE-1E9C-46F5-9A20-1AE43737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3156956"/>
                <a:ext cx="1670304" cy="300339"/>
              </a:xfrm>
              <a:prstGeom prst="rect">
                <a:avLst/>
              </a:prstGeom>
              <a:blipFill>
                <a:blip r:embed="rId6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D4F137C-E219-4B24-B670-530A960C75F3}"/>
              </a:ext>
            </a:extLst>
          </p:cNvPr>
          <p:cNvSpPr txBox="1"/>
          <p:nvPr/>
        </p:nvSpPr>
        <p:spPr>
          <a:xfrm>
            <a:off x="3907536" y="4088431"/>
            <a:ext cx="676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Jost" pitchFamily="2" charset="0"/>
                <a:ea typeface="Jost" pitchFamily="2" charset="0"/>
              </a:rPr>
              <a:t>Yes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29E9AA-4274-4E85-8263-DDC67ABCD096}"/>
              </a:ext>
            </a:extLst>
          </p:cNvPr>
          <p:cNvSpPr/>
          <p:nvPr/>
        </p:nvSpPr>
        <p:spPr>
          <a:xfrm>
            <a:off x="2377440" y="2087575"/>
            <a:ext cx="1786128" cy="68354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8E6298-FC8C-4D06-8C7B-C0C61BDA13A1}"/>
              </a:ext>
            </a:extLst>
          </p:cNvPr>
          <p:cNvSpPr txBox="1"/>
          <p:nvPr/>
        </p:nvSpPr>
        <p:spPr>
          <a:xfrm>
            <a:off x="2392678" y="2124552"/>
            <a:ext cx="1770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5a. Expand template region</a:t>
            </a:r>
          </a:p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(j = j+1)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E90EC21-089C-4CC2-9CD2-01413151CB80}"/>
              </a:ext>
            </a:extLst>
          </p:cNvPr>
          <p:cNvSpPr/>
          <p:nvPr/>
        </p:nvSpPr>
        <p:spPr>
          <a:xfrm>
            <a:off x="5577840" y="4875039"/>
            <a:ext cx="1670304" cy="36405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D4FCAE-7B2A-470B-A7D3-5481FCE6BC55}"/>
                  </a:ext>
                </a:extLst>
              </p:cNvPr>
              <p:cNvSpPr txBox="1"/>
              <p:nvPr/>
            </p:nvSpPr>
            <p:spPr>
              <a:xfrm>
                <a:off x="5577840" y="4910005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5b.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p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−1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D4FCAE-7B2A-470B-A7D3-5481FCE6B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840" y="4910005"/>
                <a:ext cx="1670304" cy="300339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AF666C4-DDC1-4751-B31A-3E43F54DB1FB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3172968" y="2746873"/>
            <a:ext cx="1258824" cy="1323672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E7948D9-CC28-4A09-B60A-828261500768}"/>
              </a:ext>
            </a:extLst>
          </p:cNvPr>
          <p:cNvSpPr txBox="1"/>
          <p:nvPr/>
        </p:nvSpPr>
        <p:spPr>
          <a:xfrm>
            <a:off x="6412992" y="4088430"/>
            <a:ext cx="676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Jost" pitchFamily="2" charset="0"/>
                <a:ea typeface="Jost" pitchFamily="2" charset="0"/>
              </a:rPr>
              <a:t>No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5AF3B10-9E60-4ACB-ACC5-CA1F6E0A22A5}"/>
              </a:ext>
            </a:extLst>
          </p:cNvPr>
          <p:cNvCxnSpPr>
            <a:cxnSpLocks/>
            <a:stCxn id="36" idx="0"/>
            <a:endCxn id="10" idx="1"/>
          </p:cNvCxnSpPr>
          <p:nvPr/>
        </p:nvCxnSpPr>
        <p:spPr>
          <a:xfrm rot="5400000" flipH="1" flipV="1">
            <a:off x="3438481" y="1094264"/>
            <a:ext cx="825335" cy="1161288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6655B2-9CEC-4606-9631-BFB47B32566B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5324856" y="835769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EE0B75A-A087-462B-A63B-7EADAF5C3F7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324856" y="1536809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093864F-963D-4C0F-AD51-5E6259A3ADAD}"/>
              </a:ext>
            </a:extLst>
          </p:cNvPr>
          <p:cNvCxnSpPr/>
          <p:nvPr/>
        </p:nvCxnSpPr>
        <p:spPr>
          <a:xfrm>
            <a:off x="5303520" y="2220728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EF5232D-99B8-4F51-B48C-BE33AD2E0424}"/>
              </a:ext>
            </a:extLst>
          </p:cNvPr>
          <p:cNvCxnSpPr/>
          <p:nvPr/>
        </p:nvCxnSpPr>
        <p:spPr>
          <a:xfrm>
            <a:off x="5327904" y="2934702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A082B0C-998C-412E-AF5F-4BE0B8A9EBB6}"/>
              </a:ext>
            </a:extLst>
          </p:cNvPr>
          <p:cNvCxnSpPr/>
          <p:nvPr/>
        </p:nvCxnSpPr>
        <p:spPr>
          <a:xfrm>
            <a:off x="5324856" y="3480337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9DD4786-4128-4094-AB4C-14CADCBCD8B7}"/>
              </a:ext>
            </a:extLst>
          </p:cNvPr>
          <p:cNvCxnSpPr>
            <a:stCxn id="16" idx="3"/>
            <a:endCxn id="40" idx="0"/>
          </p:cNvCxnSpPr>
          <p:nvPr/>
        </p:nvCxnSpPr>
        <p:spPr>
          <a:xfrm>
            <a:off x="6217920" y="4070545"/>
            <a:ext cx="195072" cy="804494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713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385EAC-B04C-4C20-83E6-52B69AB50757}"/>
              </a:ext>
            </a:extLst>
          </p:cNvPr>
          <p:cNvSpPr/>
          <p:nvPr/>
        </p:nvSpPr>
        <p:spPr>
          <a:xfrm>
            <a:off x="4431792" y="330578"/>
            <a:ext cx="1786128" cy="505191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380A3F-DACA-45FC-B2A9-96A467F06309}"/>
                  </a:ext>
                </a:extLst>
              </p:cNvPr>
              <p:cNvSpPr txBox="1"/>
              <p:nvPr/>
            </p:nvSpPr>
            <p:spPr>
              <a:xfrm>
                <a:off x="4431792" y="374105"/>
                <a:ext cx="1786128" cy="461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0.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=1</m:t>
                    </m:r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  <a:p>
                <a:pPr algn="ctr"/>
                <a:r>
                  <a:rPr lang="en-US" sz="1050" dirty="0">
                    <a:latin typeface="Jost" pitchFamily="2" charset="0"/>
                    <a:ea typeface="Jost" pitchFamily="2" charset="0"/>
                  </a:rPr>
                  <a:t>(j = 0)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380A3F-DACA-45FC-B2A9-96A467F06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374105"/>
                <a:ext cx="1786128" cy="461921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F9AB80-D797-45C7-BCFB-21E8C53A21F7}"/>
              </a:ext>
            </a:extLst>
          </p:cNvPr>
          <p:cNvSpPr/>
          <p:nvPr/>
        </p:nvSpPr>
        <p:spPr>
          <a:xfrm>
            <a:off x="4431792" y="1014497"/>
            <a:ext cx="1786128" cy="495485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E751F5-9491-468D-8E93-B10D82D5142C}"/>
                  </a:ext>
                </a:extLst>
              </p:cNvPr>
              <p:cNvSpPr txBox="1"/>
              <p:nvPr/>
            </p:nvSpPr>
            <p:spPr>
              <a:xfrm>
                <a:off x="4431792" y="1058024"/>
                <a:ext cx="1786128" cy="478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1. Select a template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E751F5-9491-468D-8E93-B10D82D51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1058024"/>
                <a:ext cx="1786128" cy="478785"/>
              </a:xfrm>
              <a:prstGeom prst="rect">
                <a:avLst/>
              </a:prstGeom>
              <a:blipFill>
                <a:blip r:embed="rId3"/>
                <a:stretch>
                  <a:fillRect t="-2564" r="-2389"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63E22E-6916-49E0-8FEA-F467E23B5E5B}"/>
              </a:ext>
            </a:extLst>
          </p:cNvPr>
          <p:cNvSpPr/>
          <p:nvPr/>
        </p:nvSpPr>
        <p:spPr>
          <a:xfrm>
            <a:off x="4431792" y="1715537"/>
            <a:ext cx="1786128" cy="505191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CAAA08-D3C3-4517-8388-61FF31FFD6A7}"/>
              </a:ext>
            </a:extLst>
          </p:cNvPr>
          <p:cNvSpPr txBox="1"/>
          <p:nvPr/>
        </p:nvSpPr>
        <p:spPr>
          <a:xfrm>
            <a:off x="4504944" y="1759064"/>
            <a:ext cx="1670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2. Match units within grid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F76451-DBA8-491F-BB4C-2059FF022118}"/>
              </a:ext>
            </a:extLst>
          </p:cNvPr>
          <p:cNvSpPr/>
          <p:nvPr/>
        </p:nvSpPr>
        <p:spPr>
          <a:xfrm>
            <a:off x="4431792" y="2398346"/>
            <a:ext cx="1786128" cy="523864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C88A37-043D-41B6-AEC9-DAD5B0EE9FF1}"/>
                  </a:ext>
                </a:extLst>
              </p:cNvPr>
              <p:cNvSpPr txBox="1"/>
              <p:nvPr/>
            </p:nvSpPr>
            <p:spPr>
              <a:xfrm>
                <a:off x="4504944" y="2441872"/>
                <a:ext cx="1670304" cy="485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3. Fit local polynomial and find new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+1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C88A37-043D-41B6-AEC9-DAD5B0EE9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2441872"/>
                <a:ext cx="1670304" cy="485005"/>
              </a:xfrm>
              <a:prstGeom prst="rect">
                <a:avLst/>
              </a:prstGeom>
              <a:blipFill>
                <a:blip r:embed="rId4"/>
                <a:stretch>
                  <a:fillRect t="-2532" r="-730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iamond 15">
            <a:extLst>
              <a:ext uri="{FF2B5EF4-FFF2-40B4-BE49-F238E27FC236}">
                <a16:creationId xmlns:a16="http://schemas.microsoft.com/office/drawing/2014/main" id="{55F0BDF5-CF81-4366-8892-A2A81D1F7C09}"/>
              </a:ext>
            </a:extLst>
          </p:cNvPr>
          <p:cNvSpPr/>
          <p:nvPr/>
        </p:nvSpPr>
        <p:spPr>
          <a:xfrm>
            <a:off x="4431792" y="3659065"/>
            <a:ext cx="1786128" cy="822960"/>
          </a:xfrm>
          <a:prstGeom prst="diamond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66D573-8642-42CB-8052-11EB79D09B26}"/>
                  </a:ext>
                </a:extLst>
              </p:cNvPr>
              <p:cNvSpPr txBox="1"/>
              <p:nvPr/>
            </p:nvSpPr>
            <p:spPr>
              <a:xfrm>
                <a:off x="4504944" y="3932045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&lt;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66D573-8642-42CB-8052-11EB79D09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3932045"/>
                <a:ext cx="1670304" cy="300339"/>
              </a:xfrm>
              <a:prstGeom prst="rect">
                <a:avLst/>
              </a:prstGeom>
              <a:blipFill>
                <a:blip r:embed="rId5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D0E504A-FADB-4B46-9029-946161C3FC96}"/>
              </a:ext>
            </a:extLst>
          </p:cNvPr>
          <p:cNvSpPr/>
          <p:nvPr/>
        </p:nvSpPr>
        <p:spPr>
          <a:xfrm>
            <a:off x="4431792" y="3113430"/>
            <a:ext cx="1786128" cy="36405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A801DE-1E9C-46F5-9A20-1AE4373700F2}"/>
                  </a:ext>
                </a:extLst>
              </p:cNvPr>
              <p:cNvSpPr txBox="1"/>
              <p:nvPr/>
            </p:nvSpPr>
            <p:spPr>
              <a:xfrm>
                <a:off x="4504944" y="3156956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4. Update</a:t>
                </a:r>
                <a:r>
                  <a:rPr lang="en-US" sz="1200" dirty="0">
                    <a:ea typeface="Jost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+1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A801DE-1E9C-46F5-9A20-1AE43737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3156956"/>
                <a:ext cx="1670304" cy="300339"/>
              </a:xfrm>
              <a:prstGeom prst="rect">
                <a:avLst/>
              </a:prstGeom>
              <a:blipFill>
                <a:blip r:embed="rId6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D4F137C-E219-4B24-B670-530A960C75F3}"/>
              </a:ext>
            </a:extLst>
          </p:cNvPr>
          <p:cNvSpPr txBox="1"/>
          <p:nvPr/>
        </p:nvSpPr>
        <p:spPr>
          <a:xfrm>
            <a:off x="3907536" y="4088431"/>
            <a:ext cx="676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Jost" pitchFamily="2" charset="0"/>
                <a:ea typeface="Jost" pitchFamily="2" charset="0"/>
              </a:rPr>
              <a:t>Yes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29E9AA-4274-4E85-8263-DDC67ABCD096}"/>
              </a:ext>
            </a:extLst>
          </p:cNvPr>
          <p:cNvSpPr/>
          <p:nvPr/>
        </p:nvSpPr>
        <p:spPr>
          <a:xfrm>
            <a:off x="2377440" y="2087575"/>
            <a:ext cx="1786128" cy="683542"/>
          </a:xfrm>
          <a:prstGeom prst="roundRect">
            <a:avLst/>
          </a:prstGeom>
          <a:solidFill>
            <a:srgbClr val="FF6462">
              <a:alpha val="40000"/>
            </a:srgbClr>
          </a:solidFill>
          <a:ln w="19050">
            <a:solidFill>
              <a:srgbClr val="FF64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8E6298-FC8C-4D06-8C7B-C0C61BDA13A1}"/>
              </a:ext>
            </a:extLst>
          </p:cNvPr>
          <p:cNvSpPr txBox="1"/>
          <p:nvPr/>
        </p:nvSpPr>
        <p:spPr>
          <a:xfrm>
            <a:off x="2392678" y="2124552"/>
            <a:ext cx="1770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5a. Expand template region</a:t>
            </a:r>
          </a:p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(j = j+1)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E90EC21-089C-4CC2-9CD2-01413151CB80}"/>
              </a:ext>
            </a:extLst>
          </p:cNvPr>
          <p:cNvSpPr/>
          <p:nvPr/>
        </p:nvSpPr>
        <p:spPr>
          <a:xfrm>
            <a:off x="5577840" y="4875039"/>
            <a:ext cx="1670304" cy="36405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D4FCAE-7B2A-470B-A7D3-5481FCE6BC55}"/>
                  </a:ext>
                </a:extLst>
              </p:cNvPr>
              <p:cNvSpPr txBox="1"/>
              <p:nvPr/>
            </p:nvSpPr>
            <p:spPr>
              <a:xfrm>
                <a:off x="5577840" y="4910005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5b.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p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−1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D4FCAE-7B2A-470B-A7D3-5481FCE6B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840" y="4910005"/>
                <a:ext cx="1670304" cy="300339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AF666C4-DDC1-4751-B31A-3E43F54DB1FB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3172968" y="2746873"/>
            <a:ext cx="1258824" cy="1323672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E7948D9-CC28-4A09-B60A-828261500768}"/>
              </a:ext>
            </a:extLst>
          </p:cNvPr>
          <p:cNvSpPr txBox="1"/>
          <p:nvPr/>
        </p:nvSpPr>
        <p:spPr>
          <a:xfrm>
            <a:off x="6412992" y="4088430"/>
            <a:ext cx="676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Jost" pitchFamily="2" charset="0"/>
                <a:ea typeface="Jost" pitchFamily="2" charset="0"/>
              </a:rPr>
              <a:t>No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5AF3B10-9E60-4ACB-ACC5-CA1F6E0A22A5}"/>
              </a:ext>
            </a:extLst>
          </p:cNvPr>
          <p:cNvCxnSpPr>
            <a:cxnSpLocks/>
            <a:stCxn id="36" idx="0"/>
            <a:endCxn id="10" idx="1"/>
          </p:cNvCxnSpPr>
          <p:nvPr/>
        </p:nvCxnSpPr>
        <p:spPr>
          <a:xfrm rot="5400000" flipH="1" flipV="1">
            <a:off x="3438481" y="1094264"/>
            <a:ext cx="825335" cy="1161288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6655B2-9CEC-4606-9631-BFB47B32566B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5324856" y="835769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EE0B75A-A087-462B-A63B-7EADAF5C3F7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324856" y="1536809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093864F-963D-4C0F-AD51-5E6259A3ADAD}"/>
              </a:ext>
            </a:extLst>
          </p:cNvPr>
          <p:cNvCxnSpPr/>
          <p:nvPr/>
        </p:nvCxnSpPr>
        <p:spPr>
          <a:xfrm>
            <a:off x="5303520" y="2220728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EF5232D-99B8-4F51-B48C-BE33AD2E0424}"/>
              </a:ext>
            </a:extLst>
          </p:cNvPr>
          <p:cNvCxnSpPr/>
          <p:nvPr/>
        </p:nvCxnSpPr>
        <p:spPr>
          <a:xfrm>
            <a:off x="5327904" y="2934702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A082B0C-998C-412E-AF5F-4BE0B8A9EBB6}"/>
              </a:ext>
            </a:extLst>
          </p:cNvPr>
          <p:cNvCxnSpPr/>
          <p:nvPr/>
        </p:nvCxnSpPr>
        <p:spPr>
          <a:xfrm>
            <a:off x="5324856" y="3480337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9DD4786-4128-4094-AB4C-14CADCBCD8B7}"/>
              </a:ext>
            </a:extLst>
          </p:cNvPr>
          <p:cNvCxnSpPr>
            <a:stCxn id="16" idx="3"/>
            <a:endCxn id="40" idx="0"/>
          </p:cNvCxnSpPr>
          <p:nvPr/>
        </p:nvCxnSpPr>
        <p:spPr>
          <a:xfrm>
            <a:off x="6217920" y="4070545"/>
            <a:ext cx="195072" cy="804494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774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670</Words>
  <Application>Microsoft Office PowerPoint</Application>
  <PresentationFormat>Widescreen</PresentationFormat>
  <Paragraphs>120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Jost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Magdalena Bennett</dc:creator>
  <cp:lastModifiedBy>Magdalena Bennett</cp:lastModifiedBy>
  <cp:revision>8</cp:revision>
  <dcterms:created xsi:type="dcterms:W3CDTF">2021-03-11T16:20:03Z</dcterms:created>
  <dcterms:modified xsi:type="dcterms:W3CDTF">2021-03-12T00:10:42Z</dcterms:modified>
</cp:coreProperties>
</file>