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681"/>
    <a:srgbClr val="683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A4AE-5AF2-4732-8F3D-288E7D38F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F176-FE75-4A73-AED4-AB767B4C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9DE2-B353-4FE2-8EBF-203EEE90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BFE9-E6E1-4AC0-BE9D-BEAAD294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9BD0-0D9B-4669-AFCE-3F81353B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001B-02AC-483B-9C9E-746FD0C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5F86-B9FE-44C3-ABB2-4299BC93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904D-4FB7-4579-A390-97A251BD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C515-EE44-41A9-98BF-947CB4D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A0BC-CC3A-41F7-B7AD-EBCFCCC0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DD15E-D106-4566-A6C8-28E1DE1BD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5ADD2-DF67-4E02-BC63-3F94BD42B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9899-F18B-46DD-93F1-E59D2CA1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B48F-6FE6-4A4E-8628-6470CA32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B7219-67F2-46A5-81AC-31CABC1A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876D-5A5A-4830-AD57-C29AE1A5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6735-05C3-4665-9A48-E9BBF7D2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7C3E-1D87-4F13-84CB-AFBA2F24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97AC-2BF0-4884-9694-7B688669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1F7A-27B7-4E3B-9592-302DF6F5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E095-792F-4391-A247-55492ADF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9F3D-A9DE-4158-B7BF-A09B9301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8968-AC25-44C8-8B7E-7B867BE7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EA76-9BFA-4EF4-ABB8-7911E358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1E23-39C7-4E96-B822-A90F4CC7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4426-961E-4A5C-8A28-26502F37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D76B-F362-46F8-A031-FE46BA944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31DF-372D-40B9-8780-88E8BB64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7236-755C-46B1-A9E2-7B2E4317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40AA-B1EC-4B2C-90C5-63860786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8494D-77CC-4342-AEC5-A95DB7C7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DED7-73E9-421C-85E0-4E5D4D63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8A6B-1081-469B-AB0A-BFCE7C4C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0E5F2-BF15-4209-B841-9324496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4E31-3596-4B30-A78E-6BCAD50C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AAD7-55C1-4B31-83AB-0D830A818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59F80-98FF-4903-AB60-EE682E84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C0D73-58B0-4C96-A031-3C0DCB35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48706-2337-4FC7-A0D1-3B837EDC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7C19-6ACE-42BA-A555-42981CBD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37791-EA9E-419A-A1D0-3ED18D46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2537B-D118-483C-872E-B76B24A4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A99-6B5A-4DAA-9375-8B5D95F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B4727-AF4D-4BAB-B8C7-0545B9CD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A056-974A-4BB6-A9C4-4EAF847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BE92-1D7C-4698-B321-BEC95FC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0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F463-9938-43D7-A8F9-9635BAA5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9AC5-E452-45E4-8866-2FCF87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62A6-7A8B-4F01-BB46-14B31F0A6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686E-D2B8-44EA-96DF-58AD1BA7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0F38-CAA3-4E3B-B167-6F789BA5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10E2-3AB4-4B70-A56E-9D8B20F1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872C-7869-4610-8937-E6886CA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F9AF9-E1F6-4CAB-B77B-B1CFD1C68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DE61-36D1-440A-8A3F-FBF4CE89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A41EC-DEB2-4FD5-8B6A-DC119261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3CEF6-5BA7-4AD5-BB7B-9229CD56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10FAA-3C36-47EB-A47F-BAD2D1D4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0137-2BA7-4757-9687-50FF16C7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F93B8-D43B-4FF2-8F93-09AF2926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2854-F81A-4964-A564-E0E9CDE7B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02D7-8334-4692-8920-EB025F19EFA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0153-F6F6-4D57-B0C2-97DD28148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E72F-CFF8-45BA-9357-8A99BF4D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7293-11EE-4CE4-B0CA-67805EAC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DB41B7-B7F0-4B50-A6EB-3EB0C2488B78}"/>
              </a:ext>
            </a:extLst>
          </p:cNvPr>
          <p:cNvSpPr/>
          <p:nvPr/>
        </p:nvSpPr>
        <p:spPr>
          <a:xfrm>
            <a:off x="1203960" y="4395216"/>
            <a:ext cx="3078480" cy="1853184"/>
          </a:xfrm>
          <a:prstGeom prst="roundRect">
            <a:avLst/>
          </a:prstGeom>
          <a:noFill/>
          <a:ln w="57150">
            <a:solidFill>
              <a:srgbClr val="683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D2A504-D48F-43C3-B8C4-B447A2911474}"/>
              </a:ext>
            </a:extLst>
          </p:cNvPr>
          <p:cNvSpPr/>
          <p:nvPr/>
        </p:nvSpPr>
        <p:spPr>
          <a:xfrm>
            <a:off x="7909562" y="4395216"/>
            <a:ext cx="3078480" cy="1853184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D097D2-2F77-4458-B1A8-FD8B304C1A42}"/>
              </a:ext>
            </a:extLst>
          </p:cNvPr>
          <p:cNvSpPr/>
          <p:nvPr/>
        </p:nvSpPr>
        <p:spPr>
          <a:xfrm>
            <a:off x="4556760" y="792480"/>
            <a:ext cx="3078480" cy="1853184"/>
          </a:xfrm>
          <a:prstGeom prst="roundRect">
            <a:avLst/>
          </a:prstGeom>
          <a:noFill/>
          <a:ln w="57150">
            <a:solidFill>
              <a:srgbClr val="B80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17F2A7-4490-4F12-B289-4F50BA33C647}"/>
              </a:ext>
            </a:extLst>
          </p:cNvPr>
          <p:cNvCxnSpPr>
            <a:stCxn id="7" idx="1"/>
            <a:endCxn id="4" idx="0"/>
          </p:cNvCxnSpPr>
          <p:nvPr/>
        </p:nvCxnSpPr>
        <p:spPr>
          <a:xfrm flipH="1">
            <a:off x="2743200" y="1719072"/>
            <a:ext cx="1813560" cy="26761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D3D74E-8BC3-411C-9266-FB9A30EDFAF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635240" y="1719072"/>
            <a:ext cx="1813562" cy="26761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73E2F2-DE7B-48D8-8894-E96DAE12613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82440" y="5321808"/>
            <a:ext cx="362712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3C70C8-29E0-49C2-B60E-DBCA1FF8C347}"/>
              </a:ext>
            </a:extLst>
          </p:cNvPr>
          <p:cNvSpPr txBox="1"/>
          <p:nvPr/>
        </p:nvSpPr>
        <p:spPr>
          <a:xfrm>
            <a:off x="1295400" y="4813976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Yanone Kaffeesatz" pitchFamily="2" charset="0"/>
              </a:rPr>
              <a:t>Treatment</a:t>
            </a:r>
            <a:endParaRPr lang="en-US" dirty="0">
              <a:latin typeface="Yanone Kaffeesatz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946A6-FC6E-4AA9-8137-A5090A102341}"/>
              </a:ext>
            </a:extLst>
          </p:cNvPr>
          <p:cNvSpPr txBox="1"/>
          <p:nvPr/>
        </p:nvSpPr>
        <p:spPr>
          <a:xfrm>
            <a:off x="8001002" y="4813976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Yanone Kaffeesatz" pitchFamily="2" charset="0"/>
              </a:rPr>
              <a:t>Outcome</a:t>
            </a:r>
            <a:endParaRPr lang="en-US" dirty="0">
              <a:latin typeface="Yanone Kaffeesatz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4A340-74E8-4D81-B982-53690931A569}"/>
              </a:ext>
            </a:extLst>
          </p:cNvPr>
          <p:cNvSpPr txBox="1"/>
          <p:nvPr/>
        </p:nvSpPr>
        <p:spPr>
          <a:xfrm>
            <a:off x="4648200" y="121124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Yanone Kaffeesatz" pitchFamily="2" charset="0"/>
              </a:rPr>
              <a:t>Confounder</a:t>
            </a:r>
            <a:endParaRPr lang="en-US" dirty="0">
              <a:latin typeface="Yanone Kaffeesatz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DB41B7-B7F0-4B50-A6EB-3EB0C2488B78}"/>
              </a:ext>
            </a:extLst>
          </p:cNvPr>
          <p:cNvSpPr/>
          <p:nvPr/>
        </p:nvSpPr>
        <p:spPr>
          <a:xfrm>
            <a:off x="1203960" y="4395216"/>
            <a:ext cx="3078480" cy="1853184"/>
          </a:xfrm>
          <a:prstGeom prst="roundRect">
            <a:avLst/>
          </a:prstGeom>
          <a:noFill/>
          <a:ln w="57150">
            <a:solidFill>
              <a:srgbClr val="683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D2A504-D48F-43C3-B8C4-B447A2911474}"/>
              </a:ext>
            </a:extLst>
          </p:cNvPr>
          <p:cNvSpPr/>
          <p:nvPr/>
        </p:nvSpPr>
        <p:spPr>
          <a:xfrm>
            <a:off x="7909562" y="4395216"/>
            <a:ext cx="3078480" cy="1853184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D097D2-2F77-4458-B1A8-FD8B304C1A42}"/>
              </a:ext>
            </a:extLst>
          </p:cNvPr>
          <p:cNvSpPr/>
          <p:nvPr/>
        </p:nvSpPr>
        <p:spPr>
          <a:xfrm>
            <a:off x="4556760" y="792480"/>
            <a:ext cx="3078480" cy="1853184"/>
          </a:xfrm>
          <a:prstGeom prst="roundRect">
            <a:avLst/>
          </a:prstGeom>
          <a:noFill/>
          <a:ln w="57150">
            <a:solidFill>
              <a:srgbClr val="B80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D3D74E-8BC3-411C-9266-FB9A30EDFAF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635240" y="1719072"/>
            <a:ext cx="1813562" cy="26761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73E2F2-DE7B-48D8-8894-E96DAE12613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82440" y="5321808"/>
            <a:ext cx="362712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3C70C8-29E0-49C2-B60E-DBCA1FF8C347}"/>
              </a:ext>
            </a:extLst>
          </p:cNvPr>
          <p:cNvSpPr txBox="1"/>
          <p:nvPr/>
        </p:nvSpPr>
        <p:spPr>
          <a:xfrm>
            <a:off x="1295400" y="4813976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Yanone Kaffeesatz" pitchFamily="2" charset="0"/>
              </a:rPr>
              <a:t>Treatment</a:t>
            </a:r>
            <a:endParaRPr lang="en-US" dirty="0">
              <a:latin typeface="Yanone Kaffeesatz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946A6-FC6E-4AA9-8137-A5090A102341}"/>
              </a:ext>
            </a:extLst>
          </p:cNvPr>
          <p:cNvSpPr txBox="1"/>
          <p:nvPr/>
        </p:nvSpPr>
        <p:spPr>
          <a:xfrm>
            <a:off x="8001002" y="4813976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Yanone Kaffeesatz" pitchFamily="2" charset="0"/>
              </a:rPr>
              <a:t>Outcome</a:t>
            </a:r>
            <a:endParaRPr lang="en-US" dirty="0">
              <a:latin typeface="Yanone Kaffeesatz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4A340-74E8-4D81-B982-53690931A569}"/>
              </a:ext>
            </a:extLst>
          </p:cNvPr>
          <p:cNvSpPr txBox="1"/>
          <p:nvPr/>
        </p:nvSpPr>
        <p:spPr>
          <a:xfrm>
            <a:off x="4648200" y="121124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Yanone Kaffeesatz" pitchFamily="2" charset="0"/>
              </a:rPr>
              <a:t>Confounder</a:t>
            </a:r>
            <a:endParaRPr lang="en-US" dirty="0">
              <a:latin typeface="Yanone Kaffeesatz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Yanone Kaffeesatz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Bennett</dc:creator>
  <cp:lastModifiedBy>Magdalena Bennett</cp:lastModifiedBy>
  <cp:revision>1</cp:revision>
  <dcterms:created xsi:type="dcterms:W3CDTF">2021-02-11T21:38:17Z</dcterms:created>
  <dcterms:modified xsi:type="dcterms:W3CDTF">2021-02-11T21:38:32Z</dcterms:modified>
</cp:coreProperties>
</file>