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9" r:id="rId2"/>
    <p:sldId id="404" r:id="rId3"/>
    <p:sldId id="405" r:id="rId4"/>
    <p:sldId id="421" r:id="rId5"/>
    <p:sldId id="419" r:id="rId6"/>
    <p:sldId id="257" r:id="rId7"/>
    <p:sldId id="277" r:id="rId8"/>
    <p:sldId id="422" r:id="rId9"/>
    <p:sldId id="275" r:id="rId10"/>
    <p:sldId id="259" r:id="rId11"/>
    <p:sldId id="270" r:id="rId12"/>
    <p:sldId id="258" r:id="rId13"/>
    <p:sldId id="27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700"/>
    <a:srgbClr val="333F48"/>
    <a:srgbClr val="9CADB7"/>
    <a:srgbClr val="00A9B7"/>
    <a:srgbClr val="FFD600"/>
    <a:srgbClr val="005F86"/>
    <a:srgbClr val="D16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5899" autoAdjust="0"/>
  </p:normalViewPr>
  <p:slideViewPr>
    <p:cSldViewPr snapToGrid="0">
      <p:cViewPr>
        <p:scale>
          <a:sx n="80" d="100"/>
          <a:sy n="80" d="100"/>
        </p:scale>
        <p:origin x="678"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0C2B4-0F3A-49E0-9369-BF96DEFBB251}"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B4DD0-8F2B-4873-B80F-959E34BC58DF}" type="slidenum">
              <a:rPr lang="en-US" smtClean="0"/>
              <a:t>‹#›</a:t>
            </a:fld>
            <a:endParaRPr lang="en-US"/>
          </a:p>
        </p:txBody>
      </p:sp>
    </p:spTree>
    <p:extLst>
      <p:ext uri="{BB962C8B-B14F-4D97-AF65-F5344CB8AC3E}">
        <p14:creationId xmlns:p14="http://schemas.microsoft.com/office/powerpoint/2010/main" val="169958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Contact the CIS Coordinator: </a:t>
            </a:r>
            <a:r>
              <a:rPr lang="en-US" b="1" dirty="0"/>
              <a:t>Nick Hinojosa (nick.hinojosa@austin.utexas.edu)</a:t>
            </a:r>
          </a:p>
        </p:txBody>
      </p:sp>
      <p:sp>
        <p:nvSpPr>
          <p:cNvPr id="4" name="Slide Number Placeholder 3"/>
          <p:cNvSpPr>
            <a:spLocks noGrp="1"/>
          </p:cNvSpPr>
          <p:nvPr>
            <p:ph type="sldNum" sz="quarter" idx="5"/>
          </p:nvPr>
        </p:nvSpPr>
        <p:spPr/>
        <p:txBody>
          <a:bodyPr/>
          <a:lstStyle/>
          <a:p>
            <a:fld id="{0C5B4DD0-8F2B-4873-B80F-959E34BC58DF}" type="slidenum">
              <a:rPr lang="en-US" smtClean="0"/>
              <a:t>1</a:t>
            </a:fld>
            <a:endParaRPr lang="en-US"/>
          </a:p>
        </p:txBody>
      </p:sp>
    </p:spTree>
    <p:extLst>
      <p:ext uri="{BB962C8B-B14F-4D97-AF65-F5344CB8AC3E}">
        <p14:creationId xmlns:p14="http://schemas.microsoft.com/office/powerpoint/2010/main" val="1261582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READ ALOUD</a:t>
            </a:r>
            <a:r>
              <a:rPr lang="en-US" b="0" dirty="0"/>
              <a:t>:  During these next 15 minutes, I am going to ask you to complete an evaluation for this course.  </a:t>
            </a:r>
            <a:br>
              <a:rPr lang="en-US" b="0" dirty="0"/>
            </a:br>
            <a:br>
              <a:rPr lang="en-US" b="0" dirty="0"/>
            </a:br>
            <a:r>
              <a:rPr lang="en-US" b="0" dirty="0"/>
              <a:t>Please begin first by following scanning this QR code, typing in the shortened link, or if those don’t work, following this direct link (</a:t>
            </a:r>
            <a:r>
              <a:rPr lang="en-US" b="1" dirty="0"/>
              <a:t>https://utdirect.utexas.edu/ctl/ecis/</a:t>
            </a:r>
            <a:r>
              <a:rPr lang="en-US" b="0" dirty="0"/>
              <a:t>) to find your CIS homepage.  </a:t>
            </a:r>
            <a:br>
              <a:rPr lang="en-US" b="0" dirty="0"/>
            </a:br>
            <a:br>
              <a:rPr lang="en-US" b="0" dirty="0"/>
            </a:br>
            <a:r>
              <a:rPr lang="en-US" b="1" dirty="0"/>
              <a:t>[ADVANCE TO NEXT SLIDE]</a:t>
            </a:r>
          </a:p>
          <a:p>
            <a:endParaRPr lang="en-US" dirty="0"/>
          </a:p>
        </p:txBody>
      </p:sp>
      <p:sp>
        <p:nvSpPr>
          <p:cNvPr id="4" name="Slide Number Placeholder 3"/>
          <p:cNvSpPr>
            <a:spLocks noGrp="1"/>
          </p:cNvSpPr>
          <p:nvPr>
            <p:ph type="sldNum" sz="quarter" idx="5"/>
          </p:nvPr>
        </p:nvSpPr>
        <p:spPr/>
        <p:txBody>
          <a:bodyPr/>
          <a:lstStyle/>
          <a:p>
            <a:fld id="{0C5B4DD0-8F2B-4873-B80F-959E34BC58DF}" type="slidenum">
              <a:rPr lang="en-US" smtClean="0"/>
              <a:t>10</a:t>
            </a:fld>
            <a:endParaRPr lang="en-US"/>
          </a:p>
        </p:txBody>
      </p:sp>
    </p:spTree>
    <p:extLst>
      <p:ext uri="{BB962C8B-B14F-4D97-AF65-F5344CB8AC3E}">
        <p14:creationId xmlns:p14="http://schemas.microsoft.com/office/powerpoint/2010/main" val="1924395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READ ALOUD</a:t>
            </a:r>
            <a:r>
              <a:rPr lang="en-US" b="0" dirty="0"/>
              <a:t>:  During these next 15 minutes, I am going to ask you to complete an evaluation for this course.  </a:t>
            </a:r>
            <a:br>
              <a:rPr lang="en-US" b="0" dirty="0"/>
            </a:br>
            <a:br>
              <a:rPr lang="en-US" b="0" dirty="0"/>
            </a:br>
            <a:r>
              <a:rPr lang="en-US" b="0" dirty="0"/>
              <a:t>Please begin first by following scanning this QR code, typing in the shortened link, or if those don’t work, following this direct link (</a:t>
            </a:r>
            <a:r>
              <a:rPr lang="en-US" b="1" dirty="0"/>
              <a:t>https://utdirect.utexas.edu/ctl/ecis/</a:t>
            </a:r>
            <a:r>
              <a:rPr lang="en-US" b="0" dirty="0"/>
              <a:t>) to find your CIS homepage.  </a:t>
            </a:r>
            <a:br>
              <a:rPr lang="en-US" b="0" dirty="0"/>
            </a:br>
            <a:br>
              <a:rPr lang="en-US" b="0" dirty="0"/>
            </a:br>
            <a:r>
              <a:rPr lang="en-US" b="1" dirty="0"/>
              <a:t>[ADVANCE TO NEXT SLIDE]</a:t>
            </a:r>
          </a:p>
          <a:p>
            <a:endParaRPr lang="en-US" dirty="0"/>
          </a:p>
        </p:txBody>
      </p:sp>
      <p:sp>
        <p:nvSpPr>
          <p:cNvPr id="4" name="Slide Number Placeholder 3"/>
          <p:cNvSpPr>
            <a:spLocks noGrp="1"/>
          </p:cNvSpPr>
          <p:nvPr>
            <p:ph type="sldNum" sz="quarter" idx="5"/>
          </p:nvPr>
        </p:nvSpPr>
        <p:spPr/>
        <p:txBody>
          <a:bodyPr/>
          <a:lstStyle/>
          <a:p>
            <a:fld id="{0C5B4DD0-8F2B-4873-B80F-959E34BC58DF}" type="slidenum">
              <a:rPr lang="en-US" smtClean="0"/>
              <a:t>11</a:t>
            </a:fld>
            <a:endParaRPr lang="en-US"/>
          </a:p>
        </p:txBody>
      </p:sp>
    </p:spTree>
    <p:extLst>
      <p:ext uri="{BB962C8B-B14F-4D97-AF65-F5344CB8AC3E}">
        <p14:creationId xmlns:p14="http://schemas.microsoft.com/office/powerpoint/2010/main" val="3548619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READ ALOUD</a:t>
            </a:r>
            <a:r>
              <a:rPr lang="en-US" b="0" dirty="0"/>
              <a:t>:  During these next 15 minutes, I am going to ask you to complete an evaluation for this course.  </a:t>
            </a:r>
            <a:br>
              <a:rPr lang="en-US" b="0" dirty="0"/>
            </a:br>
            <a:br>
              <a:rPr lang="en-US" b="0" dirty="0"/>
            </a:br>
            <a:r>
              <a:rPr lang="en-US" b="0" dirty="0"/>
              <a:t>Please begin first by following scanning this QR code, typing in the shortened link, or if those don’t work, following this direct link (</a:t>
            </a:r>
            <a:r>
              <a:rPr lang="en-US" b="1" dirty="0"/>
              <a:t>https://utdirect.utexas.edu/ctl/ecis/</a:t>
            </a:r>
            <a:r>
              <a:rPr lang="en-US" b="0" dirty="0"/>
              <a:t>) to find your CIS homepage.  </a:t>
            </a:r>
            <a:br>
              <a:rPr lang="en-US" b="0" dirty="0"/>
            </a:br>
            <a:br>
              <a:rPr lang="en-US" b="0" dirty="0"/>
            </a:br>
            <a:r>
              <a:rPr lang="en-US" b="1" dirty="0"/>
              <a:t>[ADVANCE TO NEXT SLIDE]</a:t>
            </a:r>
          </a:p>
        </p:txBody>
      </p:sp>
      <p:sp>
        <p:nvSpPr>
          <p:cNvPr id="4" name="Slide Number Placeholder 3"/>
          <p:cNvSpPr>
            <a:spLocks noGrp="1"/>
          </p:cNvSpPr>
          <p:nvPr>
            <p:ph type="sldNum" sz="quarter" idx="5"/>
          </p:nvPr>
        </p:nvSpPr>
        <p:spPr/>
        <p:txBody>
          <a:bodyPr/>
          <a:lstStyle/>
          <a:p>
            <a:fld id="{0C5B4DD0-8F2B-4873-B80F-959E34BC58DF}" type="slidenum">
              <a:rPr lang="en-US" smtClean="0"/>
              <a:t>12</a:t>
            </a:fld>
            <a:endParaRPr lang="en-US"/>
          </a:p>
        </p:txBody>
      </p:sp>
    </p:spTree>
    <p:extLst>
      <p:ext uri="{BB962C8B-B14F-4D97-AF65-F5344CB8AC3E}">
        <p14:creationId xmlns:p14="http://schemas.microsoft.com/office/powerpoint/2010/main" val="2410716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READ ALOUD</a:t>
            </a:r>
            <a:r>
              <a:rPr lang="en-US" b="0" dirty="0"/>
              <a:t>:  During these next 15 minutes, I am going to ask you to complete an evaluation for this course.  </a:t>
            </a:r>
            <a:br>
              <a:rPr lang="en-US" b="0" dirty="0"/>
            </a:br>
            <a:br>
              <a:rPr lang="en-US" b="0" dirty="0"/>
            </a:br>
            <a:r>
              <a:rPr lang="en-US" b="0" dirty="0"/>
              <a:t>Please begin first by following scanning this QR code, typing in the shortened link, or if those don’t work, following this direct link (</a:t>
            </a:r>
            <a:r>
              <a:rPr lang="en-US" b="1" dirty="0"/>
              <a:t>https://utdirect.utexas.edu/ctl/ecis/</a:t>
            </a:r>
            <a:r>
              <a:rPr lang="en-US" b="0" dirty="0"/>
              <a:t>) to find your CIS homepage.  </a:t>
            </a:r>
            <a:br>
              <a:rPr lang="en-US" b="0" dirty="0"/>
            </a:br>
            <a:br>
              <a:rPr lang="en-US" b="0" dirty="0"/>
            </a:br>
            <a:r>
              <a:rPr lang="en-US" b="1" dirty="0"/>
              <a:t>[ADVANCE TO NEXT SLIDE]</a:t>
            </a:r>
          </a:p>
          <a:p>
            <a:endParaRPr lang="en-US" dirty="0"/>
          </a:p>
        </p:txBody>
      </p:sp>
      <p:sp>
        <p:nvSpPr>
          <p:cNvPr id="4" name="Slide Number Placeholder 3"/>
          <p:cNvSpPr>
            <a:spLocks noGrp="1"/>
          </p:cNvSpPr>
          <p:nvPr>
            <p:ph type="sldNum" sz="quarter" idx="5"/>
          </p:nvPr>
        </p:nvSpPr>
        <p:spPr/>
        <p:txBody>
          <a:bodyPr/>
          <a:lstStyle/>
          <a:p>
            <a:fld id="{0C5B4DD0-8F2B-4873-B80F-959E34BC58DF}" type="slidenum">
              <a:rPr lang="en-US" smtClean="0"/>
              <a:t>13</a:t>
            </a:fld>
            <a:endParaRPr lang="en-US"/>
          </a:p>
        </p:txBody>
      </p:sp>
    </p:spTree>
    <p:extLst>
      <p:ext uri="{BB962C8B-B14F-4D97-AF65-F5344CB8AC3E}">
        <p14:creationId xmlns:p14="http://schemas.microsoft.com/office/powerpoint/2010/main" val="2840446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Contact the CIS Coordinator: </a:t>
            </a:r>
            <a:r>
              <a:rPr lang="en-US" b="1" dirty="0"/>
              <a:t>Nick Hinojosa (nick.hinojosa@austin.utexas.edu)</a:t>
            </a:r>
          </a:p>
          <a:p>
            <a:endParaRPr lang="en-US" dirty="0"/>
          </a:p>
        </p:txBody>
      </p:sp>
      <p:sp>
        <p:nvSpPr>
          <p:cNvPr id="4" name="Slide Number Placeholder 3"/>
          <p:cNvSpPr>
            <a:spLocks noGrp="1"/>
          </p:cNvSpPr>
          <p:nvPr>
            <p:ph type="sldNum" sz="quarter" idx="5"/>
          </p:nvPr>
        </p:nvSpPr>
        <p:spPr/>
        <p:txBody>
          <a:bodyPr/>
          <a:lstStyle/>
          <a:p>
            <a:fld id="{0C5B4DD0-8F2B-4873-B80F-959E34BC58DF}" type="slidenum">
              <a:rPr lang="en-US" smtClean="0"/>
              <a:t>14</a:t>
            </a:fld>
            <a:endParaRPr lang="en-US"/>
          </a:p>
        </p:txBody>
      </p:sp>
    </p:spTree>
    <p:extLst>
      <p:ext uri="{BB962C8B-B14F-4D97-AF65-F5344CB8AC3E}">
        <p14:creationId xmlns:p14="http://schemas.microsoft.com/office/powerpoint/2010/main" val="69856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Contact the CIS Coordinator: </a:t>
            </a:r>
            <a:r>
              <a:rPr lang="en-US" b="1" dirty="0"/>
              <a:t>Nick Hinojosa (nick.hinojosa@austin.utexas.edu)</a:t>
            </a:r>
          </a:p>
          <a:p>
            <a:endParaRPr lang="en-US" dirty="0"/>
          </a:p>
          <a:p>
            <a:endParaRPr lang="en-US" dirty="0"/>
          </a:p>
        </p:txBody>
      </p:sp>
      <p:sp>
        <p:nvSpPr>
          <p:cNvPr id="4" name="Slide Number Placeholder 3"/>
          <p:cNvSpPr>
            <a:spLocks noGrp="1"/>
          </p:cNvSpPr>
          <p:nvPr>
            <p:ph type="sldNum" sz="quarter" idx="5"/>
          </p:nvPr>
        </p:nvSpPr>
        <p:spPr/>
        <p:txBody>
          <a:bodyPr/>
          <a:lstStyle/>
          <a:p>
            <a:fld id="{0C5B4DD0-8F2B-4873-B80F-959E34BC58DF}" type="slidenum">
              <a:rPr lang="en-US" smtClean="0"/>
              <a:t>2</a:t>
            </a:fld>
            <a:endParaRPr lang="en-US"/>
          </a:p>
        </p:txBody>
      </p:sp>
    </p:spTree>
    <p:extLst>
      <p:ext uri="{BB962C8B-B14F-4D97-AF65-F5344CB8AC3E}">
        <p14:creationId xmlns:p14="http://schemas.microsoft.com/office/powerpoint/2010/main" val="1497873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***CAUTION – THESE SLIDES ARE NOT INTENDED TO BE PRESENTED.  THEY SHOULD ONLY BE USED FOR YOUR PERSONAL REFERENCE.***</a:t>
            </a:r>
          </a:p>
        </p:txBody>
      </p:sp>
      <p:sp>
        <p:nvSpPr>
          <p:cNvPr id="4" name="Slide Number Placeholder 3"/>
          <p:cNvSpPr>
            <a:spLocks noGrp="1"/>
          </p:cNvSpPr>
          <p:nvPr>
            <p:ph type="sldNum" sz="quarter" idx="5"/>
          </p:nvPr>
        </p:nvSpPr>
        <p:spPr/>
        <p:txBody>
          <a:bodyPr/>
          <a:lstStyle/>
          <a:p>
            <a:fld id="{0C5B4DD0-8F2B-4873-B80F-959E34BC58DF}" type="slidenum">
              <a:rPr lang="en-US" smtClean="0"/>
              <a:t>3</a:t>
            </a:fld>
            <a:endParaRPr lang="en-US"/>
          </a:p>
        </p:txBody>
      </p:sp>
    </p:spTree>
    <p:extLst>
      <p:ext uri="{BB962C8B-B14F-4D97-AF65-F5344CB8AC3E}">
        <p14:creationId xmlns:p14="http://schemas.microsoft.com/office/powerpoint/2010/main" val="160777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***CAUTION – THESE SLIDES ARE NOT INTENDED TO BE PRESENTED.  THEY SHOULD ONLY BE USED FOR YOUR PERSONAL REFERENCE.***</a:t>
            </a:r>
          </a:p>
        </p:txBody>
      </p:sp>
      <p:sp>
        <p:nvSpPr>
          <p:cNvPr id="4" name="Slide Number Placeholder 3"/>
          <p:cNvSpPr>
            <a:spLocks noGrp="1"/>
          </p:cNvSpPr>
          <p:nvPr>
            <p:ph type="sldNum" sz="quarter" idx="5"/>
          </p:nvPr>
        </p:nvSpPr>
        <p:spPr/>
        <p:txBody>
          <a:bodyPr/>
          <a:lstStyle/>
          <a:p>
            <a:fld id="{0C5B4DD0-8F2B-4873-B80F-959E34BC58DF}" type="slidenum">
              <a:rPr lang="en-US" smtClean="0"/>
              <a:t>4</a:t>
            </a:fld>
            <a:endParaRPr lang="en-US"/>
          </a:p>
        </p:txBody>
      </p:sp>
    </p:spTree>
    <p:extLst>
      <p:ext uri="{BB962C8B-B14F-4D97-AF65-F5344CB8AC3E}">
        <p14:creationId xmlns:p14="http://schemas.microsoft.com/office/powerpoint/2010/main" val="1183815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Contact the CIS Coordinator: </a:t>
            </a:r>
            <a:r>
              <a:rPr lang="en-US" b="1" dirty="0"/>
              <a:t>Nick Hinojosa (nick.hinojosa@austin.utexas.edu)</a:t>
            </a:r>
          </a:p>
        </p:txBody>
      </p:sp>
      <p:sp>
        <p:nvSpPr>
          <p:cNvPr id="4" name="Slide Number Placeholder 3"/>
          <p:cNvSpPr>
            <a:spLocks noGrp="1"/>
          </p:cNvSpPr>
          <p:nvPr>
            <p:ph type="sldNum" sz="quarter" idx="5"/>
          </p:nvPr>
        </p:nvSpPr>
        <p:spPr/>
        <p:txBody>
          <a:bodyPr/>
          <a:lstStyle/>
          <a:p>
            <a:fld id="{0C5B4DD0-8F2B-4873-B80F-959E34BC58DF}" type="slidenum">
              <a:rPr lang="en-US" smtClean="0"/>
              <a:t>5</a:t>
            </a:fld>
            <a:endParaRPr lang="en-US"/>
          </a:p>
        </p:txBody>
      </p:sp>
    </p:spTree>
    <p:extLst>
      <p:ext uri="{BB962C8B-B14F-4D97-AF65-F5344CB8AC3E}">
        <p14:creationId xmlns:p14="http://schemas.microsoft.com/office/powerpoint/2010/main" val="488194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READ ALOUD</a:t>
            </a:r>
            <a:r>
              <a:rPr lang="en-US" b="0" dirty="0"/>
              <a:t>:  During these next 15 minutes, I am going to ask you to complete an evaluation for this course.  </a:t>
            </a:r>
            <a:br>
              <a:rPr lang="en-US" b="0" dirty="0"/>
            </a:br>
            <a:br>
              <a:rPr lang="en-US" b="0" dirty="0"/>
            </a:br>
            <a:r>
              <a:rPr lang="en-US" b="0" dirty="0"/>
              <a:t>Please begin first by following scanning this QR code, typing in the shortened link, or if those don’t work, following this direct link (</a:t>
            </a:r>
            <a:r>
              <a:rPr lang="en-US" b="1" dirty="0"/>
              <a:t>https://utdirect.utexas.edu/ctl/ecis/</a:t>
            </a:r>
            <a:r>
              <a:rPr lang="en-US" b="0" dirty="0"/>
              <a:t>) to find your CIS homepage.  </a:t>
            </a:r>
            <a:br>
              <a:rPr lang="en-US" b="0" dirty="0"/>
            </a:br>
            <a:br>
              <a:rPr lang="en-US" b="0" dirty="0"/>
            </a:br>
            <a:r>
              <a:rPr lang="en-US" b="1" dirty="0"/>
              <a:t>[ADVANCE TO NEXT SLIDE]</a:t>
            </a:r>
          </a:p>
        </p:txBody>
      </p:sp>
      <p:sp>
        <p:nvSpPr>
          <p:cNvPr id="4" name="Slide Number Placeholder 3"/>
          <p:cNvSpPr>
            <a:spLocks noGrp="1"/>
          </p:cNvSpPr>
          <p:nvPr>
            <p:ph type="sldNum" sz="quarter" idx="5"/>
          </p:nvPr>
        </p:nvSpPr>
        <p:spPr/>
        <p:txBody>
          <a:bodyPr/>
          <a:lstStyle/>
          <a:p>
            <a:fld id="{0C5B4DD0-8F2B-4873-B80F-959E34BC58DF}" type="slidenum">
              <a:rPr lang="en-US" smtClean="0"/>
              <a:t>6</a:t>
            </a:fld>
            <a:endParaRPr lang="en-US"/>
          </a:p>
        </p:txBody>
      </p:sp>
    </p:spTree>
    <p:extLst>
      <p:ext uri="{BB962C8B-B14F-4D97-AF65-F5344CB8AC3E}">
        <p14:creationId xmlns:p14="http://schemas.microsoft.com/office/powerpoint/2010/main" val="88640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READ ALOUD</a:t>
            </a:r>
            <a:r>
              <a:rPr lang="en-US" b="0" dirty="0"/>
              <a:t>:  Your screen should now appear similarly to the one above.  Please select my name from the table to ensure that you have access to my survey.  If you do not see my name, the name(s) of any of your TA’s, or if the link does not appear to work at all, please send me an email immediately with your name, EID, and the Unique ID for this course.  </a:t>
            </a:r>
          </a:p>
          <a:p>
            <a:endParaRPr lang="en-US" b="0" dirty="0"/>
          </a:p>
          <a:p>
            <a:r>
              <a:rPr lang="en-US" b="1" i="1" dirty="0"/>
              <a:t>*Explain in your own words*</a:t>
            </a:r>
            <a:r>
              <a:rPr lang="en-US" b="0" i="1" dirty="0"/>
              <a:t> that you are not allowed to be present within the room while they complete this evaluation, or if this class is being conducted online, explain that you must mute your microphone and turn off your camera while they complete the evaluation.  Let them know exactly what time you will return, identify your student volunteer, and ask that volunteer to read the instructions on the next slide.</a:t>
            </a:r>
            <a:endParaRPr lang="en-US" b="1" i="1" dirty="0"/>
          </a:p>
          <a:p>
            <a:br>
              <a:rPr lang="en-US" b="0" dirty="0"/>
            </a:br>
            <a:r>
              <a:rPr lang="en-US" b="1" dirty="0"/>
              <a:t>[ADVANCE TO NEXT SLIDE]</a:t>
            </a:r>
          </a:p>
        </p:txBody>
      </p:sp>
      <p:sp>
        <p:nvSpPr>
          <p:cNvPr id="4" name="Slide Number Placeholder 3"/>
          <p:cNvSpPr>
            <a:spLocks noGrp="1"/>
          </p:cNvSpPr>
          <p:nvPr>
            <p:ph type="sldNum" sz="quarter" idx="5"/>
          </p:nvPr>
        </p:nvSpPr>
        <p:spPr/>
        <p:txBody>
          <a:bodyPr/>
          <a:lstStyle/>
          <a:p>
            <a:fld id="{0C5B4DD0-8F2B-4873-B80F-959E34BC58DF}" type="slidenum">
              <a:rPr lang="en-US" smtClean="0"/>
              <a:t>7</a:t>
            </a:fld>
            <a:endParaRPr lang="en-US"/>
          </a:p>
        </p:txBody>
      </p:sp>
    </p:spTree>
    <p:extLst>
      <p:ext uri="{BB962C8B-B14F-4D97-AF65-F5344CB8AC3E}">
        <p14:creationId xmlns:p14="http://schemas.microsoft.com/office/powerpoint/2010/main" val="1549544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Contact the CIS Coordinator: </a:t>
            </a:r>
            <a:r>
              <a:rPr lang="en-US" b="1" dirty="0"/>
              <a:t>Nick Hinojosa (nick.hinojosa@austin.utexas.edu)</a:t>
            </a:r>
          </a:p>
        </p:txBody>
      </p:sp>
      <p:sp>
        <p:nvSpPr>
          <p:cNvPr id="4" name="Slide Number Placeholder 3"/>
          <p:cNvSpPr>
            <a:spLocks noGrp="1"/>
          </p:cNvSpPr>
          <p:nvPr>
            <p:ph type="sldNum" sz="quarter" idx="5"/>
          </p:nvPr>
        </p:nvSpPr>
        <p:spPr/>
        <p:txBody>
          <a:bodyPr/>
          <a:lstStyle/>
          <a:p>
            <a:fld id="{0C5B4DD0-8F2B-4873-B80F-959E34BC58DF}" type="slidenum">
              <a:rPr lang="en-US" smtClean="0"/>
              <a:t>8</a:t>
            </a:fld>
            <a:endParaRPr lang="en-US"/>
          </a:p>
        </p:txBody>
      </p:sp>
    </p:spTree>
    <p:extLst>
      <p:ext uri="{BB962C8B-B14F-4D97-AF65-F5344CB8AC3E}">
        <p14:creationId xmlns:p14="http://schemas.microsoft.com/office/powerpoint/2010/main" val="1900182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Contact the CIS Coordinator: </a:t>
            </a:r>
            <a:r>
              <a:rPr lang="en-US" b="1" dirty="0"/>
              <a:t>Nick Hinojosa (nick.hinojosa@austin.utexas.edu)</a:t>
            </a:r>
            <a:endParaRPr lang="en-US" b="0" dirty="0"/>
          </a:p>
          <a:p>
            <a:endParaRPr lang="en-US" b="1" dirty="0"/>
          </a:p>
        </p:txBody>
      </p:sp>
      <p:sp>
        <p:nvSpPr>
          <p:cNvPr id="4" name="Slide Number Placeholder 3"/>
          <p:cNvSpPr>
            <a:spLocks noGrp="1"/>
          </p:cNvSpPr>
          <p:nvPr>
            <p:ph type="sldNum" sz="quarter" idx="5"/>
          </p:nvPr>
        </p:nvSpPr>
        <p:spPr/>
        <p:txBody>
          <a:bodyPr/>
          <a:lstStyle/>
          <a:p>
            <a:fld id="{0C5B4DD0-8F2B-4873-B80F-959E34BC58DF}" type="slidenum">
              <a:rPr lang="en-US" smtClean="0"/>
              <a:t>9</a:t>
            </a:fld>
            <a:endParaRPr lang="en-US"/>
          </a:p>
        </p:txBody>
      </p:sp>
    </p:spTree>
    <p:extLst>
      <p:ext uri="{BB962C8B-B14F-4D97-AF65-F5344CB8AC3E}">
        <p14:creationId xmlns:p14="http://schemas.microsoft.com/office/powerpoint/2010/main" val="105539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8D32B-EB18-4DA3-B672-4497F73C53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12279B-8D88-4FC9-8779-F65ED0F07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41251E-55B0-4B97-9403-D264AA2CD98E}"/>
              </a:ext>
            </a:extLst>
          </p:cNvPr>
          <p:cNvSpPr>
            <a:spLocks noGrp="1"/>
          </p:cNvSpPr>
          <p:nvPr>
            <p:ph type="dt" sz="half" idx="10"/>
          </p:nvPr>
        </p:nvSpPr>
        <p:spPr/>
        <p:txBody>
          <a:bodyPr/>
          <a:lstStyle/>
          <a:p>
            <a:fld id="{56D1D2CD-0CE8-483C-B671-4DBD36C42A55}" type="datetimeFigureOut">
              <a:rPr lang="en-US" smtClean="0"/>
              <a:t>11/9/2020</a:t>
            </a:fld>
            <a:endParaRPr lang="en-US"/>
          </a:p>
        </p:txBody>
      </p:sp>
      <p:sp>
        <p:nvSpPr>
          <p:cNvPr id="5" name="Footer Placeholder 4">
            <a:extLst>
              <a:ext uri="{FF2B5EF4-FFF2-40B4-BE49-F238E27FC236}">
                <a16:creationId xmlns:a16="http://schemas.microsoft.com/office/drawing/2014/main" id="{14F81E78-72DD-4D04-ADAB-1ACD5E1F2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594B5-A5FA-4AE8-AB3D-B4E35A3E0CE8}"/>
              </a:ext>
            </a:extLst>
          </p:cNvPr>
          <p:cNvSpPr>
            <a:spLocks noGrp="1"/>
          </p:cNvSpPr>
          <p:nvPr>
            <p:ph type="sldNum" sz="quarter" idx="12"/>
          </p:nvPr>
        </p:nvSpPr>
        <p:spPr/>
        <p:txBody>
          <a:bodyPr/>
          <a:lstStyle/>
          <a:p>
            <a:fld id="{10B12A99-FB62-4EE9-A37E-AFB51F58981B}" type="slidenum">
              <a:rPr lang="en-US" smtClean="0"/>
              <a:t>‹#›</a:t>
            </a:fld>
            <a:endParaRPr lang="en-US"/>
          </a:p>
        </p:txBody>
      </p:sp>
    </p:spTree>
    <p:extLst>
      <p:ext uri="{BB962C8B-B14F-4D97-AF65-F5344CB8AC3E}">
        <p14:creationId xmlns:p14="http://schemas.microsoft.com/office/powerpoint/2010/main" val="70781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B81-C78E-44E9-8D3F-2FCEC78F09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C0010E-C721-4605-9CD8-8F3AB2C0E6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AD15C-5D8C-4CE3-B3F9-E68BC277A85F}"/>
              </a:ext>
            </a:extLst>
          </p:cNvPr>
          <p:cNvSpPr>
            <a:spLocks noGrp="1"/>
          </p:cNvSpPr>
          <p:nvPr>
            <p:ph type="dt" sz="half" idx="10"/>
          </p:nvPr>
        </p:nvSpPr>
        <p:spPr/>
        <p:txBody>
          <a:bodyPr/>
          <a:lstStyle/>
          <a:p>
            <a:fld id="{56D1D2CD-0CE8-483C-B671-4DBD36C42A55}" type="datetimeFigureOut">
              <a:rPr lang="en-US" smtClean="0"/>
              <a:t>11/9/2020</a:t>
            </a:fld>
            <a:endParaRPr lang="en-US"/>
          </a:p>
        </p:txBody>
      </p:sp>
      <p:sp>
        <p:nvSpPr>
          <p:cNvPr id="5" name="Footer Placeholder 4">
            <a:extLst>
              <a:ext uri="{FF2B5EF4-FFF2-40B4-BE49-F238E27FC236}">
                <a16:creationId xmlns:a16="http://schemas.microsoft.com/office/drawing/2014/main" id="{AA241B1D-12EC-4AAC-9F6C-8B310536F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B50A6-646F-48C0-BE74-BA45DF1B7322}"/>
              </a:ext>
            </a:extLst>
          </p:cNvPr>
          <p:cNvSpPr>
            <a:spLocks noGrp="1"/>
          </p:cNvSpPr>
          <p:nvPr>
            <p:ph type="sldNum" sz="quarter" idx="12"/>
          </p:nvPr>
        </p:nvSpPr>
        <p:spPr/>
        <p:txBody>
          <a:bodyPr/>
          <a:lstStyle/>
          <a:p>
            <a:fld id="{10B12A99-FB62-4EE9-A37E-AFB51F58981B}" type="slidenum">
              <a:rPr lang="en-US" smtClean="0"/>
              <a:t>‹#›</a:t>
            </a:fld>
            <a:endParaRPr lang="en-US"/>
          </a:p>
        </p:txBody>
      </p:sp>
    </p:spTree>
    <p:extLst>
      <p:ext uri="{BB962C8B-B14F-4D97-AF65-F5344CB8AC3E}">
        <p14:creationId xmlns:p14="http://schemas.microsoft.com/office/powerpoint/2010/main" val="178533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A4396-B5F3-4DE0-A11B-840884DD7D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82A13D-6F8D-4D04-938F-DE31CD749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299DC-93F8-4B43-B64A-841180E1375E}"/>
              </a:ext>
            </a:extLst>
          </p:cNvPr>
          <p:cNvSpPr>
            <a:spLocks noGrp="1"/>
          </p:cNvSpPr>
          <p:nvPr>
            <p:ph type="dt" sz="half" idx="10"/>
          </p:nvPr>
        </p:nvSpPr>
        <p:spPr/>
        <p:txBody>
          <a:bodyPr/>
          <a:lstStyle/>
          <a:p>
            <a:fld id="{56D1D2CD-0CE8-483C-B671-4DBD36C42A55}" type="datetimeFigureOut">
              <a:rPr lang="en-US" smtClean="0"/>
              <a:t>11/9/2020</a:t>
            </a:fld>
            <a:endParaRPr lang="en-US"/>
          </a:p>
        </p:txBody>
      </p:sp>
      <p:sp>
        <p:nvSpPr>
          <p:cNvPr id="5" name="Footer Placeholder 4">
            <a:extLst>
              <a:ext uri="{FF2B5EF4-FFF2-40B4-BE49-F238E27FC236}">
                <a16:creationId xmlns:a16="http://schemas.microsoft.com/office/drawing/2014/main" id="{B3C75E53-D8D9-461A-9805-0368B792E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DF3D5-3A8B-4288-92C7-B0209BDF3978}"/>
              </a:ext>
            </a:extLst>
          </p:cNvPr>
          <p:cNvSpPr>
            <a:spLocks noGrp="1"/>
          </p:cNvSpPr>
          <p:nvPr>
            <p:ph type="sldNum" sz="quarter" idx="12"/>
          </p:nvPr>
        </p:nvSpPr>
        <p:spPr/>
        <p:txBody>
          <a:bodyPr/>
          <a:lstStyle/>
          <a:p>
            <a:fld id="{10B12A99-FB62-4EE9-A37E-AFB51F58981B}" type="slidenum">
              <a:rPr lang="en-US" smtClean="0"/>
              <a:t>‹#›</a:t>
            </a:fld>
            <a:endParaRPr lang="en-US"/>
          </a:p>
        </p:txBody>
      </p:sp>
    </p:spTree>
    <p:extLst>
      <p:ext uri="{BB962C8B-B14F-4D97-AF65-F5344CB8AC3E}">
        <p14:creationId xmlns:p14="http://schemas.microsoft.com/office/powerpoint/2010/main" val="96315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0953-F011-467B-ADE1-C18D57E9B0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6EF8A-8A7F-4B9E-A284-D31E6A65CA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18E45-3CA4-48A9-B3B2-5BD48C6E0ADB}"/>
              </a:ext>
            </a:extLst>
          </p:cNvPr>
          <p:cNvSpPr>
            <a:spLocks noGrp="1"/>
          </p:cNvSpPr>
          <p:nvPr>
            <p:ph type="dt" sz="half" idx="10"/>
          </p:nvPr>
        </p:nvSpPr>
        <p:spPr/>
        <p:txBody>
          <a:bodyPr/>
          <a:lstStyle/>
          <a:p>
            <a:fld id="{56D1D2CD-0CE8-483C-B671-4DBD36C42A55}" type="datetimeFigureOut">
              <a:rPr lang="en-US" smtClean="0"/>
              <a:t>11/9/2020</a:t>
            </a:fld>
            <a:endParaRPr lang="en-US"/>
          </a:p>
        </p:txBody>
      </p:sp>
      <p:sp>
        <p:nvSpPr>
          <p:cNvPr id="5" name="Footer Placeholder 4">
            <a:extLst>
              <a:ext uri="{FF2B5EF4-FFF2-40B4-BE49-F238E27FC236}">
                <a16:creationId xmlns:a16="http://schemas.microsoft.com/office/drawing/2014/main" id="{78F37B55-B9F0-470C-95D4-91DB2B9AE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0BDEB-1069-418F-A5C4-160E75230D40}"/>
              </a:ext>
            </a:extLst>
          </p:cNvPr>
          <p:cNvSpPr>
            <a:spLocks noGrp="1"/>
          </p:cNvSpPr>
          <p:nvPr>
            <p:ph type="sldNum" sz="quarter" idx="12"/>
          </p:nvPr>
        </p:nvSpPr>
        <p:spPr/>
        <p:txBody>
          <a:bodyPr/>
          <a:lstStyle/>
          <a:p>
            <a:fld id="{10B12A99-FB62-4EE9-A37E-AFB51F58981B}" type="slidenum">
              <a:rPr lang="en-US" smtClean="0"/>
              <a:t>‹#›</a:t>
            </a:fld>
            <a:endParaRPr lang="en-US"/>
          </a:p>
        </p:txBody>
      </p:sp>
    </p:spTree>
    <p:extLst>
      <p:ext uri="{BB962C8B-B14F-4D97-AF65-F5344CB8AC3E}">
        <p14:creationId xmlns:p14="http://schemas.microsoft.com/office/powerpoint/2010/main" val="1462634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F0AB-ED76-401C-9CAC-062C812C88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CB4F88-8E6B-460A-AE32-91DFBF4F05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8279E-AB76-4EC3-BFCD-BDA46E177360}"/>
              </a:ext>
            </a:extLst>
          </p:cNvPr>
          <p:cNvSpPr>
            <a:spLocks noGrp="1"/>
          </p:cNvSpPr>
          <p:nvPr>
            <p:ph type="dt" sz="half" idx="10"/>
          </p:nvPr>
        </p:nvSpPr>
        <p:spPr/>
        <p:txBody>
          <a:bodyPr/>
          <a:lstStyle/>
          <a:p>
            <a:fld id="{56D1D2CD-0CE8-483C-B671-4DBD36C42A55}" type="datetimeFigureOut">
              <a:rPr lang="en-US" smtClean="0"/>
              <a:t>11/9/2020</a:t>
            </a:fld>
            <a:endParaRPr lang="en-US"/>
          </a:p>
        </p:txBody>
      </p:sp>
      <p:sp>
        <p:nvSpPr>
          <p:cNvPr id="5" name="Footer Placeholder 4">
            <a:extLst>
              <a:ext uri="{FF2B5EF4-FFF2-40B4-BE49-F238E27FC236}">
                <a16:creationId xmlns:a16="http://schemas.microsoft.com/office/drawing/2014/main" id="{8B9A1187-160F-46DB-8C1E-96BF44D8B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D1FAF-C5D6-48F4-9828-3AADF84BE878}"/>
              </a:ext>
            </a:extLst>
          </p:cNvPr>
          <p:cNvSpPr>
            <a:spLocks noGrp="1"/>
          </p:cNvSpPr>
          <p:nvPr>
            <p:ph type="sldNum" sz="quarter" idx="12"/>
          </p:nvPr>
        </p:nvSpPr>
        <p:spPr/>
        <p:txBody>
          <a:bodyPr/>
          <a:lstStyle/>
          <a:p>
            <a:fld id="{10B12A99-FB62-4EE9-A37E-AFB51F58981B}" type="slidenum">
              <a:rPr lang="en-US" smtClean="0"/>
              <a:t>‹#›</a:t>
            </a:fld>
            <a:endParaRPr lang="en-US"/>
          </a:p>
        </p:txBody>
      </p:sp>
    </p:spTree>
    <p:extLst>
      <p:ext uri="{BB962C8B-B14F-4D97-AF65-F5344CB8AC3E}">
        <p14:creationId xmlns:p14="http://schemas.microsoft.com/office/powerpoint/2010/main" val="71411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930E-3BC2-4553-8DFC-BEA1187F1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FB943-6F9E-4243-BE02-143D94611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31A74C-D35D-4449-BB4A-74122E00DA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DB34B-6EAF-4945-BF4B-AC62FFAFDF79}"/>
              </a:ext>
            </a:extLst>
          </p:cNvPr>
          <p:cNvSpPr>
            <a:spLocks noGrp="1"/>
          </p:cNvSpPr>
          <p:nvPr>
            <p:ph type="dt" sz="half" idx="10"/>
          </p:nvPr>
        </p:nvSpPr>
        <p:spPr/>
        <p:txBody>
          <a:bodyPr/>
          <a:lstStyle/>
          <a:p>
            <a:fld id="{56D1D2CD-0CE8-483C-B671-4DBD36C42A55}" type="datetimeFigureOut">
              <a:rPr lang="en-US" smtClean="0"/>
              <a:t>11/9/2020</a:t>
            </a:fld>
            <a:endParaRPr lang="en-US"/>
          </a:p>
        </p:txBody>
      </p:sp>
      <p:sp>
        <p:nvSpPr>
          <p:cNvPr id="6" name="Footer Placeholder 5">
            <a:extLst>
              <a:ext uri="{FF2B5EF4-FFF2-40B4-BE49-F238E27FC236}">
                <a16:creationId xmlns:a16="http://schemas.microsoft.com/office/drawing/2014/main" id="{B0D2B8BB-4B8C-4367-923E-252F9C0154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5708F-DF79-4C63-BC0E-FB6AEC52BE62}"/>
              </a:ext>
            </a:extLst>
          </p:cNvPr>
          <p:cNvSpPr>
            <a:spLocks noGrp="1"/>
          </p:cNvSpPr>
          <p:nvPr>
            <p:ph type="sldNum" sz="quarter" idx="12"/>
          </p:nvPr>
        </p:nvSpPr>
        <p:spPr/>
        <p:txBody>
          <a:bodyPr/>
          <a:lstStyle/>
          <a:p>
            <a:fld id="{10B12A99-FB62-4EE9-A37E-AFB51F58981B}" type="slidenum">
              <a:rPr lang="en-US" smtClean="0"/>
              <a:t>‹#›</a:t>
            </a:fld>
            <a:endParaRPr lang="en-US"/>
          </a:p>
        </p:txBody>
      </p:sp>
    </p:spTree>
    <p:extLst>
      <p:ext uri="{BB962C8B-B14F-4D97-AF65-F5344CB8AC3E}">
        <p14:creationId xmlns:p14="http://schemas.microsoft.com/office/powerpoint/2010/main" val="156205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AA96-5BAA-4FB3-9310-3720EDE28F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E6E50-0541-4778-8C48-6D70A19EC2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EF6194-9AB0-496D-9FB8-ECB501565D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5540E-16BC-4A15-AB36-EABA0276D5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18C0D1-71DF-402A-B6C6-952571AE67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154792-0106-48AF-8092-2EB04DE6BE32}"/>
              </a:ext>
            </a:extLst>
          </p:cNvPr>
          <p:cNvSpPr>
            <a:spLocks noGrp="1"/>
          </p:cNvSpPr>
          <p:nvPr>
            <p:ph type="dt" sz="half" idx="10"/>
          </p:nvPr>
        </p:nvSpPr>
        <p:spPr/>
        <p:txBody>
          <a:bodyPr/>
          <a:lstStyle/>
          <a:p>
            <a:fld id="{56D1D2CD-0CE8-483C-B671-4DBD36C42A55}" type="datetimeFigureOut">
              <a:rPr lang="en-US" smtClean="0"/>
              <a:t>11/9/2020</a:t>
            </a:fld>
            <a:endParaRPr lang="en-US"/>
          </a:p>
        </p:txBody>
      </p:sp>
      <p:sp>
        <p:nvSpPr>
          <p:cNvPr id="8" name="Footer Placeholder 7">
            <a:extLst>
              <a:ext uri="{FF2B5EF4-FFF2-40B4-BE49-F238E27FC236}">
                <a16:creationId xmlns:a16="http://schemas.microsoft.com/office/drawing/2014/main" id="{4DD5F336-C583-4B8E-B710-587898F335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2CB37-FD7D-40C9-93E2-7A9E1711EA63}"/>
              </a:ext>
            </a:extLst>
          </p:cNvPr>
          <p:cNvSpPr>
            <a:spLocks noGrp="1"/>
          </p:cNvSpPr>
          <p:nvPr>
            <p:ph type="sldNum" sz="quarter" idx="12"/>
          </p:nvPr>
        </p:nvSpPr>
        <p:spPr/>
        <p:txBody>
          <a:bodyPr/>
          <a:lstStyle/>
          <a:p>
            <a:fld id="{10B12A99-FB62-4EE9-A37E-AFB51F58981B}" type="slidenum">
              <a:rPr lang="en-US" smtClean="0"/>
              <a:t>‹#›</a:t>
            </a:fld>
            <a:endParaRPr lang="en-US"/>
          </a:p>
        </p:txBody>
      </p:sp>
    </p:spTree>
    <p:extLst>
      <p:ext uri="{BB962C8B-B14F-4D97-AF65-F5344CB8AC3E}">
        <p14:creationId xmlns:p14="http://schemas.microsoft.com/office/powerpoint/2010/main" val="102628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3540-6513-42B5-87AB-56C4F9FB93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7F9F11-C6F3-494C-AF89-664829813680}"/>
              </a:ext>
            </a:extLst>
          </p:cNvPr>
          <p:cNvSpPr>
            <a:spLocks noGrp="1"/>
          </p:cNvSpPr>
          <p:nvPr>
            <p:ph type="dt" sz="half" idx="10"/>
          </p:nvPr>
        </p:nvSpPr>
        <p:spPr/>
        <p:txBody>
          <a:bodyPr/>
          <a:lstStyle/>
          <a:p>
            <a:fld id="{56D1D2CD-0CE8-483C-B671-4DBD36C42A55}" type="datetimeFigureOut">
              <a:rPr lang="en-US" smtClean="0"/>
              <a:t>11/9/2020</a:t>
            </a:fld>
            <a:endParaRPr lang="en-US"/>
          </a:p>
        </p:txBody>
      </p:sp>
      <p:sp>
        <p:nvSpPr>
          <p:cNvPr id="4" name="Footer Placeholder 3">
            <a:extLst>
              <a:ext uri="{FF2B5EF4-FFF2-40B4-BE49-F238E27FC236}">
                <a16:creationId xmlns:a16="http://schemas.microsoft.com/office/drawing/2014/main" id="{5186CFD7-6016-42A7-B0C0-9F4235BB4F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62387E-2504-4CE5-BAC8-97CCEB84A52D}"/>
              </a:ext>
            </a:extLst>
          </p:cNvPr>
          <p:cNvSpPr>
            <a:spLocks noGrp="1"/>
          </p:cNvSpPr>
          <p:nvPr>
            <p:ph type="sldNum" sz="quarter" idx="12"/>
          </p:nvPr>
        </p:nvSpPr>
        <p:spPr/>
        <p:txBody>
          <a:bodyPr/>
          <a:lstStyle/>
          <a:p>
            <a:fld id="{10B12A99-FB62-4EE9-A37E-AFB51F58981B}" type="slidenum">
              <a:rPr lang="en-US" smtClean="0"/>
              <a:t>‹#›</a:t>
            </a:fld>
            <a:endParaRPr lang="en-US"/>
          </a:p>
        </p:txBody>
      </p:sp>
    </p:spTree>
    <p:extLst>
      <p:ext uri="{BB962C8B-B14F-4D97-AF65-F5344CB8AC3E}">
        <p14:creationId xmlns:p14="http://schemas.microsoft.com/office/powerpoint/2010/main" val="3071232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5943D5-72FA-4E40-89FC-4155D71AD036}"/>
              </a:ext>
            </a:extLst>
          </p:cNvPr>
          <p:cNvSpPr>
            <a:spLocks noGrp="1"/>
          </p:cNvSpPr>
          <p:nvPr>
            <p:ph type="dt" sz="half" idx="10"/>
          </p:nvPr>
        </p:nvSpPr>
        <p:spPr/>
        <p:txBody>
          <a:bodyPr/>
          <a:lstStyle/>
          <a:p>
            <a:fld id="{56D1D2CD-0CE8-483C-B671-4DBD36C42A55}" type="datetimeFigureOut">
              <a:rPr lang="en-US" smtClean="0"/>
              <a:t>11/9/2020</a:t>
            </a:fld>
            <a:endParaRPr lang="en-US"/>
          </a:p>
        </p:txBody>
      </p:sp>
      <p:sp>
        <p:nvSpPr>
          <p:cNvPr id="3" name="Footer Placeholder 2">
            <a:extLst>
              <a:ext uri="{FF2B5EF4-FFF2-40B4-BE49-F238E27FC236}">
                <a16:creationId xmlns:a16="http://schemas.microsoft.com/office/drawing/2014/main" id="{B4B25472-F306-41C8-8BF1-05E89E69C9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C5A06A-D3B2-4107-9A79-25E285C5DC10}"/>
              </a:ext>
            </a:extLst>
          </p:cNvPr>
          <p:cNvSpPr>
            <a:spLocks noGrp="1"/>
          </p:cNvSpPr>
          <p:nvPr>
            <p:ph type="sldNum" sz="quarter" idx="12"/>
          </p:nvPr>
        </p:nvSpPr>
        <p:spPr/>
        <p:txBody>
          <a:bodyPr/>
          <a:lstStyle/>
          <a:p>
            <a:fld id="{10B12A99-FB62-4EE9-A37E-AFB51F58981B}" type="slidenum">
              <a:rPr lang="en-US" smtClean="0"/>
              <a:t>‹#›</a:t>
            </a:fld>
            <a:endParaRPr lang="en-US"/>
          </a:p>
        </p:txBody>
      </p:sp>
    </p:spTree>
    <p:extLst>
      <p:ext uri="{BB962C8B-B14F-4D97-AF65-F5344CB8AC3E}">
        <p14:creationId xmlns:p14="http://schemas.microsoft.com/office/powerpoint/2010/main" val="2962845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F73A-D4E7-4F37-8D6E-8E879156D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F52B5D-AA50-4E09-83F2-5D6C5AE21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CD2319-383C-449A-8682-90CFA3202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375EA4-CEDC-4D50-B302-0AC4D9CBD7E9}"/>
              </a:ext>
            </a:extLst>
          </p:cNvPr>
          <p:cNvSpPr>
            <a:spLocks noGrp="1"/>
          </p:cNvSpPr>
          <p:nvPr>
            <p:ph type="dt" sz="half" idx="10"/>
          </p:nvPr>
        </p:nvSpPr>
        <p:spPr/>
        <p:txBody>
          <a:bodyPr/>
          <a:lstStyle/>
          <a:p>
            <a:fld id="{56D1D2CD-0CE8-483C-B671-4DBD36C42A55}" type="datetimeFigureOut">
              <a:rPr lang="en-US" smtClean="0"/>
              <a:t>11/9/2020</a:t>
            </a:fld>
            <a:endParaRPr lang="en-US"/>
          </a:p>
        </p:txBody>
      </p:sp>
      <p:sp>
        <p:nvSpPr>
          <p:cNvPr id="6" name="Footer Placeholder 5">
            <a:extLst>
              <a:ext uri="{FF2B5EF4-FFF2-40B4-BE49-F238E27FC236}">
                <a16:creationId xmlns:a16="http://schemas.microsoft.com/office/drawing/2014/main" id="{C028DF6E-920E-4FBA-BD79-9634A8840C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39AC9-BD83-4319-8448-AB558521D52D}"/>
              </a:ext>
            </a:extLst>
          </p:cNvPr>
          <p:cNvSpPr>
            <a:spLocks noGrp="1"/>
          </p:cNvSpPr>
          <p:nvPr>
            <p:ph type="sldNum" sz="quarter" idx="12"/>
          </p:nvPr>
        </p:nvSpPr>
        <p:spPr/>
        <p:txBody>
          <a:bodyPr/>
          <a:lstStyle/>
          <a:p>
            <a:fld id="{10B12A99-FB62-4EE9-A37E-AFB51F58981B}" type="slidenum">
              <a:rPr lang="en-US" smtClean="0"/>
              <a:t>‹#›</a:t>
            </a:fld>
            <a:endParaRPr lang="en-US"/>
          </a:p>
        </p:txBody>
      </p:sp>
    </p:spTree>
    <p:extLst>
      <p:ext uri="{BB962C8B-B14F-4D97-AF65-F5344CB8AC3E}">
        <p14:creationId xmlns:p14="http://schemas.microsoft.com/office/powerpoint/2010/main" val="31713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BBCB-3BFB-4D8F-886F-4214C02D0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BBC22-00D1-4259-BA54-A136721A7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9DB2CE-F03A-40CE-8EC1-6EC65AAA6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893C2-EBCA-4B52-9628-55A000838FA9}"/>
              </a:ext>
            </a:extLst>
          </p:cNvPr>
          <p:cNvSpPr>
            <a:spLocks noGrp="1"/>
          </p:cNvSpPr>
          <p:nvPr>
            <p:ph type="dt" sz="half" idx="10"/>
          </p:nvPr>
        </p:nvSpPr>
        <p:spPr/>
        <p:txBody>
          <a:bodyPr/>
          <a:lstStyle/>
          <a:p>
            <a:fld id="{56D1D2CD-0CE8-483C-B671-4DBD36C42A55}" type="datetimeFigureOut">
              <a:rPr lang="en-US" smtClean="0"/>
              <a:t>11/9/2020</a:t>
            </a:fld>
            <a:endParaRPr lang="en-US"/>
          </a:p>
        </p:txBody>
      </p:sp>
      <p:sp>
        <p:nvSpPr>
          <p:cNvPr id="6" name="Footer Placeholder 5">
            <a:extLst>
              <a:ext uri="{FF2B5EF4-FFF2-40B4-BE49-F238E27FC236}">
                <a16:creationId xmlns:a16="http://schemas.microsoft.com/office/drawing/2014/main" id="{B26771A5-E0CC-47A5-9D36-C5452F627E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2D680-5852-494B-9945-BDAF84546C9C}"/>
              </a:ext>
            </a:extLst>
          </p:cNvPr>
          <p:cNvSpPr>
            <a:spLocks noGrp="1"/>
          </p:cNvSpPr>
          <p:nvPr>
            <p:ph type="sldNum" sz="quarter" idx="12"/>
          </p:nvPr>
        </p:nvSpPr>
        <p:spPr/>
        <p:txBody>
          <a:bodyPr/>
          <a:lstStyle/>
          <a:p>
            <a:fld id="{10B12A99-FB62-4EE9-A37E-AFB51F58981B}" type="slidenum">
              <a:rPr lang="en-US" smtClean="0"/>
              <a:t>‹#›</a:t>
            </a:fld>
            <a:endParaRPr lang="en-US"/>
          </a:p>
        </p:txBody>
      </p:sp>
    </p:spTree>
    <p:extLst>
      <p:ext uri="{BB962C8B-B14F-4D97-AF65-F5344CB8AC3E}">
        <p14:creationId xmlns:p14="http://schemas.microsoft.com/office/powerpoint/2010/main" val="390297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5BAC3C-F222-4704-B0F1-BDE385639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E1246F-E012-4099-A8EE-42BA9A43E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131C3-3981-4435-A9C2-9B2609C8A4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1D2CD-0CE8-483C-B671-4DBD36C42A55}" type="datetimeFigureOut">
              <a:rPr lang="en-US" smtClean="0"/>
              <a:t>11/9/2020</a:t>
            </a:fld>
            <a:endParaRPr lang="en-US"/>
          </a:p>
        </p:txBody>
      </p:sp>
      <p:sp>
        <p:nvSpPr>
          <p:cNvPr id="5" name="Footer Placeholder 4">
            <a:extLst>
              <a:ext uri="{FF2B5EF4-FFF2-40B4-BE49-F238E27FC236}">
                <a16:creationId xmlns:a16="http://schemas.microsoft.com/office/drawing/2014/main" id="{76C1B9AB-8B38-4E72-A401-822FC8839B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2BDB5A-55FB-4E00-AB6A-20BB8EAB0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12A99-FB62-4EE9-A37E-AFB51F58981B}" type="slidenum">
              <a:rPr lang="en-US" smtClean="0"/>
              <a:t>‹#›</a:t>
            </a:fld>
            <a:endParaRPr lang="en-US"/>
          </a:p>
        </p:txBody>
      </p:sp>
    </p:spTree>
    <p:extLst>
      <p:ext uri="{BB962C8B-B14F-4D97-AF65-F5344CB8AC3E}">
        <p14:creationId xmlns:p14="http://schemas.microsoft.com/office/powerpoint/2010/main" val="256285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4C4780-890B-4E9A-A4D2-F6366ACEA585}"/>
              </a:ext>
            </a:extLst>
          </p:cNvPr>
          <p:cNvSpPr/>
          <p:nvPr/>
        </p:nvSpPr>
        <p:spPr>
          <a:xfrm>
            <a:off x="0" y="4459662"/>
            <a:ext cx="12192000" cy="1034716"/>
          </a:xfrm>
          <a:prstGeom prst="rect">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computer, food&#10;&#10;Description automatically generated">
            <a:extLst>
              <a:ext uri="{FF2B5EF4-FFF2-40B4-BE49-F238E27FC236}">
                <a16:creationId xmlns:a16="http://schemas.microsoft.com/office/drawing/2014/main" id="{1D3F3100-6D98-434F-BC6C-30932395CA07}"/>
              </a:ext>
            </a:extLst>
          </p:cNvPr>
          <p:cNvPicPr>
            <a:picLocks noChangeAspect="1"/>
          </p:cNvPicPr>
          <p:nvPr/>
        </p:nvPicPr>
        <p:blipFill>
          <a:blip r:embed="rId3"/>
          <a:stretch>
            <a:fillRect/>
          </a:stretch>
        </p:blipFill>
        <p:spPr>
          <a:xfrm>
            <a:off x="733926" y="198866"/>
            <a:ext cx="10612206" cy="4393278"/>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F06E373A-78B3-4879-8883-C04CF0251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422" y="4592144"/>
            <a:ext cx="8157155" cy="1944793"/>
          </a:xfrm>
          <a:prstGeom prst="rect">
            <a:avLst/>
          </a:prstGeom>
        </p:spPr>
      </p:pic>
    </p:spTree>
    <p:extLst>
      <p:ext uri="{BB962C8B-B14F-4D97-AF65-F5344CB8AC3E}">
        <p14:creationId xmlns:p14="http://schemas.microsoft.com/office/powerpoint/2010/main" val="1098637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D23FD47-FAE5-43DA-BFB4-221F133A4FB6}"/>
              </a:ext>
            </a:extLst>
          </p:cNvPr>
          <p:cNvGrpSpPr/>
          <p:nvPr/>
        </p:nvGrpSpPr>
        <p:grpSpPr>
          <a:xfrm>
            <a:off x="0" y="0"/>
            <a:ext cx="11027665" cy="6858000"/>
            <a:chOff x="0" y="0"/>
            <a:chExt cx="11027665" cy="6858000"/>
          </a:xfrm>
        </p:grpSpPr>
        <p:pic>
          <p:nvPicPr>
            <p:cNvPr id="2" name="Picture 1">
              <a:extLst>
                <a:ext uri="{FF2B5EF4-FFF2-40B4-BE49-F238E27FC236}">
                  <a16:creationId xmlns:a16="http://schemas.microsoft.com/office/drawing/2014/main" id="{EFA391B7-9BBF-4D29-9878-66441C7C888A}"/>
                </a:ext>
              </a:extLst>
            </p:cNvPr>
            <p:cNvPicPr>
              <a:picLocks noChangeAspect="1"/>
            </p:cNvPicPr>
            <p:nvPr/>
          </p:nvPicPr>
          <p:blipFill>
            <a:blip r:embed="rId3"/>
            <a:stretch>
              <a:fillRect/>
            </a:stretch>
          </p:blipFill>
          <p:spPr>
            <a:xfrm>
              <a:off x="0" y="0"/>
              <a:ext cx="11027665" cy="6858000"/>
            </a:xfrm>
            <a:prstGeom prst="rect">
              <a:avLst/>
            </a:prstGeom>
          </p:spPr>
        </p:pic>
        <p:grpSp>
          <p:nvGrpSpPr>
            <p:cNvPr id="3" name="Group 2">
              <a:extLst>
                <a:ext uri="{FF2B5EF4-FFF2-40B4-BE49-F238E27FC236}">
                  <a16:creationId xmlns:a16="http://schemas.microsoft.com/office/drawing/2014/main" id="{B346C604-C387-424A-B6B4-4D58067AD453}"/>
                </a:ext>
              </a:extLst>
            </p:cNvPr>
            <p:cNvGrpSpPr/>
            <p:nvPr/>
          </p:nvGrpSpPr>
          <p:grpSpPr>
            <a:xfrm>
              <a:off x="812010" y="5515185"/>
              <a:ext cx="2592789" cy="677424"/>
              <a:chOff x="1257940" y="5388459"/>
              <a:chExt cx="2426794" cy="634054"/>
            </a:xfrm>
          </p:grpSpPr>
          <p:pic>
            <p:nvPicPr>
              <p:cNvPr id="4" name="Picture 3" descr="A close up of a logo&#10;&#10;Description automatically generated">
                <a:extLst>
                  <a:ext uri="{FF2B5EF4-FFF2-40B4-BE49-F238E27FC236}">
                    <a16:creationId xmlns:a16="http://schemas.microsoft.com/office/drawing/2014/main" id="{6E432361-3C0A-4601-8F1E-6D4F152F21F8}"/>
                  </a:ext>
                </a:extLst>
              </p:cNvPr>
              <p:cNvPicPr>
                <a:picLocks noChangeAspect="1"/>
              </p:cNvPicPr>
              <p:nvPr/>
            </p:nvPicPr>
            <p:blipFill>
              <a:blip r:embed="rId4"/>
              <a:stretch>
                <a:fillRect/>
              </a:stretch>
            </p:blipFill>
            <p:spPr>
              <a:xfrm>
                <a:off x="1257940" y="5388459"/>
                <a:ext cx="2146641" cy="584775"/>
              </a:xfrm>
              <a:prstGeom prst="rect">
                <a:avLst/>
              </a:prstGeom>
            </p:spPr>
          </p:pic>
          <p:sp>
            <p:nvSpPr>
              <p:cNvPr id="5" name="TextBox 4">
                <a:extLst>
                  <a:ext uri="{FF2B5EF4-FFF2-40B4-BE49-F238E27FC236}">
                    <a16:creationId xmlns:a16="http://schemas.microsoft.com/office/drawing/2014/main" id="{69261535-B694-43A1-B7B1-B13B4DF91E02}"/>
                  </a:ext>
                </a:extLst>
              </p:cNvPr>
              <p:cNvSpPr txBox="1"/>
              <p:nvPr/>
            </p:nvSpPr>
            <p:spPr>
              <a:xfrm>
                <a:off x="1660251" y="5446369"/>
                <a:ext cx="2024483" cy="576144"/>
              </a:xfrm>
              <a:prstGeom prst="rect">
                <a:avLst/>
              </a:prstGeom>
              <a:noFill/>
            </p:spPr>
            <p:txBody>
              <a:bodyPr wrap="square" rtlCol="0">
                <a:spAutoFit/>
              </a:bodyPr>
              <a:lstStyle/>
              <a:p>
                <a:r>
                  <a:rPr lang="en-US" sz="900" dirty="0">
                    <a:solidFill>
                      <a:schemeClr val="bg1"/>
                    </a:solidFill>
                    <a:latin typeface="Georgia" panose="02040502050405020303" pitchFamily="18" charset="0"/>
                  </a:rPr>
                  <a:t>The University of Texas at Austin</a:t>
                </a:r>
              </a:p>
              <a:p>
                <a:r>
                  <a:rPr lang="en-US" sz="1400" dirty="0">
                    <a:solidFill>
                      <a:schemeClr val="bg1"/>
                    </a:solidFill>
                    <a:latin typeface="Georgia" panose="02040502050405020303" pitchFamily="18" charset="0"/>
                  </a:rPr>
                  <a:t>Department Name</a:t>
                </a:r>
              </a:p>
              <a:p>
                <a:endParaRPr lang="en-US" sz="200" dirty="0">
                  <a:solidFill>
                    <a:schemeClr val="bg1"/>
                  </a:solidFill>
                  <a:latin typeface="Georgia" panose="02040502050405020303" pitchFamily="18" charset="0"/>
                </a:endParaRPr>
              </a:p>
              <a:p>
                <a:r>
                  <a:rPr lang="en-US" sz="900" i="1" dirty="0">
                    <a:solidFill>
                      <a:schemeClr val="bg1"/>
                    </a:solidFill>
                    <a:latin typeface="Georgia" panose="02040502050405020303" pitchFamily="18" charset="0"/>
                  </a:rPr>
                  <a:t>Name of School or College Name</a:t>
                </a:r>
              </a:p>
            </p:txBody>
          </p:sp>
        </p:grpSp>
      </p:grpSp>
    </p:spTree>
    <p:extLst>
      <p:ext uri="{BB962C8B-B14F-4D97-AF65-F5344CB8AC3E}">
        <p14:creationId xmlns:p14="http://schemas.microsoft.com/office/powerpoint/2010/main" val="591335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57307E-84DB-4A01-86EC-58A40A6A7B00}"/>
              </a:ext>
            </a:extLst>
          </p:cNvPr>
          <p:cNvPicPr>
            <a:picLocks noChangeAspect="1"/>
          </p:cNvPicPr>
          <p:nvPr/>
        </p:nvPicPr>
        <p:blipFill>
          <a:blip r:embed="rId3"/>
          <a:stretch>
            <a:fillRect/>
          </a:stretch>
        </p:blipFill>
        <p:spPr>
          <a:xfrm>
            <a:off x="0" y="0"/>
            <a:ext cx="11027665" cy="6858000"/>
          </a:xfrm>
          <a:prstGeom prst="rect">
            <a:avLst/>
          </a:prstGeom>
        </p:spPr>
      </p:pic>
      <p:grpSp>
        <p:nvGrpSpPr>
          <p:cNvPr id="3" name="Group 2">
            <a:extLst>
              <a:ext uri="{FF2B5EF4-FFF2-40B4-BE49-F238E27FC236}">
                <a16:creationId xmlns:a16="http://schemas.microsoft.com/office/drawing/2014/main" id="{46B03492-8E03-407F-A6CB-5862F09ADF54}"/>
              </a:ext>
            </a:extLst>
          </p:cNvPr>
          <p:cNvGrpSpPr/>
          <p:nvPr/>
        </p:nvGrpSpPr>
        <p:grpSpPr>
          <a:xfrm>
            <a:off x="812010" y="5515185"/>
            <a:ext cx="4346401" cy="677425"/>
            <a:chOff x="1257940" y="5388459"/>
            <a:chExt cx="4068136" cy="634055"/>
          </a:xfrm>
        </p:grpSpPr>
        <p:pic>
          <p:nvPicPr>
            <p:cNvPr id="4" name="Picture 3" descr="A close up of a logo&#10;&#10;Description automatically generated">
              <a:extLst>
                <a:ext uri="{FF2B5EF4-FFF2-40B4-BE49-F238E27FC236}">
                  <a16:creationId xmlns:a16="http://schemas.microsoft.com/office/drawing/2014/main" id="{5257F04D-9CCF-4284-9E47-33B599579BEA}"/>
                </a:ext>
              </a:extLst>
            </p:cNvPr>
            <p:cNvPicPr>
              <a:picLocks noChangeAspect="1"/>
            </p:cNvPicPr>
            <p:nvPr/>
          </p:nvPicPr>
          <p:blipFill>
            <a:blip r:embed="rId4"/>
            <a:stretch>
              <a:fillRect/>
            </a:stretch>
          </p:blipFill>
          <p:spPr>
            <a:xfrm>
              <a:off x="1257940" y="5388459"/>
              <a:ext cx="2146641" cy="584775"/>
            </a:xfrm>
            <a:prstGeom prst="rect">
              <a:avLst/>
            </a:prstGeom>
          </p:spPr>
        </p:pic>
        <p:sp>
          <p:nvSpPr>
            <p:cNvPr id="5" name="TextBox 4">
              <a:extLst>
                <a:ext uri="{FF2B5EF4-FFF2-40B4-BE49-F238E27FC236}">
                  <a16:creationId xmlns:a16="http://schemas.microsoft.com/office/drawing/2014/main" id="{9E2E514B-C0EA-4844-B072-1C111762D3D4}"/>
                </a:ext>
              </a:extLst>
            </p:cNvPr>
            <p:cNvSpPr txBox="1"/>
            <p:nvPr/>
          </p:nvSpPr>
          <p:spPr>
            <a:xfrm>
              <a:off x="1660248" y="5446369"/>
              <a:ext cx="3665828" cy="576145"/>
            </a:xfrm>
            <a:prstGeom prst="rect">
              <a:avLst/>
            </a:prstGeom>
            <a:noFill/>
          </p:spPr>
          <p:txBody>
            <a:bodyPr wrap="square" rtlCol="0">
              <a:spAutoFit/>
            </a:bodyPr>
            <a:lstStyle/>
            <a:p>
              <a:r>
                <a:rPr lang="en-US" sz="900" dirty="0">
                  <a:solidFill>
                    <a:schemeClr val="bg1"/>
                  </a:solidFill>
                  <a:latin typeface="Georgia" panose="02040502050405020303" pitchFamily="18" charset="0"/>
                </a:rPr>
                <a:t>The University of Texas at Austin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Biomedical Engineering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 b="0" i="0" u="none" strike="noStrike" kern="1200" cap="none" spc="0" normalizeH="0" baseline="0" noProof="0" dirty="0">
                <a:ln>
                  <a:noFill/>
                </a:ln>
                <a:solidFill>
                  <a:srgbClr val="FFFFFF"/>
                </a:solidFill>
                <a:effectLst/>
                <a:uLnTx/>
                <a:uFillTx/>
                <a:latin typeface="Georgia" panose="02040502050405020303"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Cockrell School of Engineering</a:t>
              </a:r>
              <a:endParaRPr lang="en-US" sz="900" i="1" dirty="0">
                <a:solidFill>
                  <a:schemeClr val="bg1"/>
                </a:solidFill>
                <a:latin typeface="Georgia" panose="02040502050405020303" pitchFamily="18" charset="0"/>
              </a:endParaRPr>
            </a:p>
          </p:txBody>
        </p:sp>
      </p:grpSp>
    </p:spTree>
    <p:extLst>
      <p:ext uri="{BB962C8B-B14F-4D97-AF65-F5344CB8AC3E}">
        <p14:creationId xmlns:p14="http://schemas.microsoft.com/office/powerpoint/2010/main" val="349230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45E7B38-56B8-4A0A-BEA5-0A3D829FD36A}"/>
              </a:ext>
            </a:extLst>
          </p:cNvPr>
          <p:cNvGrpSpPr/>
          <p:nvPr/>
        </p:nvGrpSpPr>
        <p:grpSpPr>
          <a:xfrm>
            <a:off x="0" y="0"/>
            <a:ext cx="11027665" cy="6858000"/>
            <a:chOff x="0" y="0"/>
            <a:chExt cx="11027665" cy="6858000"/>
          </a:xfrm>
        </p:grpSpPr>
        <p:pic>
          <p:nvPicPr>
            <p:cNvPr id="5" name="Picture 4">
              <a:extLst>
                <a:ext uri="{FF2B5EF4-FFF2-40B4-BE49-F238E27FC236}">
                  <a16:creationId xmlns:a16="http://schemas.microsoft.com/office/drawing/2014/main" id="{DD382A20-2C5A-48B8-8BF7-3C74B5297BF8}"/>
                </a:ext>
              </a:extLst>
            </p:cNvPr>
            <p:cNvPicPr>
              <a:picLocks noChangeAspect="1"/>
            </p:cNvPicPr>
            <p:nvPr/>
          </p:nvPicPr>
          <p:blipFill>
            <a:blip r:embed="rId3"/>
            <a:stretch>
              <a:fillRect/>
            </a:stretch>
          </p:blipFill>
          <p:spPr>
            <a:xfrm>
              <a:off x="0" y="0"/>
              <a:ext cx="11027665" cy="685800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4C1E9C73-E984-4945-9EFB-59678F5106A7}"/>
                </a:ext>
              </a:extLst>
            </p:cNvPr>
            <p:cNvPicPr>
              <a:picLocks noChangeAspect="1"/>
            </p:cNvPicPr>
            <p:nvPr/>
          </p:nvPicPr>
          <p:blipFill>
            <a:blip r:embed="rId4"/>
            <a:stretch>
              <a:fillRect/>
            </a:stretch>
          </p:blipFill>
          <p:spPr>
            <a:xfrm>
              <a:off x="665574" y="5456600"/>
              <a:ext cx="3134069" cy="846248"/>
            </a:xfrm>
            <a:prstGeom prst="rect">
              <a:avLst/>
            </a:prstGeom>
          </p:spPr>
        </p:pic>
      </p:grpSp>
    </p:spTree>
    <p:extLst>
      <p:ext uri="{BB962C8B-B14F-4D97-AF65-F5344CB8AC3E}">
        <p14:creationId xmlns:p14="http://schemas.microsoft.com/office/powerpoint/2010/main" val="53398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81556FB-330B-447C-ACF8-DB76707DB286}"/>
              </a:ext>
            </a:extLst>
          </p:cNvPr>
          <p:cNvGrpSpPr/>
          <p:nvPr/>
        </p:nvGrpSpPr>
        <p:grpSpPr>
          <a:xfrm>
            <a:off x="3284400" y="-14686"/>
            <a:ext cx="8275726" cy="6858000"/>
            <a:chOff x="-4977" y="0"/>
            <a:chExt cx="8275726" cy="6858000"/>
          </a:xfrm>
        </p:grpSpPr>
        <p:sp>
          <p:nvSpPr>
            <p:cNvPr id="23" name="Rectangle 22">
              <a:extLst>
                <a:ext uri="{FF2B5EF4-FFF2-40B4-BE49-F238E27FC236}">
                  <a16:creationId xmlns:a16="http://schemas.microsoft.com/office/drawing/2014/main" id="{E702F160-6267-4BB1-8573-4B8618069473}"/>
                </a:ext>
              </a:extLst>
            </p:cNvPr>
            <p:cNvSpPr/>
            <p:nvPr/>
          </p:nvSpPr>
          <p:spPr>
            <a:xfrm>
              <a:off x="-4977" y="0"/>
              <a:ext cx="3880691" cy="6858000"/>
            </a:xfrm>
            <a:prstGeom prst="rect">
              <a:avLst/>
            </a:prstGeom>
            <a:solidFill>
              <a:srgbClr val="D16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03756EB7-2F80-4619-A7DE-12EF8BD7C1A3}"/>
                </a:ext>
              </a:extLst>
            </p:cNvPr>
            <p:cNvGrpSpPr/>
            <p:nvPr/>
          </p:nvGrpSpPr>
          <p:grpSpPr>
            <a:xfrm>
              <a:off x="0" y="857250"/>
              <a:ext cx="8270749" cy="5143500"/>
              <a:chOff x="0" y="0"/>
              <a:chExt cx="11027665" cy="6858000"/>
            </a:xfrm>
          </p:grpSpPr>
          <p:pic>
            <p:nvPicPr>
              <p:cNvPr id="25" name="Picture 24">
                <a:extLst>
                  <a:ext uri="{FF2B5EF4-FFF2-40B4-BE49-F238E27FC236}">
                    <a16:creationId xmlns:a16="http://schemas.microsoft.com/office/drawing/2014/main" id="{642C16E4-E424-44C2-84CB-EB8B00547B3E}"/>
                  </a:ext>
                </a:extLst>
              </p:cNvPr>
              <p:cNvPicPr>
                <a:picLocks noChangeAspect="1"/>
              </p:cNvPicPr>
              <p:nvPr/>
            </p:nvPicPr>
            <p:blipFill>
              <a:blip r:embed="rId3"/>
              <a:stretch>
                <a:fillRect/>
              </a:stretch>
            </p:blipFill>
            <p:spPr>
              <a:xfrm>
                <a:off x="0" y="0"/>
                <a:ext cx="11027665" cy="6858000"/>
              </a:xfrm>
              <a:prstGeom prst="rect">
                <a:avLst/>
              </a:prstGeom>
            </p:spPr>
          </p:pic>
          <p:pic>
            <p:nvPicPr>
              <p:cNvPr id="26" name="Picture 25" descr="A picture containing drawing&#10;&#10;Description automatically generated">
                <a:extLst>
                  <a:ext uri="{FF2B5EF4-FFF2-40B4-BE49-F238E27FC236}">
                    <a16:creationId xmlns:a16="http://schemas.microsoft.com/office/drawing/2014/main" id="{0F88370A-3B07-4221-830A-8217995B3AA7}"/>
                  </a:ext>
                </a:extLst>
              </p:cNvPr>
              <p:cNvPicPr>
                <a:picLocks noChangeAspect="1"/>
              </p:cNvPicPr>
              <p:nvPr/>
            </p:nvPicPr>
            <p:blipFill>
              <a:blip r:embed="rId4"/>
              <a:stretch>
                <a:fillRect/>
              </a:stretch>
            </p:blipFill>
            <p:spPr>
              <a:xfrm>
                <a:off x="665574" y="5456600"/>
                <a:ext cx="3134069" cy="846248"/>
              </a:xfrm>
              <a:prstGeom prst="rect">
                <a:avLst/>
              </a:prstGeom>
            </p:spPr>
          </p:pic>
        </p:grpSp>
      </p:grpSp>
      <p:grpSp>
        <p:nvGrpSpPr>
          <p:cNvPr id="15" name="Group 14">
            <a:extLst>
              <a:ext uri="{FF2B5EF4-FFF2-40B4-BE49-F238E27FC236}">
                <a16:creationId xmlns:a16="http://schemas.microsoft.com/office/drawing/2014/main" id="{9023E575-6370-406D-AAF6-F2C6170470D8}"/>
              </a:ext>
            </a:extLst>
          </p:cNvPr>
          <p:cNvGrpSpPr/>
          <p:nvPr/>
        </p:nvGrpSpPr>
        <p:grpSpPr>
          <a:xfrm>
            <a:off x="3265742" y="0"/>
            <a:ext cx="8313043" cy="6858000"/>
            <a:chOff x="1481706" y="0"/>
            <a:chExt cx="8313043" cy="6858000"/>
          </a:xfrm>
        </p:grpSpPr>
        <p:grpSp>
          <p:nvGrpSpPr>
            <p:cNvPr id="16" name="Group 15">
              <a:extLst>
                <a:ext uri="{FF2B5EF4-FFF2-40B4-BE49-F238E27FC236}">
                  <a16:creationId xmlns:a16="http://schemas.microsoft.com/office/drawing/2014/main" id="{7EFC0829-2DDF-42B0-9220-D7A193231599}"/>
                </a:ext>
              </a:extLst>
            </p:cNvPr>
            <p:cNvGrpSpPr/>
            <p:nvPr/>
          </p:nvGrpSpPr>
          <p:grpSpPr>
            <a:xfrm>
              <a:off x="1481706" y="0"/>
              <a:ext cx="8313043" cy="6858000"/>
              <a:chOff x="-42294" y="0"/>
              <a:chExt cx="8313043" cy="6858000"/>
            </a:xfrm>
          </p:grpSpPr>
          <p:sp>
            <p:nvSpPr>
              <p:cNvPr id="20" name="Rectangle 19">
                <a:extLst>
                  <a:ext uri="{FF2B5EF4-FFF2-40B4-BE49-F238E27FC236}">
                    <a16:creationId xmlns:a16="http://schemas.microsoft.com/office/drawing/2014/main" id="{2E29D25F-3033-41AD-B233-70E47F47528B}"/>
                  </a:ext>
                </a:extLst>
              </p:cNvPr>
              <p:cNvSpPr/>
              <p:nvPr/>
            </p:nvSpPr>
            <p:spPr>
              <a:xfrm>
                <a:off x="-42294" y="0"/>
                <a:ext cx="3880691" cy="6858000"/>
              </a:xfrm>
              <a:prstGeom prst="rect">
                <a:avLst/>
              </a:prstGeom>
              <a:solidFill>
                <a:srgbClr val="D16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6EC26382-1A84-40B0-BD3B-E2E78ADFCBA2}"/>
                  </a:ext>
                </a:extLst>
              </p:cNvPr>
              <p:cNvPicPr>
                <a:picLocks noChangeAspect="1"/>
              </p:cNvPicPr>
              <p:nvPr/>
            </p:nvPicPr>
            <p:blipFill>
              <a:blip r:embed="rId3"/>
              <a:stretch>
                <a:fillRect/>
              </a:stretch>
            </p:blipFill>
            <p:spPr>
              <a:xfrm>
                <a:off x="0" y="857250"/>
                <a:ext cx="8270749" cy="5143500"/>
              </a:xfrm>
              <a:prstGeom prst="rect">
                <a:avLst/>
              </a:prstGeom>
            </p:spPr>
          </p:pic>
        </p:grpSp>
        <p:grpSp>
          <p:nvGrpSpPr>
            <p:cNvPr id="17" name="Group 16">
              <a:extLst>
                <a:ext uri="{FF2B5EF4-FFF2-40B4-BE49-F238E27FC236}">
                  <a16:creationId xmlns:a16="http://schemas.microsoft.com/office/drawing/2014/main" id="{B988069C-0782-4CA7-A4BB-8762899FC857}"/>
                </a:ext>
              </a:extLst>
            </p:cNvPr>
            <p:cNvGrpSpPr/>
            <p:nvPr/>
          </p:nvGrpSpPr>
          <p:grpSpPr>
            <a:xfrm>
              <a:off x="2133008" y="4993635"/>
              <a:ext cx="1944592" cy="531151"/>
              <a:chOff x="1257940" y="5388459"/>
              <a:chExt cx="2426794" cy="662861"/>
            </a:xfrm>
          </p:grpSpPr>
          <p:pic>
            <p:nvPicPr>
              <p:cNvPr id="18" name="Picture 17" descr="A close up of a logo&#10;&#10;Description automatically generated">
                <a:extLst>
                  <a:ext uri="{FF2B5EF4-FFF2-40B4-BE49-F238E27FC236}">
                    <a16:creationId xmlns:a16="http://schemas.microsoft.com/office/drawing/2014/main" id="{5E25EDCA-E8C2-4775-AB59-653EEC942770}"/>
                  </a:ext>
                </a:extLst>
              </p:cNvPr>
              <p:cNvPicPr>
                <a:picLocks noChangeAspect="1"/>
              </p:cNvPicPr>
              <p:nvPr/>
            </p:nvPicPr>
            <p:blipFill>
              <a:blip r:embed="rId5"/>
              <a:stretch>
                <a:fillRect/>
              </a:stretch>
            </p:blipFill>
            <p:spPr>
              <a:xfrm>
                <a:off x="1257940" y="5388459"/>
                <a:ext cx="2146641" cy="584775"/>
              </a:xfrm>
              <a:prstGeom prst="rect">
                <a:avLst/>
              </a:prstGeom>
            </p:spPr>
          </p:pic>
          <p:sp>
            <p:nvSpPr>
              <p:cNvPr id="19" name="TextBox 18">
                <a:extLst>
                  <a:ext uri="{FF2B5EF4-FFF2-40B4-BE49-F238E27FC236}">
                    <a16:creationId xmlns:a16="http://schemas.microsoft.com/office/drawing/2014/main" id="{92B2E812-0F3E-47A0-9209-4E31B8570F88}"/>
                  </a:ext>
                </a:extLst>
              </p:cNvPr>
              <p:cNvSpPr txBox="1"/>
              <p:nvPr/>
            </p:nvSpPr>
            <p:spPr>
              <a:xfrm>
                <a:off x="1660251" y="5446369"/>
                <a:ext cx="2024483" cy="604951"/>
              </a:xfrm>
              <a:prstGeom prst="rect">
                <a:avLst/>
              </a:prstGeom>
              <a:noFill/>
            </p:spPr>
            <p:txBody>
              <a:bodyPr wrap="square" rtlCol="0">
                <a:spAutoFit/>
              </a:bodyPr>
              <a:lstStyle/>
              <a:p>
                <a:r>
                  <a:rPr lang="en-US" sz="675" dirty="0">
                    <a:solidFill>
                      <a:schemeClr val="bg1"/>
                    </a:solidFill>
                    <a:latin typeface="Georgia" panose="02040502050405020303" pitchFamily="18" charset="0"/>
                  </a:rPr>
                  <a:t>The University of Texas at Austin</a:t>
                </a:r>
              </a:p>
              <a:p>
                <a:r>
                  <a:rPr lang="en-US" sz="1050" dirty="0">
                    <a:solidFill>
                      <a:schemeClr val="bg1"/>
                    </a:solidFill>
                    <a:latin typeface="Georgia" panose="02040502050405020303" pitchFamily="18" charset="0"/>
                  </a:rPr>
                  <a:t>Department Name</a:t>
                </a:r>
              </a:p>
              <a:p>
                <a:endParaRPr lang="en-US" sz="150" dirty="0">
                  <a:solidFill>
                    <a:schemeClr val="bg1"/>
                  </a:solidFill>
                  <a:latin typeface="Georgia" panose="02040502050405020303" pitchFamily="18" charset="0"/>
                </a:endParaRPr>
              </a:p>
              <a:p>
                <a:r>
                  <a:rPr lang="en-US" sz="675" i="1" dirty="0">
                    <a:solidFill>
                      <a:schemeClr val="bg1"/>
                    </a:solidFill>
                    <a:latin typeface="Georgia" panose="02040502050405020303" pitchFamily="18" charset="0"/>
                  </a:rPr>
                  <a:t>Name of School or College Name</a:t>
                </a:r>
              </a:p>
            </p:txBody>
          </p:sp>
        </p:grpSp>
      </p:grpSp>
      <p:grpSp>
        <p:nvGrpSpPr>
          <p:cNvPr id="10" name="Group 9">
            <a:extLst>
              <a:ext uri="{FF2B5EF4-FFF2-40B4-BE49-F238E27FC236}">
                <a16:creationId xmlns:a16="http://schemas.microsoft.com/office/drawing/2014/main" id="{C1D84247-C253-468F-8FD2-0C5BCA4EA8C3}"/>
              </a:ext>
            </a:extLst>
          </p:cNvPr>
          <p:cNvGrpSpPr/>
          <p:nvPr/>
        </p:nvGrpSpPr>
        <p:grpSpPr>
          <a:xfrm>
            <a:off x="3284400" y="0"/>
            <a:ext cx="8275726" cy="6858000"/>
            <a:chOff x="1519023" y="0"/>
            <a:chExt cx="8275726" cy="6858000"/>
          </a:xfrm>
        </p:grpSpPr>
        <p:sp>
          <p:nvSpPr>
            <p:cNvPr id="11" name="Rectangle 10">
              <a:extLst>
                <a:ext uri="{FF2B5EF4-FFF2-40B4-BE49-F238E27FC236}">
                  <a16:creationId xmlns:a16="http://schemas.microsoft.com/office/drawing/2014/main" id="{644CF5CB-847A-42AB-BEAB-72DB1EDCBF69}"/>
                </a:ext>
              </a:extLst>
            </p:cNvPr>
            <p:cNvSpPr/>
            <p:nvPr/>
          </p:nvSpPr>
          <p:spPr>
            <a:xfrm>
              <a:off x="1519023" y="0"/>
              <a:ext cx="3880691" cy="6858000"/>
            </a:xfrm>
            <a:prstGeom prst="rect">
              <a:avLst/>
            </a:prstGeom>
            <a:solidFill>
              <a:srgbClr val="D16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1055666-20E3-4BFD-BF96-F29BE75DB5D3}"/>
                </a:ext>
              </a:extLst>
            </p:cNvPr>
            <p:cNvGrpSpPr/>
            <p:nvPr/>
          </p:nvGrpSpPr>
          <p:grpSpPr>
            <a:xfrm>
              <a:off x="1524000" y="857250"/>
              <a:ext cx="8270749" cy="5143500"/>
              <a:chOff x="-1" y="0"/>
              <a:chExt cx="11027665" cy="6858000"/>
            </a:xfrm>
          </p:grpSpPr>
          <p:pic>
            <p:nvPicPr>
              <p:cNvPr id="13" name="Picture 12">
                <a:extLst>
                  <a:ext uri="{FF2B5EF4-FFF2-40B4-BE49-F238E27FC236}">
                    <a16:creationId xmlns:a16="http://schemas.microsoft.com/office/drawing/2014/main" id="{9E52A7B1-100F-4C28-B0BE-00C73DA96446}"/>
                  </a:ext>
                </a:extLst>
              </p:cNvPr>
              <p:cNvPicPr>
                <a:picLocks noChangeAspect="1"/>
              </p:cNvPicPr>
              <p:nvPr/>
            </p:nvPicPr>
            <p:blipFill>
              <a:blip r:embed="rId3"/>
              <a:stretch>
                <a:fillRect/>
              </a:stretch>
            </p:blipFill>
            <p:spPr>
              <a:xfrm>
                <a:off x="-1" y="0"/>
                <a:ext cx="11027665" cy="6858000"/>
              </a:xfrm>
              <a:prstGeom prst="rect">
                <a:avLst/>
              </a:prstGeom>
            </p:spPr>
          </p:pic>
          <p:pic>
            <p:nvPicPr>
              <p:cNvPr id="14" name="Picture 13" descr="A picture containing flower&#10;&#10;Description automatically generated">
                <a:extLst>
                  <a:ext uri="{FF2B5EF4-FFF2-40B4-BE49-F238E27FC236}">
                    <a16:creationId xmlns:a16="http://schemas.microsoft.com/office/drawing/2014/main" id="{598BEC46-803D-4FF0-939A-2E93CD762B46}"/>
                  </a:ext>
                </a:extLst>
              </p:cNvPr>
              <p:cNvPicPr>
                <a:picLocks noChangeAspect="1"/>
              </p:cNvPicPr>
              <p:nvPr/>
            </p:nvPicPr>
            <p:blipFill>
              <a:blip r:embed="rId6"/>
              <a:stretch>
                <a:fillRect/>
              </a:stretch>
            </p:blipFill>
            <p:spPr>
              <a:xfrm>
                <a:off x="524542" y="5335025"/>
                <a:ext cx="3942684" cy="1074041"/>
              </a:xfrm>
              <a:prstGeom prst="rect">
                <a:avLst/>
              </a:prstGeom>
            </p:spPr>
          </p:pic>
        </p:grpSp>
      </p:grpSp>
      <p:sp>
        <p:nvSpPr>
          <p:cNvPr id="2" name="TextBox 1">
            <a:extLst>
              <a:ext uri="{FF2B5EF4-FFF2-40B4-BE49-F238E27FC236}">
                <a16:creationId xmlns:a16="http://schemas.microsoft.com/office/drawing/2014/main" id="{1ADB14CA-ED69-4EBF-9AB6-19C92011B766}"/>
              </a:ext>
            </a:extLst>
          </p:cNvPr>
          <p:cNvSpPr txBox="1"/>
          <p:nvPr/>
        </p:nvSpPr>
        <p:spPr>
          <a:xfrm>
            <a:off x="380798" y="674400"/>
            <a:ext cx="2500053" cy="5509200"/>
          </a:xfrm>
          <a:prstGeom prst="rect">
            <a:avLst/>
          </a:prstGeom>
          <a:noFill/>
        </p:spPr>
        <p:txBody>
          <a:bodyPr wrap="square" rtlCol="0">
            <a:spAutoFit/>
          </a:bodyPr>
          <a:lstStyle/>
          <a:p>
            <a:r>
              <a:rPr lang="en-US" sz="3200" b="1" dirty="0">
                <a:solidFill>
                  <a:srgbClr val="333F48"/>
                </a:solidFill>
              </a:rPr>
              <a:t>Standard Slide (4:3)</a:t>
            </a:r>
          </a:p>
          <a:p>
            <a:endParaRPr lang="en-US" sz="2400" i="1" dirty="0">
              <a:solidFill>
                <a:srgbClr val="333F48"/>
              </a:solidFill>
            </a:endParaRPr>
          </a:p>
          <a:p>
            <a:r>
              <a:rPr lang="en-US" sz="2200" i="1" dirty="0">
                <a:solidFill>
                  <a:srgbClr val="333F48"/>
                </a:solidFill>
              </a:rPr>
              <a:t>If you normally use the box-like slide format (</a:t>
            </a:r>
            <a:r>
              <a:rPr lang="en-US" sz="2200" i="1" dirty="0" err="1">
                <a:solidFill>
                  <a:srgbClr val="333F48"/>
                </a:solidFill>
              </a:rPr>
              <a:t>ie</a:t>
            </a:r>
            <a:r>
              <a:rPr lang="en-US" sz="2200" i="1" dirty="0">
                <a:solidFill>
                  <a:srgbClr val="333F48"/>
                </a:solidFill>
              </a:rPr>
              <a:t>:  The Standard Slide with a 4:3 aspect ratio), this graphic will probably fit your slide deck better.</a:t>
            </a:r>
          </a:p>
          <a:p>
            <a:endParaRPr lang="en-US" sz="2200" i="1" dirty="0">
              <a:solidFill>
                <a:srgbClr val="333F48"/>
              </a:solidFill>
            </a:endParaRPr>
          </a:p>
          <a:p>
            <a:r>
              <a:rPr lang="en-US" sz="2200" i="1" dirty="0">
                <a:solidFill>
                  <a:srgbClr val="333F48"/>
                </a:solidFill>
              </a:rPr>
              <a:t>Simply right-click, cut and paste into your deck.</a:t>
            </a:r>
          </a:p>
        </p:txBody>
      </p:sp>
    </p:spTree>
    <p:extLst>
      <p:ext uri="{BB962C8B-B14F-4D97-AF65-F5344CB8AC3E}">
        <p14:creationId xmlns:p14="http://schemas.microsoft.com/office/powerpoint/2010/main" val="2972800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B780D108-4841-4B42-AC99-66CF1B6935BE}"/>
              </a:ext>
            </a:extLst>
          </p:cNvPr>
          <p:cNvPicPr>
            <a:picLocks noChangeAspect="1"/>
          </p:cNvPicPr>
          <p:nvPr/>
        </p:nvPicPr>
        <p:blipFill>
          <a:blip r:embed="rId3"/>
          <a:stretch>
            <a:fillRect/>
          </a:stretch>
        </p:blipFill>
        <p:spPr>
          <a:xfrm>
            <a:off x="-6635" y="-46653"/>
            <a:ext cx="12205270" cy="6951306"/>
          </a:xfrm>
          <a:prstGeom prst="rect">
            <a:avLst/>
          </a:prstGeom>
        </p:spPr>
      </p:pic>
    </p:spTree>
    <p:extLst>
      <p:ext uri="{BB962C8B-B14F-4D97-AF65-F5344CB8AC3E}">
        <p14:creationId xmlns:p14="http://schemas.microsoft.com/office/powerpoint/2010/main" val="342877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DDA97-9869-40DE-BA69-07B48A267950}"/>
              </a:ext>
            </a:extLst>
          </p:cNvPr>
          <p:cNvSpPr/>
          <p:nvPr/>
        </p:nvSpPr>
        <p:spPr>
          <a:xfrm>
            <a:off x="0" y="0"/>
            <a:ext cx="12192000" cy="6858000"/>
          </a:xfrm>
          <a:prstGeom prst="rect">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Text&#10;&#10;Description automatically generated">
            <a:extLst>
              <a:ext uri="{FF2B5EF4-FFF2-40B4-BE49-F238E27FC236}">
                <a16:creationId xmlns:a16="http://schemas.microsoft.com/office/drawing/2014/main" id="{6B38232A-4820-41C6-981B-5EF93FFDE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177" y="2160922"/>
            <a:ext cx="9577646" cy="2536156"/>
          </a:xfrm>
          <a:prstGeom prst="rect">
            <a:avLst/>
          </a:prstGeom>
        </p:spPr>
      </p:pic>
    </p:spTree>
    <p:extLst>
      <p:ext uri="{BB962C8B-B14F-4D97-AF65-F5344CB8AC3E}">
        <p14:creationId xmlns:p14="http://schemas.microsoft.com/office/powerpoint/2010/main" val="50002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706039-AE75-4D32-AAA7-FFDBF33BB10B}"/>
              </a:ext>
            </a:extLst>
          </p:cNvPr>
          <p:cNvSpPr/>
          <p:nvPr/>
        </p:nvSpPr>
        <p:spPr>
          <a:xfrm>
            <a:off x="0" y="-1"/>
            <a:ext cx="12192000" cy="5065295"/>
          </a:xfrm>
          <a:prstGeom prst="rect">
            <a:avLst/>
          </a:prstGeom>
          <a:solidFill>
            <a:srgbClr val="333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descr="Text, timeline&#10;&#10;Description automatically generated">
            <a:extLst>
              <a:ext uri="{FF2B5EF4-FFF2-40B4-BE49-F238E27FC236}">
                <a16:creationId xmlns:a16="http://schemas.microsoft.com/office/drawing/2014/main" id="{F9BF6BA0-62C3-43FA-8937-C75204548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1" y="505714"/>
            <a:ext cx="12119898" cy="5846571"/>
          </a:xfrm>
          <a:prstGeom prst="rect">
            <a:avLst/>
          </a:prstGeom>
        </p:spPr>
      </p:pic>
    </p:spTree>
    <p:extLst>
      <p:ext uri="{BB962C8B-B14F-4D97-AF65-F5344CB8AC3E}">
        <p14:creationId xmlns:p14="http://schemas.microsoft.com/office/powerpoint/2010/main" val="37636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B49341-1581-4FA4-AE4F-E265BE0552FE}"/>
              </a:ext>
            </a:extLst>
          </p:cNvPr>
          <p:cNvSpPr/>
          <p:nvPr/>
        </p:nvSpPr>
        <p:spPr>
          <a:xfrm>
            <a:off x="0" y="0"/>
            <a:ext cx="12192000" cy="6858000"/>
          </a:xfrm>
          <a:prstGeom prst="rect">
            <a:avLst/>
          </a:prstGeom>
          <a:solidFill>
            <a:srgbClr val="333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3" name="Group 62">
            <a:extLst>
              <a:ext uri="{FF2B5EF4-FFF2-40B4-BE49-F238E27FC236}">
                <a16:creationId xmlns:a16="http://schemas.microsoft.com/office/drawing/2014/main" id="{CD11C415-0465-408C-BD0B-4983C73DB7A2}"/>
              </a:ext>
            </a:extLst>
          </p:cNvPr>
          <p:cNvGrpSpPr/>
          <p:nvPr/>
        </p:nvGrpSpPr>
        <p:grpSpPr>
          <a:xfrm>
            <a:off x="1584157" y="-252201"/>
            <a:ext cx="9023685" cy="7836355"/>
            <a:chOff x="1600200" y="-11570"/>
            <a:chExt cx="9023685" cy="7836355"/>
          </a:xfrm>
        </p:grpSpPr>
        <p:pic>
          <p:nvPicPr>
            <p:cNvPr id="54" name="Picture 53">
              <a:extLst>
                <a:ext uri="{FF2B5EF4-FFF2-40B4-BE49-F238E27FC236}">
                  <a16:creationId xmlns:a16="http://schemas.microsoft.com/office/drawing/2014/main" id="{24D3C1A1-95E1-49ED-B95D-8C0B983DF3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11570"/>
              <a:ext cx="9023685" cy="7836355"/>
            </a:xfrm>
            <a:prstGeom prst="rect">
              <a:avLst/>
            </a:prstGeom>
          </p:spPr>
        </p:pic>
        <p:sp>
          <p:nvSpPr>
            <p:cNvPr id="62" name="Rectangle 61">
              <a:extLst>
                <a:ext uri="{FF2B5EF4-FFF2-40B4-BE49-F238E27FC236}">
                  <a16:creationId xmlns:a16="http://schemas.microsoft.com/office/drawing/2014/main" id="{176738F4-6DF3-4378-9D32-60F8C417762E}"/>
                </a:ext>
              </a:extLst>
            </p:cNvPr>
            <p:cNvSpPr/>
            <p:nvPr/>
          </p:nvSpPr>
          <p:spPr>
            <a:xfrm flipV="1">
              <a:off x="5582654" y="418096"/>
              <a:ext cx="1203158" cy="89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3FF0E123-01B1-4140-93FC-F60EB7AF0892}"/>
              </a:ext>
            </a:extLst>
          </p:cNvPr>
          <p:cNvGrpSpPr/>
          <p:nvPr/>
        </p:nvGrpSpPr>
        <p:grpSpPr>
          <a:xfrm>
            <a:off x="2092193" y="589544"/>
            <a:ext cx="8112704" cy="4415832"/>
            <a:chOff x="2092193" y="589544"/>
            <a:chExt cx="8112704" cy="4415832"/>
          </a:xfrm>
        </p:grpSpPr>
        <p:pic>
          <p:nvPicPr>
            <p:cNvPr id="56" name="Picture 55" descr="Graphical user interface, application&#10;&#10;Description automatically generated">
              <a:extLst>
                <a:ext uri="{FF2B5EF4-FFF2-40B4-BE49-F238E27FC236}">
                  <a16:creationId xmlns:a16="http://schemas.microsoft.com/office/drawing/2014/main" id="{CC9DD9BB-5AC3-4C4B-9807-5F5ED4158912}"/>
                </a:ext>
              </a:extLst>
            </p:cNvPr>
            <p:cNvPicPr>
              <a:picLocks noChangeAspect="1"/>
            </p:cNvPicPr>
            <p:nvPr/>
          </p:nvPicPr>
          <p:blipFill rotWithShape="1">
            <a:blip r:embed="rId4">
              <a:extLst>
                <a:ext uri="{28A0092B-C50C-407E-A947-70E740481C1C}">
                  <a14:useLocalDpi xmlns:a14="http://schemas.microsoft.com/office/drawing/2010/main" val="0"/>
                </a:ext>
              </a:extLst>
            </a:blip>
            <a:srcRect t="9373"/>
            <a:stretch/>
          </p:blipFill>
          <p:spPr>
            <a:xfrm>
              <a:off x="2092193" y="878302"/>
              <a:ext cx="8112704" cy="4127074"/>
            </a:xfrm>
            <a:prstGeom prst="rect">
              <a:avLst/>
            </a:prstGeom>
          </p:spPr>
        </p:pic>
        <p:sp>
          <p:nvSpPr>
            <p:cNvPr id="57" name="Rectangle 56">
              <a:extLst>
                <a:ext uri="{FF2B5EF4-FFF2-40B4-BE49-F238E27FC236}">
                  <a16:creationId xmlns:a16="http://schemas.microsoft.com/office/drawing/2014/main" id="{D4BCC263-16CC-45DD-ACF6-CF9A78C0DC4D}"/>
                </a:ext>
              </a:extLst>
            </p:cNvPr>
            <p:cNvSpPr/>
            <p:nvPr/>
          </p:nvSpPr>
          <p:spPr>
            <a:xfrm>
              <a:off x="2911642" y="589544"/>
              <a:ext cx="1094873" cy="84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412BD787-AB1E-4E84-BB42-F842E12EDBBD}"/>
                </a:ext>
              </a:extLst>
            </p:cNvPr>
            <p:cNvSpPr txBox="1"/>
            <p:nvPr/>
          </p:nvSpPr>
          <p:spPr>
            <a:xfrm>
              <a:off x="3657044" y="1327619"/>
              <a:ext cx="763351" cy="207749"/>
            </a:xfrm>
            <a:prstGeom prst="rect">
              <a:avLst/>
            </a:prstGeom>
            <a:noFill/>
          </p:spPr>
          <p:txBody>
            <a:bodyPr wrap="none" rtlCol="0">
              <a:spAutoFit/>
            </a:bodyPr>
            <a:lstStyle/>
            <a:p>
              <a:r>
                <a:rPr lang="en-US" sz="750" b="1" dirty="0">
                  <a:solidFill>
                    <a:srgbClr val="333F48"/>
                  </a:solidFill>
                  <a:highlight>
                    <a:srgbClr val="FFFF00"/>
                  </a:highlight>
                </a:rPr>
                <a:t>Nick Hinojosa!</a:t>
              </a:r>
            </a:p>
          </p:txBody>
        </p:sp>
      </p:grpSp>
      <p:sp>
        <p:nvSpPr>
          <p:cNvPr id="13" name="Rounded Rectangle 18">
            <a:extLst>
              <a:ext uri="{FF2B5EF4-FFF2-40B4-BE49-F238E27FC236}">
                <a16:creationId xmlns:a16="http://schemas.microsoft.com/office/drawing/2014/main" id="{DDFECAA8-BCCE-413C-9F17-4A781FE97538}"/>
              </a:ext>
            </a:extLst>
          </p:cNvPr>
          <p:cNvSpPr/>
          <p:nvPr/>
        </p:nvSpPr>
        <p:spPr>
          <a:xfrm>
            <a:off x="9521020" y="873218"/>
            <a:ext cx="1965791" cy="1134341"/>
          </a:xfrm>
          <a:prstGeom prst="roundRect">
            <a:avLst/>
          </a:prstGeom>
          <a:solidFill>
            <a:srgbClr val="BF57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20" name="Rounded Rectangle 25">
            <a:extLst>
              <a:ext uri="{FF2B5EF4-FFF2-40B4-BE49-F238E27FC236}">
                <a16:creationId xmlns:a16="http://schemas.microsoft.com/office/drawing/2014/main" id="{A8B7F2D4-52DB-437B-8784-31C13BF2D587}"/>
              </a:ext>
            </a:extLst>
          </p:cNvPr>
          <p:cNvSpPr/>
          <p:nvPr/>
        </p:nvSpPr>
        <p:spPr>
          <a:xfrm>
            <a:off x="755357" y="2499407"/>
            <a:ext cx="1826274" cy="1022849"/>
          </a:xfrm>
          <a:prstGeom prst="roundRect">
            <a:avLst/>
          </a:prstGeom>
          <a:solidFill>
            <a:srgbClr val="9CADB7"/>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21" name="Rectangle 20">
            <a:extLst>
              <a:ext uri="{FF2B5EF4-FFF2-40B4-BE49-F238E27FC236}">
                <a16:creationId xmlns:a16="http://schemas.microsoft.com/office/drawing/2014/main" id="{B2AF18CE-BC4E-493B-8C86-CCCD908AE425}"/>
              </a:ext>
            </a:extLst>
          </p:cNvPr>
          <p:cNvSpPr/>
          <p:nvPr/>
        </p:nvSpPr>
        <p:spPr>
          <a:xfrm>
            <a:off x="863800" y="2533260"/>
            <a:ext cx="1844320" cy="954107"/>
          </a:xfrm>
          <a:prstGeom prst="rect">
            <a:avLst/>
          </a:prstGeom>
        </p:spPr>
        <p:txBody>
          <a:bodyPr wrap="square">
            <a:spAutoFit/>
          </a:bodyPr>
          <a:lstStyle/>
          <a:p>
            <a:r>
              <a:rPr lang="en-US" sz="1400" dirty="0">
                <a:solidFill>
                  <a:schemeClr val="bg1"/>
                </a:solidFill>
              </a:rPr>
              <a:t>Once a student has completed your CIS, your course should appear on this table</a:t>
            </a:r>
          </a:p>
        </p:txBody>
      </p:sp>
      <p:sp>
        <p:nvSpPr>
          <p:cNvPr id="28" name="Rectangle 27">
            <a:extLst>
              <a:ext uri="{FF2B5EF4-FFF2-40B4-BE49-F238E27FC236}">
                <a16:creationId xmlns:a16="http://schemas.microsoft.com/office/drawing/2014/main" id="{E3B5BC9B-A9E6-4384-8E14-49E125069B71}"/>
              </a:ext>
            </a:extLst>
          </p:cNvPr>
          <p:cNvSpPr/>
          <p:nvPr/>
        </p:nvSpPr>
        <p:spPr>
          <a:xfrm>
            <a:off x="0" y="3802932"/>
            <a:ext cx="12192000" cy="3055068"/>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Left Brace 57">
            <a:extLst>
              <a:ext uri="{FF2B5EF4-FFF2-40B4-BE49-F238E27FC236}">
                <a16:creationId xmlns:a16="http://schemas.microsoft.com/office/drawing/2014/main" id="{5B321FF5-E4BB-4C99-98E2-80ECF1F3F0DD}"/>
              </a:ext>
            </a:extLst>
          </p:cNvPr>
          <p:cNvSpPr/>
          <p:nvPr/>
        </p:nvSpPr>
        <p:spPr>
          <a:xfrm>
            <a:off x="2732184" y="2761875"/>
            <a:ext cx="150815" cy="735029"/>
          </a:xfrm>
          <a:prstGeom prst="leftBrace">
            <a:avLst/>
          </a:prstGeom>
          <a:ln>
            <a:solidFill>
              <a:srgbClr val="9CAD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Rectangle 60">
            <a:extLst>
              <a:ext uri="{FF2B5EF4-FFF2-40B4-BE49-F238E27FC236}">
                <a16:creationId xmlns:a16="http://schemas.microsoft.com/office/drawing/2014/main" id="{9D7522EB-AEE9-4DFD-9CEE-F5600445F537}"/>
              </a:ext>
            </a:extLst>
          </p:cNvPr>
          <p:cNvSpPr/>
          <p:nvPr/>
        </p:nvSpPr>
        <p:spPr>
          <a:xfrm>
            <a:off x="9604399" y="963334"/>
            <a:ext cx="1781183" cy="954107"/>
          </a:xfrm>
          <a:prstGeom prst="rect">
            <a:avLst/>
          </a:prstGeom>
        </p:spPr>
        <p:txBody>
          <a:bodyPr wrap="square">
            <a:spAutoFit/>
          </a:bodyPr>
          <a:lstStyle/>
          <a:p>
            <a:r>
              <a:rPr lang="en-US" sz="1400" dirty="0">
                <a:solidFill>
                  <a:schemeClr val="bg1"/>
                </a:solidFill>
              </a:rPr>
              <a:t>You can verify your student’s name here to determine if this screenshot is original.</a:t>
            </a:r>
          </a:p>
        </p:txBody>
      </p:sp>
      <p:cxnSp>
        <p:nvCxnSpPr>
          <p:cNvPr id="67" name="Straight Arrow Connector 66">
            <a:extLst>
              <a:ext uri="{FF2B5EF4-FFF2-40B4-BE49-F238E27FC236}">
                <a16:creationId xmlns:a16="http://schemas.microsoft.com/office/drawing/2014/main" id="{23677D61-A499-45E9-A438-364EC7DBCD08}"/>
              </a:ext>
            </a:extLst>
          </p:cNvPr>
          <p:cNvCxnSpPr>
            <a:cxnSpLocks/>
            <a:stCxn id="13" idx="1"/>
          </p:cNvCxnSpPr>
          <p:nvPr/>
        </p:nvCxnSpPr>
        <p:spPr>
          <a:xfrm flipH="1" flipV="1">
            <a:off x="4640942" y="1439993"/>
            <a:ext cx="4880078" cy="396"/>
          </a:xfrm>
          <a:prstGeom prst="straightConnector1">
            <a:avLst/>
          </a:prstGeom>
          <a:ln>
            <a:solidFill>
              <a:srgbClr val="BF5700"/>
            </a:solidFill>
            <a:tailEnd type="triangle"/>
          </a:ln>
        </p:spPr>
        <p:style>
          <a:lnRef idx="1">
            <a:schemeClr val="accent1"/>
          </a:lnRef>
          <a:fillRef idx="0">
            <a:schemeClr val="accent1"/>
          </a:fillRef>
          <a:effectRef idx="0">
            <a:schemeClr val="accent1"/>
          </a:effectRef>
          <a:fontRef idx="minor">
            <a:schemeClr val="tx1"/>
          </a:fontRef>
        </p:style>
      </p:cxnSp>
      <p:pic>
        <p:nvPicPr>
          <p:cNvPr id="74" name="Picture 73" descr="Text&#10;&#10;Description automatically generated">
            <a:extLst>
              <a:ext uri="{FF2B5EF4-FFF2-40B4-BE49-F238E27FC236}">
                <a16:creationId xmlns:a16="http://schemas.microsoft.com/office/drawing/2014/main" id="{09E1EABB-DDAB-4BA8-A24E-835A4422D8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145" y="3930844"/>
            <a:ext cx="11223709" cy="2462997"/>
          </a:xfrm>
          <a:prstGeom prst="rect">
            <a:avLst/>
          </a:prstGeom>
        </p:spPr>
      </p:pic>
    </p:spTree>
    <p:extLst>
      <p:ext uri="{BB962C8B-B14F-4D97-AF65-F5344CB8AC3E}">
        <p14:creationId xmlns:p14="http://schemas.microsoft.com/office/powerpoint/2010/main" val="393312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70847DD-D9E6-44E8-B1CF-16B21B8C5097}"/>
              </a:ext>
            </a:extLst>
          </p:cNvPr>
          <p:cNvSpPr/>
          <p:nvPr/>
        </p:nvSpPr>
        <p:spPr>
          <a:xfrm>
            <a:off x="0" y="0"/>
            <a:ext cx="12192000" cy="6858000"/>
          </a:xfrm>
          <a:prstGeom prst="rect">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ext&#10;&#10;Description automatically generated">
            <a:extLst>
              <a:ext uri="{FF2B5EF4-FFF2-40B4-BE49-F238E27FC236}">
                <a16:creationId xmlns:a16="http://schemas.microsoft.com/office/drawing/2014/main" id="{12AA1183-381F-42F5-9D19-AA6826385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032435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F6A6944-A31A-4C3A-8AE0-19BA64069A33}"/>
              </a:ext>
            </a:extLst>
          </p:cNvPr>
          <p:cNvGrpSpPr/>
          <p:nvPr/>
        </p:nvGrpSpPr>
        <p:grpSpPr>
          <a:xfrm>
            <a:off x="0" y="0"/>
            <a:ext cx="11027665" cy="6858000"/>
            <a:chOff x="0" y="0"/>
            <a:chExt cx="11027665" cy="6858000"/>
          </a:xfrm>
        </p:grpSpPr>
        <p:pic>
          <p:nvPicPr>
            <p:cNvPr id="3" name="Picture 2">
              <a:extLst>
                <a:ext uri="{FF2B5EF4-FFF2-40B4-BE49-F238E27FC236}">
                  <a16:creationId xmlns:a16="http://schemas.microsoft.com/office/drawing/2014/main" id="{ADE60A39-284F-479E-BCAC-D9A82A82554F}"/>
                </a:ext>
              </a:extLst>
            </p:cNvPr>
            <p:cNvPicPr>
              <a:picLocks noChangeAspect="1"/>
            </p:cNvPicPr>
            <p:nvPr/>
          </p:nvPicPr>
          <p:blipFill>
            <a:blip r:embed="rId3"/>
            <a:stretch>
              <a:fillRect/>
            </a:stretch>
          </p:blipFill>
          <p:spPr>
            <a:xfrm>
              <a:off x="0" y="0"/>
              <a:ext cx="11027665" cy="6858000"/>
            </a:xfrm>
            <a:prstGeom prst="rect">
              <a:avLst/>
            </a:prstGeom>
          </p:spPr>
        </p:pic>
        <p:pic>
          <p:nvPicPr>
            <p:cNvPr id="4" name="Picture 3" descr="A picture containing flower&#10;&#10;Description automatically generated">
              <a:extLst>
                <a:ext uri="{FF2B5EF4-FFF2-40B4-BE49-F238E27FC236}">
                  <a16:creationId xmlns:a16="http://schemas.microsoft.com/office/drawing/2014/main" id="{70093EF4-C356-451A-884B-DE42B962D83C}"/>
                </a:ext>
              </a:extLst>
            </p:cNvPr>
            <p:cNvPicPr>
              <a:picLocks noChangeAspect="1"/>
            </p:cNvPicPr>
            <p:nvPr/>
          </p:nvPicPr>
          <p:blipFill>
            <a:blip r:embed="rId4"/>
            <a:stretch>
              <a:fillRect/>
            </a:stretch>
          </p:blipFill>
          <p:spPr>
            <a:xfrm>
              <a:off x="524542" y="5335025"/>
              <a:ext cx="3942684" cy="1074041"/>
            </a:xfrm>
            <a:prstGeom prst="rect">
              <a:avLst/>
            </a:prstGeom>
          </p:spPr>
        </p:pic>
      </p:grpSp>
    </p:spTree>
    <p:extLst>
      <p:ext uri="{BB962C8B-B14F-4D97-AF65-F5344CB8AC3E}">
        <p14:creationId xmlns:p14="http://schemas.microsoft.com/office/powerpoint/2010/main" val="285725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27CF49-EC4D-4B6F-8366-82315430DC38}"/>
              </a:ext>
            </a:extLst>
          </p:cNvPr>
          <p:cNvSpPr txBox="1"/>
          <p:nvPr/>
        </p:nvSpPr>
        <p:spPr>
          <a:xfrm>
            <a:off x="1259256" y="1116367"/>
            <a:ext cx="2124299" cy="707886"/>
          </a:xfrm>
          <a:prstGeom prst="rect">
            <a:avLst/>
          </a:prstGeom>
          <a:noFill/>
        </p:spPr>
        <p:txBody>
          <a:bodyPr wrap="none" rtlCol="0">
            <a:spAutoFit/>
          </a:bodyPr>
          <a:lstStyle/>
          <a:p>
            <a:r>
              <a:rPr lang="en-US" sz="4000" b="1" dirty="0">
                <a:solidFill>
                  <a:srgbClr val="333F48"/>
                </a:solidFill>
              </a:rPr>
              <a:t>00:00AM</a:t>
            </a:r>
          </a:p>
        </p:txBody>
      </p:sp>
      <p:sp>
        <p:nvSpPr>
          <p:cNvPr id="3" name="TextBox 2">
            <a:extLst>
              <a:ext uri="{FF2B5EF4-FFF2-40B4-BE49-F238E27FC236}">
                <a16:creationId xmlns:a16="http://schemas.microsoft.com/office/drawing/2014/main" id="{E0FB1770-1E2F-46A5-B0A7-ECA48125FCF3}"/>
              </a:ext>
            </a:extLst>
          </p:cNvPr>
          <p:cNvSpPr txBox="1"/>
          <p:nvPr/>
        </p:nvSpPr>
        <p:spPr>
          <a:xfrm>
            <a:off x="449798" y="619301"/>
            <a:ext cx="3743215" cy="400110"/>
          </a:xfrm>
          <a:prstGeom prst="rect">
            <a:avLst/>
          </a:prstGeom>
          <a:noFill/>
        </p:spPr>
        <p:txBody>
          <a:bodyPr wrap="square">
            <a:spAutoFit/>
          </a:bodyPr>
          <a:lstStyle/>
          <a:p>
            <a:pPr algn="ctr"/>
            <a:r>
              <a:rPr lang="en-US" sz="2000" dirty="0">
                <a:solidFill>
                  <a:srgbClr val="333F48"/>
                </a:solidFill>
                <a:latin typeface="Source Sans Pro" panose="020B0503030403020204" pitchFamily="34" charset="0"/>
                <a:ea typeface="Source Sans Pro" panose="020B0503030403020204" pitchFamily="34" charset="0"/>
              </a:rPr>
              <a:t>Your Instructor will return at</a:t>
            </a:r>
          </a:p>
        </p:txBody>
      </p:sp>
      <p:grpSp>
        <p:nvGrpSpPr>
          <p:cNvPr id="46" name="Group 45">
            <a:extLst>
              <a:ext uri="{FF2B5EF4-FFF2-40B4-BE49-F238E27FC236}">
                <a16:creationId xmlns:a16="http://schemas.microsoft.com/office/drawing/2014/main" id="{036C0635-173E-45E6-B4F7-B0564D3FD8F9}"/>
              </a:ext>
            </a:extLst>
          </p:cNvPr>
          <p:cNvGrpSpPr/>
          <p:nvPr/>
        </p:nvGrpSpPr>
        <p:grpSpPr>
          <a:xfrm>
            <a:off x="3026356" y="-231637"/>
            <a:ext cx="13733095" cy="7647918"/>
            <a:chOff x="3026356" y="-231637"/>
            <a:chExt cx="13733095" cy="7647918"/>
          </a:xfrm>
        </p:grpSpPr>
        <p:pic>
          <p:nvPicPr>
            <p:cNvPr id="12" name="Picture 11" descr="Graphical user interface, application&#10;&#10;Description automatically generated">
              <a:extLst>
                <a:ext uri="{FF2B5EF4-FFF2-40B4-BE49-F238E27FC236}">
                  <a16:creationId xmlns:a16="http://schemas.microsoft.com/office/drawing/2014/main" id="{1E6EE6E6-692F-409C-B54F-884F24BC2E9E}"/>
                </a:ext>
              </a:extLst>
            </p:cNvPr>
            <p:cNvPicPr>
              <a:picLocks noChangeAspect="1"/>
            </p:cNvPicPr>
            <p:nvPr/>
          </p:nvPicPr>
          <p:blipFill rotWithShape="1">
            <a:blip r:embed="rId3">
              <a:extLst>
                <a:ext uri="{28A0092B-C50C-407E-A947-70E740481C1C}">
                  <a14:useLocalDpi xmlns:a14="http://schemas.microsoft.com/office/drawing/2010/main" val="0"/>
                </a:ext>
              </a:extLst>
            </a:blip>
            <a:srcRect r="5865"/>
            <a:stretch/>
          </p:blipFill>
          <p:spPr>
            <a:xfrm>
              <a:off x="5103424" y="497845"/>
              <a:ext cx="9813579" cy="5851864"/>
            </a:xfrm>
            <a:prstGeom prst="rect">
              <a:avLst/>
            </a:prstGeom>
          </p:spPr>
        </p:pic>
        <p:pic>
          <p:nvPicPr>
            <p:cNvPr id="4" name="Computer_4.png">
              <a:extLst>
                <a:ext uri="{FF2B5EF4-FFF2-40B4-BE49-F238E27FC236}">
                  <a16:creationId xmlns:a16="http://schemas.microsoft.com/office/drawing/2014/main" id="{78AE9627-4A15-48FC-A287-7C0BB091B17E}"/>
                </a:ext>
              </a:extLst>
            </p:cNvPr>
            <p:cNvPicPr>
              <a:picLocks noChangeAspect="1"/>
            </p:cNvPicPr>
            <p:nvPr/>
          </p:nvPicPr>
          <p:blipFill>
            <a:blip r:embed="rId4"/>
            <a:stretch>
              <a:fillRect/>
            </a:stretch>
          </p:blipFill>
          <p:spPr>
            <a:xfrm>
              <a:off x="3026356" y="-231637"/>
              <a:ext cx="13733095" cy="7647918"/>
            </a:xfrm>
            <a:prstGeom prst="rect">
              <a:avLst/>
            </a:prstGeom>
            <a:ln w="12700" cap="flat">
              <a:noFill/>
              <a:miter lim="400000"/>
            </a:ln>
            <a:effectLst/>
          </p:spPr>
        </p:pic>
        <p:sp>
          <p:nvSpPr>
            <p:cNvPr id="13" name="TextBox 12">
              <a:extLst>
                <a:ext uri="{FF2B5EF4-FFF2-40B4-BE49-F238E27FC236}">
                  <a16:creationId xmlns:a16="http://schemas.microsoft.com/office/drawing/2014/main" id="{E2812957-A699-4A9F-8C84-ACD4A613867E}"/>
                </a:ext>
              </a:extLst>
            </p:cNvPr>
            <p:cNvSpPr txBox="1"/>
            <p:nvPr/>
          </p:nvSpPr>
          <p:spPr>
            <a:xfrm>
              <a:off x="7143234" y="1627859"/>
              <a:ext cx="1074333" cy="261610"/>
            </a:xfrm>
            <a:prstGeom prst="rect">
              <a:avLst/>
            </a:prstGeom>
            <a:noFill/>
          </p:spPr>
          <p:txBody>
            <a:bodyPr wrap="none" rtlCol="0">
              <a:spAutoFit/>
            </a:bodyPr>
            <a:lstStyle/>
            <a:p>
              <a:r>
                <a:rPr lang="en-US" sz="1100" b="1" dirty="0">
                  <a:solidFill>
                    <a:srgbClr val="333F48"/>
                  </a:solidFill>
                </a:rPr>
                <a:t>Student Name!</a:t>
              </a:r>
            </a:p>
          </p:txBody>
        </p:sp>
        <p:sp>
          <p:nvSpPr>
            <p:cNvPr id="15" name="TextBox 14">
              <a:extLst>
                <a:ext uri="{FF2B5EF4-FFF2-40B4-BE49-F238E27FC236}">
                  <a16:creationId xmlns:a16="http://schemas.microsoft.com/office/drawing/2014/main" id="{1B930853-97D7-4C98-94B4-AA63D8CC1B98}"/>
                </a:ext>
              </a:extLst>
            </p:cNvPr>
            <p:cNvSpPr txBox="1"/>
            <p:nvPr/>
          </p:nvSpPr>
          <p:spPr>
            <a:xfrm>
              <a:off x="6627370" y="3030182"/>
              <a:ext cx="1677062" cy="230832"/>
            </a:xfrm>
            <a:prstGeom prst="rect">
              <a:avLst/>
            </a:prstGeom>
            <a:noFill/>
          </p:spPr>
          <p:txBody>
            <a:bodyPr wrap="none" rtlCol="0">
              <a:spAutoFit/>
            </a:bodyPr>
            <a:lstStyle/>
            <a:p>
              <a:r>
                <a:rPr lang="en-US" sz="900" b="1" dirty="0">
                  <a:solidFill>
                    <a:srgbClr val="005F86"/>
                  </a:solidFill>
                </a:rPr>
                <a:t>Instructor Last, Instructor First</a:t>
              </a:r>
            </a:p>
          </p:txBody>
        </p:sp>
        <p:sp>
          <p:nvSpPr>
            <p:cNvPr id="17" name="TextBox 16">
              <a:extLst>
                <a:ext uri="{FF2B5EF4-FFF2-40B4-BE49-F238E27FC236}">
                  <a16:creationId xmlns:a16="http://schemas.microsoft.com/office/drawing/2014/main" id="{5F677191-B04F-41B6-9CA6-F070715D395A}"/>
                </a:ext>
              </a:extLst>
            </p:cNvPr>
            <p:cNvSpPr txBox="1"/>
            <p:nvPr/>
          </p:nvSpPr>
          <p:spPr>
            <a:xfrm>
              <a:off x="6479542" y="3202818"/>
              <a:ext cx="1572866" cy="230832"/>
            </a:xfrm>
            <a:prstGeom prst="rect">
              <a:avLst/>
            </a:prstGeom>
            <a:noFill/>
          </p:spPr>
          <p:txBody>
            <a:bodyPr wrap="none" rtlCol="0">
              <a:spAutoFit/>
            </a:bodyPr>
            <a:lstStyle/>
            <a:p>
              <a:r>
                <a:rPr lang="en-US" sz="900" b="1" dirty="0">
                  <a:solidFill>
                    <a:srgbClr val="005F86"/>
                  </a:solidFill>
                </a:rPr>
                <a:t>TA Last Name, TA First Name</a:t>
              </a:r>
            </a:p>
          </p:txBody>
        </p:sp>
        <p:sp>
          <p:nvSpPr>
            <p:cNvPr id="19" name="TextBox 18">
              <a:extLst>
                <a:ext uri="{FF2B5EF4-FFF2-40B4-BE49-F238E27FC236}">
                  <a16:creationId xmlns:a16="http://schemas.microsoft.com/office/drawing/2014/main" id="{7891A8FE-124E-4BB9-9EBB-937C21796331}"/>
                </a:ext>
              </a:extLst>
            </p:cNvPr>
            <p:cNvSpPr txBox="1"/>
            <p:nvPr/>
          </p:nvSpPr>
          <p:spPr>
            <a:xfrm>
              <a:off x="6523087" y="3846963"/>
              <a:ext cx="1172116" cy="230832"/>
            </a:xfrm>
            <a:prstGeom prst="rect">
              <a:avLst/>
            </a:prstGeom>
            <a:noFill/>
          </p:spPr>
          <p:txBody>
            <a:bodyPr wrap="none" rtlCol="0">
              <a:spAutoFit/>
            </a:bodyPr>
            <a:lstStyle/>
            <a:p>
              <a:r>
                <a:rPr lang="en-US" sz="900" b="1" dirty="0">
                  <a:solidFill>
                    <a:srgbClr val="333F48"/>
                  </a:solidFill>
                </a:rPr>
                <a:t>Hinojosa, Nicholas G</a:t>
              </a:r>
            </a:p>
          </p:txBody>
        </p:sp>
        <p:sp>
          <p:nvSpPr>
            <p:cNvPr id="21" name="TextBox 20">
              <a:extLst>
                <a:ext uri="{FF2B5EF4-FFF2-40B4-BE49-F238E27FC236}">
                  <a16:creationId xmlns:a16="http://schemas.microsoft.com/office/drawing/2014/main" id="{CE696B8A-4AFC-47DA-AB3C-5B6F3F5AAF48}"/>
                </a:ext>
              </a:extLst>
            </p:cNvPr>
            <p:cNvSpPr txBox="1"/>
            <p:nvPr/>
          </p:nvSpPr>
          <p:spPr>
            <a:xfrm>
              <a:off x="6323006" y="4026078"/>
              <a:ext cx="1047082" cy="230832"/>
            </a:xfrm>
            <a:prstGeom prst="rect">
              <a:avLst/>
            </a:prstGeom>
            <a:noFill/>
          </p:spPr>
          <p:txBody>
            <a:bodyPr wrap="none" rtlCol="0">
              <a:spAutoFit/>
            </a:bodyPr>
            <a:lstStyle/>
            <a:p>
              <a:r>
                <a:rPr lang="en-US" sz="900" b="1" dirty="0">
                  <a:solidFill>
                    <a:srgbClr val="333F48"/>
                  </a:solidFill>
                </a:rPr>
                <a:t>Rodriguez, Santos</a:t>
              </a:r>
            </a:p>
          </p:txBody>
        </p:sp>
        <p:sp>
          <p:nvSpPr>
            <p:cNvPr id="23" name="TextBox 22">
              <a:extLst>
                <a:ext uri="{FF2B5EF4-FFF2-40B4-BE49-F238E27FC236}">
                  <a16:creationId xmlns:a16="http://schemas.microsoft.com/office/drawing/2014/main" id="{3490E2D7-BE40-4C9B-9ED2-7FBAC9A970DE}"/>
                </a:ext>
              </a:extLst>
            </p:cNvPr>
            <p:cNvSpPr txBox="1"/>
            <p:nvPr/>
          </p:nvSpPr>
          <p:spPr>
            <a:xfrm>
              <a:off x="8323330" y="3030182"/>
              <a:ext cx="2398413" cy="230832"/>
            </a:xfrm>
            <a:prstGeom prst="rect">
              <a:avLst/>
            </a:prstGeom>
            <a:noFill/>
          </p:spPr>
          <p:txBody>
            <a:bodyPr wrap="none" rtlCol="0">
              <a:spAutoFit/>
            </a:bodyPr>
            <a:lstStyle/>
            <a:p>
              <a:r>
                <a:rPr lang="en-US" sz="900" b="1" dirty="0">
                  <a:solidFill>
                    <a:srgbClr val="333F48"/>
                  </a:solidFill>
                </a:rPr>
                <a:t>COURST TITLE (AS IT APPEARS W/ REGISTRAR)</a:t>
              </a:r>
            </a:p>
          </p:txBody>
        </p:sp>
        <p:sp>
          <p:nvSpPr>
            <p:cNvPr id="25" name="TextBox 24">
              <a:extLst>
                <a:ext uri="{FF2B5EF4-FFF2-40B4-BE49-F238E27FC236}">
                  <a16:creationId xmlns:a16="http://schemas.microsoft.com/office/drawing/2014/main" id="{1AF1FCB4-5C62-4051-AF50-9CE701696383}"/>
                </a:ext>
              </a:extLst>
            </p:cNvPr>
            <p:cNvSpPr txBox="1"/>
            <p:nvPr/>
          </p:nvSpPr>
          <p:spPr>
            <a:xfrm>
              <a:off x="8323330" y="3202818"/>
              <a:ext cx="2398413" cy="230832"/>
            </a:xfrm>
            <a:prstGeom prst="rect">
              <a:avLst/>
            </a:prstGeom>
            <a:noFill/>
          </p:spPr>
          <p:txBody>
            <a:bodyPr wrap="none" rtlCol="0">
              <a:spAutoFit/>
            </a:bodyPr>
            <a:lstStyle/>
            <a:p>
              <a:r>
                <a:rPr lang="en-US" sz="900" b="1" dirty="0">
                  <a:solidFill>
                    <a:srgbClr val="333F48"/>
                  </a:solidFill>
                </a:rPr>
                <a:t>COURST TITLE (AS IT APPEARS W/ REGISTRAR)</a:t>
              </a:r>
            </a:p>
          </p:txBody>
        </p:sp>
        <p:sp>
          <p:nvSpPr>
            <p:cNvPr id="27" name="TextBox 26">
              <a:extLst>
                <a:ext uri="{FF2B5EF4-FFF2-40B4-BE49-F238E27FC236}">
                  <a16:creationId xmlns:a16="http://schemas.microsoft.com/office/drawing/2014/main" id="{E788A35A-4810-4A5A-A652-2AB07CC06846}"/>
                </a:ext>
              </a:extLst>
            </p:cNvPr>
            <p:cNvSpPr txBox="1"/>
            <p:nvPr/>
          </p:nvSpPr>
          <p:spPr>
            <a:xfrm>
              <a:off x="11251156" y="3030182"/>
              <a:ext cx="627095" cy="230832"/>
            </a:xfrm>
            <a:prstGeom prst="rect">
              <a:avLst/>
            </a:prstGeom>
            <a:noFill/>
          </p:spPr>
          <p:txBody>
            <a:bodyPr wrap="none" rtlCol="0">
              <a:spAutoFit/>
            </a:bodyPr>
            <a:lstStyle/>
            <a:p>
              <a:r>
                <a:rPr lang="en-US" sz="900" b="1" dirty="0">
                  <a:solidFill>
                    <a:srgbClr val="333F48"/>
                  </a:solidFill>
                </a:rPr>
                <a:t>ABC 123L</a:t>
              </a:r>
            </a:p>
          </p:txBody>
        </p:sp>
        <p:sp>
          <p:nvSpPr>
            <p:cNvPr id="29" name="TextBox 28">
              <a:extLst>
                <a:ext uri="{FF2B5EF4-FFF2-40B4-BE49-F238E27FC236}">
                  <a16:creationId xmlns:a16="http://schemas.microsoft.com/office/drawing/2014/main" id="{2B72C4E1-B3C3-4C7F-9974-0608C0B127C1}"/>
                </a:ext>
              </a:extLst>
            </p:cNvPr>
            <p:cNvSpPr txBox="1"/>
            <p:nvPr/>
          </p:nvSpPr>
          <p:spPr>
            <a:xfrm>
              <a:off x="11259865" y="3202818"/>
              <a:ext cx="627095" cy="230832"/>
            </a:xfrm>
            <a:prstGeom prst="rect">
              <a:avLst/>
            </a:prstGeom>
            <a:noFill/>
          </p:spPr>
          <p:txBody>
            <a:bodyPr wrap="none" rtlCol="0">
              <a:spAutoFit/>
            </a:bodyPr>
            <a:lstStyle/>
            <a:p>
              <a:r>
                <a:rPr lang="en-US" sz="900" b="1" dirty="0">
                  <a:solidFill>
                    <a:srgbClr val="333F48"/>
                  </a:solidFill>
                </a:rPr>
                <a:t>ABC 123L</a:t>
              </a:r>
            </a:p>
          </p:txBody>
        </p:sp>
        <p:sp>
          <p:nvSpPr>
            <p:cNvPr id="31" name="TextBox 30">
              <a:extLst>
                <a:ext uri="{FF2B5EF4-FFF2-40B4-BE49-F238E27FC236}">
                  <a16:creationId xmlns:a16="http://schemas.microsoft.com/office/drawing/2014/main" id="{EF9F8D37-85AD-42E8-AFAA-DBE38D7240C7}"/>
                </a:ext>
              </a:extLst>
            </p:cNvPr>
            <p:cNvSpPr txBox="1"/>
            <p:nvPr/>
          </p:nvSpPr>
          <p:spPr>
            <a:xfrm>
              <a:off x="12051904" y="3030182"/>
              <a:ext cx="473206" cy="230832"/>
            </a:xfrm>
            <a:prstGeom prst="rect">
              <a:avLst/>
            </a:prstGeom>
            <a:noFill/>
          </p:spPr>
          <p:txBody>
            <a:bodyPr wrap="none" rtlCol="0">
              <a:spAutoFit/>
            </a:bodyPr>
            <a:lstStyle/>
            <a:p>
              <a:r>
                <a:rPr lang="en-US" sz="900" b="1" dirty="0">
                  <a:solidFill>
                    <a:srgbClr val="333F48"/>
                  </a:solidFill>
                </a:rPr>
                <a:t>#####</a:t>
              </a:r>
            </a:p>
          </p:txBody>
        </p:sp>
        <p:sp>
          <p:nvSpPr>
            <p:cNvPr id="33" name="TextBox 32">
              <a:extLst>
                <a:ext uri="{FF2B5EF4-FFF2-40B4-BE49-F238E27FC236}">
                  <a16:creationId xmlns:a16="http://schemas.microsoft.com/office/drawing/2014/main" id="{EC71DBD0-B051-4ACC-85B2-D71F2066AD19}"/>
                </a:ext>
              </a:extLst>
            </p:cNvPr>
            <p:cNvSpPr txBox="1"/>
            <p:nvPr/>
          </p:nvSpPr>
          <p:spPr>
            <a:xfrm>
              <a:off x="12051904" y="3202818"/>
              <a:ext cx="473206" cy="230832"/>
            </a:xfrm>
            <a:prstGeom prst="rect">
              <a:avLst/>
            </a:prstGeom>
            <a:noFill/>
          </p:spPr>
          <p:txBody>
            <a:bodyPr wrap="none" rtlCol="0">
              <a:spAutoFit/>
            </a:bodyPr>
            <a:lstStyle/>
            <a:p>
              <a:r>
                <a:rPr lang="en-US" sz="900" b="1" dirty="0">
                  <a:solidFill>
                    <a:srgbClr val="333F48"/>
                  </a:solidFill>
                </a:rPr>
                <a:t>#####</a:t>
              </a:r>
            </a:p>
          </p:txBody>
        </p:sp>
        <p:sp>
          <p:nvSpPr>
            <p:cNvPr id="35" name="TextBox 34">
              <a:extLst>
                <a:ext uri="{FF2B5EF4-FFF2-40B4-BE49-F238E27FC236}">
                  <a16:creationId xmlns:a16="http://schemas.microsoft.com/office/drawing/2014/main" id="{DE96A672-8943-413D-9719-BF46EE2DB2EA}"/>
                </a:ext>
              </a:extLst>
            </p:cNvPr>
            <p:cNvSpPr txBox="1"/>
            <p:nvPr/>
          </p:nvSpPr>
          <p:spPr>
            <a:xfrm>
              <a:off x="8375021" y="3853442"/>
              <a:ext cx="1978427" cy="230832"/>
            </a:xfrm>
            <a:prstGeom prst="rect">
              <a:avLst/>
            </a:prstGeom>
            <a:noFill/>
          </p:spPr>
          <p:txBody>
            <a:bodyPr wrap="none" rtlCol="0">
              <a:spAutoFit/>
            </a:bodyPr>
            <a:lstStyle/>
            <a:p>
              <a:r>
                <a:rPr lang="en-US" sz="900" b="1" dirty="0">
                  <a:solidFill>
                    <a:srgbClr val="333F48"/>
                  </a:solidFill>
                </a:rPr>
                <a:t>INTRO TO COUSE INSTRUCTOR SURV</a:t>
              </a:r>
            </a:p>
          </p:txBody>
        </p:sp>
        <p:sp>
          <p:nvSpPr>
            <p:cNvPr id="37" name="TextBox 36">
              <a:extLst>
                <a:ext uri="{FF2B5EF4-FFF2-40B4-BE49-F238E27FC236}">
                  <a16:creationId xmlns:a16="http://schemas.microsoft.com/office/drawing/2014/main" id="{8C34ABBF-0A49-41A3-A87D-CFF05AA1FF42}"/>
                </a:ext>
              </a:extLst>
            </p:cNvPr>
            <p:cNvSpPr txBox="1"/>
            <p:nvPr/>
          </p:nvSpPr>
          <p:spPr>
            <a:xfrm>
              <a:off x="8375021" y="4026078"/>
              <a:ext cx="1978427" cy="230832"/>
            </a:xfrm>
            <a:prstGeom prst="rect">
              <a:avLst/>
            </a:prstGeom>
            <a:noFill/>
          </p:spPr>
          <p:txBody>
            <a:bodyPr wrap="square" rtlCol="0">
              <a:spAutoFit/>
            </a:bodyPr>
            <a:lstStyle/>
            <a:p>
              <a:r>
                <a:rPr lang="en-US" sz="900" b="1" dirty="0">
                  <a:solidFill>
                    <a:srgbClr val="333F48"/>
                  </a:solidFill>
                </a:rPr>
                <a:t>INTRO TO COUSE INSTRUCTOR SURV</a:t>
              </a:r>
            </a:p>
          </p:txBody>
        </p:sp>
        <p:sp>
          <p:nvSpPr>
            <p:cNvPr id="39" name="TextBox 38">
              <a:extLst>
                <a:ext uri="{FF2B5EF4-FFF2-40B4-BE49-F238E27FC236}">
                  <a16:creationId xmlns:a16="http://schemas.microsoft.com/office/drawing/2014/main" id="{A70A44AE-E43F-4FDF-8F24-970CE950B853}"/>
                </a:ext>
              </a:extLst>
            </p:cNvPr>
            <p:cNvSpPr txBox="1"/>
            <p:nvPr/>
          </p:nvSpPr>
          <p:spPr>
            <a:xfrm>
              <a:off x="10468566" y="3853442"/>
              <a:ext cx="529312" cy="230832"/>
            </a:xfrm>
            <a:prstGeom prst="rect">
              <a:avLst/>
            </a:prstGeom>
            <a:noFill/>
          </p:spPr>
          <p:txBody>
            <a:bodyPr wrap="none" rtlCol="0">
              <a:spAutoFit/>
            </a:bodyPr>
            <a:lstStyle/>
            <a:p>
              <a:r>
                <a:rPr lang="en-US" sz="900" b="1" dirty="0">
                  <a:solidFill>
                    <a:srgbClr val="333F48"/>
                  </a:solidFill>
                </a:rPr>
                <a:t>CIS 411</a:t>
              </a:r>
            </a:p>
          </p:txBody>
        </p:sp>
        <p:sp>
          <p:nvSpPr>
            <p:cNvPr id="41" name="TextBox 40">
              <a:extLst>
                <a:ext uri="{FF2B5EF4-FFF2-40B4-BE49-F238E27FC236}">
                  <a16:creationId xmlns:a16="http://schemas.microsoft.com/office/drawing/2014/main" id="{3C805BAF-B2C4-4A5B-9827-5946E3BA68C2}"/>
                </a:ext>
              </a:extLst>
            </p:cNvPr>
            <p:cNvSpPr txBox="1"/>
            <p:nvPr/>
          </p:nvSpPr>
          <p:spPr>
            <a:xfrm>
              <a:off x="10477275" y="4026078"/>
              <a:ext cx="529312" cy="230832"/>
            </a:xfrm>
            <a:prstGeom prst="rect">
              <a:avLst/>
            </a:prstGeom>
            <a:noFill/>
          </p:spPr>
          <p:txBody>
            <a:bodyPr wrap="none" rtlCol="0">
              <a:spAutoFit/>
            </a:bodyPr>
            <a:lstStyle/>
            <a:p>
              <a:r>
                <a:rPr lang="en-US" sz="900" b="1" dirty="0">
                  <a:solidFill>
                    <a:srgbClr val="333F48"/>
                  </a:solidFill>
                </a:rPr>
                <a:t>CIS 411</a:t>
              </a:r>
            </a:p>
          </p:txBody>
        </p:sp>
        <p:sp>
          <p:nvSpPr>
            <p:cNvPr id="43" name="TextBox 42">
              <a:extLst>
                <a:ext uri="{FF2B5EF4-FFF2-40B4-BE49-F238E27FC236}">
                  <a16:creationId xmlns:a16="http://schemas.microsoft.com/office/drawing/2014/main" id="{F0574A13-89F9-4333-8A7F-A8AB21A675D0}"/>
                </a:ext>
              </a:extLst>
            </p:cNvPr>
            <p:cNvSpPr txBox="1"/>
            <p:nvPr/>
          </p:nvSpPr>
          <p:spPr>
            <a:xfrm>
              <a:off x="11218506" y="3846963"/>
              <a:ext cx="473206" cy="230832"/>
            </a:xfrm>
            <a:prstGeom prst="rect">
              <a:avLst/>
            </a:prstGeom>
            <a:noFill/>
          </p:spPr>
          <p:txBody>
            <a:bodyPr wrap="none" rtlCol="0">
              <a:spAutoFit/>
            </a:bodyPr>
            <a:lstStyle/>
            <a:p>
              <a:r>
                <a:rPr lang="en-US" sz="900" b="1" dirty="0">
                  <a:solidFill>
                    <a:srgbClr val="333F48"/>
                  </a:solidFill>
                </a:rPr>
                <a:t>#####</a:t>
              </a:r>
            </a:p>
          </p:txBody>
        </p:sp>
        <p:sp>
          <p:nvSpPr>
            <p:cNvPr id="45" name="TextBox 44">
              <a:extLst>
                <a:ext uri="{FF2B5EF4-FFF2-40B4-BE49-F238E27FC236}">
                  <a16:creationId xmlns:a16="http://schemas.microsoft.com/office/drawing/2014/main" id="{97059445-6824-4B2E-87B7-9C8B8FF82976}"/>
                </a:ext>
              </a:extLst>
            </p:cNvPr>
            <p:cNvSpPr txBox="1"/>
            <p:nvPr/>
          </p:nvSpPr>
          <p:spPr>
            <a:xfrm>
              <a:off x="11218506" y="4019599"/>
              <a:ext cx="473206" cy="230832"/>
            </a:xfrm>
            <a:prstGeom prst="rect">
              <a:avLst/>
            </a:prstGeom>
            <a:noFill/>
          </p:spPr>
          <p:txBody>
            <a:bodyPr wrap="none" rtlCol="0">
              <a:spAutoFit/>
            </a:bodyPr>
            <a:lstStyle/>
            <a:p>
              <a:r>
                <a:rPr lang="en-US" sz="900" b="1" dirty="0">
                  <a:solidFill>
                    <a:srgbClr val="333F48"/>
                  </a:solidFill>
                </a:rPr>
                <a:t>#####</a:t>
              </a:r>
            </a:p>
          </p:txBody>
        </p:sp>
      </p:grpSp>
      <p:sp>
        <p:nvSpPr>
          <p:cNvPr id="8" name="TextBox 7">
            <a:extLst>
              <a:ext uri="{FF2B5EF4-FFF2-40B4-BE49-F238E27FC236}">
                <a16:creationId xmlns:a16="http://schemas.microsoft.com/office/drawing/2014/main" id="{A42E063F-55D3-44B5-ABB5-40AB1AC5AC52}"/>
              </a:ext>
            </a:extLst>
          </p:cNvPr>
          <p:cNvSpPr txBox="1"/>
          <p:nvPr/>
        </p:nvSpPr>
        <p:spPr>
          <a:xfrm>
            <a:off x="509304" y="1924781"/>
            <a:ext cx="3624203" cy="4524315"/>
          </a:xfrm>
          <a:prstGeom prst="rect">
            <a:avLst/>
          </a:prstGeom>
          <a:noFill/>
        </p:spPr>
        <p:txBody>
          <a:bodyPr wrap="square">
            <a:spAutoFit/>
          </a:bodyPr>
          <a:lstStyle/>
          <a:p>
            <a:r>
              <a:rPr lang="en-US" dirty="0">
                <a:solidFill>
                  <a:srgbClr val="333F48"/>
                </a:solidFill>
                <a:latin typeface="Source Sans Pro" panose="020B0503030403020204" pitchFamily="34" charset="0"/>
                <a:ea typeface="Source Sans Pro" panose="020B0503030403020204" pitchFamily="34" charset="0"/>
              </a:rPr>
              <a:t>Before then, please be sure to do the following:</a:t>
            </a:r>
          </a:p>
          <a:p>
            <a:endParaRPr lang="en-US" dirty="0">
              <a:solidFill>
                <a:srgbClr val="333F48"/>
              </a:solidFill>
              <a:latin typeface="Source Sans Pro" panose="020B0503030403020204" pitchFamily="34" charset="0"/>
              <a:ea typeface="Source Sans Pro" panose="020B0503030403020204" pitchFamily="34" charset="0"/>
            </a:endParaRPr>
          </a:p>
          <a:p>
            <a:pPr marL="231775" indent="-231775">
              <a:buFont typeface="Arial" panose="020B0604020202020204" pitchFamily="34" charset="0"/>
              <a:buChar char="•"/>
            </a:pPr>
            <a:r>
              <a:rPr lang="en-US" dirty="0">
                <a:solidFill>
                  <a:srgbClr val="333F48"/>
                </a:solidFill>
                <a:latin typeface="Source Sans Pro" panose="020B0503030403020204" pitchFamily="34" charset="0"/>
                <a:ea typeface="Source Sans Pro" panose="020B0503030403020204" pitchFamily="34" charset="0"/>
              </a:rPr>
              <a:t>Evaluate this course, any/all instructor(s), and any TA(s)</a:t>
            </a:r>
            <a:br>
              <a:rPr lang="en-US" dirty="0">
                <a:solidFill>
                  <a:srgbClr val="333F48"/>
                </a:solidFill>
                <a:latin typeface="Source Sans Pro" panose="020B0503030403020204" pitchFamily="34" charset="0"/>
                <a:ea typeface="Source Sans Pro" panose="020B0503030403020204" pitchFamily="34" charset="0"/>
              </a:rPr>
            </a:br>
            <a:endParaRPr lang="en-US" dirty="0">
              <a:solidFill>
                <a:srgbClr val="333F48"/>
              </a:solidFill>
              <a:latin typeface="Source Sans Pro" panose="020B0503030403020204" pitchFamily="34" charset="0"/>
              <a:ea typeface="Source Sans Pro" panose="020B0503030403020204" pitchFamily="34" charset="0"/>
            </a:endParaRPr>
          </a:p>
          <a:p>
            <a:pPr marL="231775" indent="-231775">
              <a:buFont typeface="Arial" panose="020B0604020202020204" pitchFamily="34" charset="0"/>
              <a:buChar char="•"/>
            </a:pPr>
            <a:r>
              <a:rPr lang="en-US" dirty="0">
                <a:solidFill>
                  <a:srgbClr val="333F48"/>
                </a:solidFill>
                <a:latin typeface="Source Sans Pro" panose="020B0503030403020204" pitchFamily="34" charset="0"/>
                <a:ea typeface="Source Sans Pro" panose="020B0503030403020204" pitchFamily="34" charset="0"/>
              </a:rPr>
              <a:t>Take a screen-shot of this (Right) screen showing completion.</a:t>
            </a:r>
            <a:br>
              <a:rPr lang="en-US" dirty="0">
                <a:solidFill>
                  <a:srgbClr val="333F48"/>
                </a:solidFill>
                <a:latin typeface="Source Sans Pro" panose="020B0503030403020204" pitchFamily="34" charset="0"/>
                <a:ea typeface="Source Sans Pro" panose="020B0503030403020204" pitchFamily="34" charset="0"/>
              </a:rPr>
            </a:br>
            <a:endParaRPr lang="en-US" dirty="0">
              <a:solidFill>
                <a:srgbClr val="333F48"/>
              </a:solidFill>
              <a:latin typeface="Source Sans Pro" panose="020B0503030403020204" pitchFamily="34" charset="0"/>
              <a:ea typeface="Source Sans Pro" panose="020B0503030403020204" pitchFamily="34" charset="0"/>
            </a:endParaRPr>
          </a:p>
          <a:p>
            <a:pPr marL="573088" lvl="1" indent="-341313">
              <a:buFont typeface="Arial" panose="020B0604020202020204" pitchFamily="34" charset="0"/>
              <a:buChar char="•"/>
            </a:pPr>
            <a:r>
              <a:rPr lang="en-US" b="1" dirty="0">
                <a:solidFill>
                  <a:srgbClr val="333F48"/>
                </a:solidFill>
                <a:latin typeface="Source Sans Pro" panose="020B0503030403020204" pitchFamily="34" charset="0"/>
                <a:ea typeface="Source Sans Pro" panose="020B0503030403020204" pitchFamily="34" charset="0"/>
              </a:rPr>
              <a:t>Mac</a:t>
            </a:r>
            <a:r>
              <a:rPr lang="en-US" dirty="0">
                <a:solidFill>
                  <a:srgbClr val="333F48"/>
                </a:solidFill>
                <a:latin typeface="Source Sans Pro" panose="020B0503030403020204" pitchFamily="34" charset="0"/>
                <a:ea typeface="Source Sans Pro" panose="020B0503030403020204" pitchFamily="34" charset="0"/>
              </a:rPr>
              <a:t>:  Shift + Command + 3</a:t>
            </a:r>
          </a:p>
          <a:p>
            <a:pPr marL="573088" lvl="1" indent="-341313">
              <a:buFont typeface="Arial" panose="020B0604020202020204" pitchFamily="34" charset="0"/>
              <a:buChar char="•"/>
            </a:pPr>
            <a:r>
              <a:rPr lang="en-US" b="1" dirty="0">
                <a:solidFill>
                  <a:srgbClr val="333F48"/>
                </a:solidFill>
                <a:latin typeface="Source Sans Pro" panose="020B0503030403020204" pitchFamily="34" charset="0"/>
                <a:ea typeface="Source Sans Pro" panose="020B0503030403020204" pitchFamily="34" charset="0"/>
              </a:rPr>
              <a:t>PC</a:t>
            </a:r>
            <a:r>
              <a:rPr lang="en-US" dirty="0">
                <a:solidFill>
                  <a:srgbClr val="333F48"/>
                </a:solidFill>
                <a:latin typeface="Source Sans Pro" panose="020B0503030403020204" pitchFamily="34" charset="0"/>
                <a:ea typeface="Source Sans Pro" panose="020B0503030403020204" pitchFamily="34" charset="0"/>
              </a:rPr>
              <a:t>: CTRL + PRNTSCRN &gt; CTRL + V, or via “Snipping Tool”</a:t>
            </a:r>
          </a:p>
          <a:p>
            <a:pPr marL="231775" indent="-231775">
              <a:buFont typeface="Arial" panose="020B0604020202020204" pitchFamily="34" charset="0"/>
              <a:buChar char="•"/>
            </a:pPr>
            <a:endParaRPr lang="en-US" dirty="0">
              <a:solidFill>
                <a:srgbClr val="333F48"/>
              </a:solidFill>
              <a:latin typeface="Source Sans Pro" panose="020B0503030403020204" pitchFamily="34" charset="0"/>
              <a:ea typeface="Source Sans Pro" panose="020B0503030403020204" pitchFamily="34" charset="0"/>
            </a:endParaRPr>
          </a:p>
          <a:p>
            <a:pPr marL="231775" indent="-231775">
              <a:buFont typeface="Arial" panose="020B0604020202020204" pitchFamily="34" charset="0"/>
              <a:buChar char="•"/>
            </a:pPr>
            <a:r>
              <a:rPr lang="en-US" dirty="0">
                <a:solidFill>
                  <a:srgbClr val="333F48"/>
                </a:solidFill>
                <a:latin typeface="Source Sans Pro" panose="020B0503030403020204" pitchFamily="34" charset="0"/>
                <a:ea typeface="Source Sans Pro" panose="020B0503030403020204" pitchFamily="34" charset="0"/>
              </a:rPr>
              <a:t>Send this screenshot to:</a:t>
            </a:r>
            <a:br>
              <a:rPr lang="en-US" dirty="0">
                <a:solidFill>
                  <a:srgbClr val="333F48"/>
                </a:solidFill>
                <a:latin typeface="Source Sans Pro" panose="020B0503030403020204" pitchFamily="34" charset="0"/>
                <a:ea typeface="Source Sans Pro" panose="020B0503030403020204" pitchFamily="34" charset="0"/>
              </a:rPr>
            </a:br>
            <a:r>
              <a:rPr lang="en-US" u="sng" dirty="0">
                <a:solidFill>
                  <a:srgbClr val="00B0F0"/>
                </a:solidFill>
                <a:latin typeface="Source Sans Pro" panose="020B0503030403020204" pitchFamily="34" charset="0"/>
                <a:ea typeface="Source Sans Pro" panose="020B0503030403020204" pitchFamily="34" charset="0"/>
              </a:rPr>
              <a:t>instructoremail@utexas.edu</a:t>
            </a:r>
          </a:p>
          <a:p>
            <a:pPr marL="457200" indent="-457200">
              <a:buFont typeface="Arial" panose="020B0604020202020204" pitchFamily="34" charset="0"/>
              <a:buChar char="•"/>
            </a:pPr>
            <a:endParaRPr lang="en-US" dirty="0">
              <a:solidFill>
                <a:srgbClr val="333F48"/>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2386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10;&#10;Description automatically generated">
            <a:extLst>
              <a:ext uri="{FF2B5EF4-FFF2-40B4-BE49-F238E27FC236}">
                <a16:creationId xmlns:a16="http://schemas.microsoft.com/office/drawing/2014/main" id="{8E243630-B414-472E-9FB1-62164BBBD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66553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DB14CA-ED69-4EBF-9AB6-19C92011B766}"/>
              </a:ext>
            </a:extLst>
          </p:cNvPr>
          <p:cNvSpPr txBox="1"/>
          <p:nvPr/>
        </p:nvSpPr>
        <p:spPr>
          <a:xfrm>
            <a:off x="685600" y="516107"/>
            <a:ext cx="10691297" cy="4278094"/>
          </a:xfrm>
          <a:prstGeom prst="rect">
            <a:avLst/>
          </a:prstGeom>
          <a:noFill/>
        </p:spPr>
        <p:txBody>
          <a:bodyPr wrap="square" rtlCol="0">
            <a:spAutoFit/>
          </a:bodyPr>
          <a:lstStyle/>
          <a:p>
            <a:r>
              <a:rPr lang="en-US" sz="4000" b="1" dirty="0">
                <a:solidFill>
                  <a:srgbClr val="333F48"/>
                </a:solidFill>
              </a:rPr>
              <a:t>Alternative Widescreen Slide Formats (16:9)</a:t>
            </a:r>
          </a:p>
          <a:p>
            <a:endParaRPr lang="en-US" sz="4000" b="1" dirty="0">
              <a:solidFill>
                <a:srgbClr val="333F48"/>
              </a:solidFill>
            </a:endParaRPr>
          </a:p>
          <a:p>
            <a:r>
              <a:rPr lang="en-US" sz="2400" i="1" dirty="0">
                <a:solidFill>
                  <a:srgbClr val="333F48"/>
                </a:solidFill>
              </a:rPr>
              <a:t>To change your slide deck to fit this format, simply visit the “Design” tab at the top your deck and select “Slide Size” on the right-hand side of the ribbon.  Choose “Widescreen Slide (16:9)”.</a:t>
            </a:r>
          </a:p>
          <a:p>
            <a:endParaRPr lang="en-US" sz="2400" i="1" dirty="0">
              <a:solidFill>
                <a:srgbClr val="333F48"/>
              </a:solidFill>
            </a:endParaRPr>
          </a:p>
          <a:p>
            <a:r>
              <a:rPr lang="en-US" sz="2400" b="1" i="1" dirty="0">
                <a:solidFill>
                  <a:srgbClr val="333F48"/>
                </a:solidFill>
              </a:rPr>
              <a:t>OR</a:t>
            </a:r>
          </a:p>
          <a:p>
            <a:endParaRPr lang="en-US" sz="2400" i="1" dirty="0">
              <a:solidFill>
                <a:srgbClr val="333F48"/>
              </a:solidFill>
            </a:endParaRPr>
          </a:p>
          <a:p>
            <a:r>
              <a:rPr lang="en-US" sz="2400" i="1" dirty="0">
                <a:solidFill>
                  <a:srgbClr val="333F48"/>
                </a:solidFill>
              </a:rPr>
              <a:t>If you are more comfortable using the “Standard (4:3)” aspect ratio, we have created several graphics that fit that design much better further down the deck (Slides #-#).</a:t>
            </a:r>
          </a:p>
        </p:txBody>
      </p:sp>
      <p:sp>
        <p:nvSpPr>
          <p:cNvPr id="5" name="Rectangle 4">
            <a:extLst>
              <a:ext uri="{FF2B5EF4-FFF2-40B4-BE49-F238E27FC236}">
                <a16:creationId xmlns:a16="http://schemas.microsoft.com/office/drawing/2014/main" id="{591058AA-A3AA-47A7-B501-815AD30BC193}"/>
              </a:ext>
            </a:extLst>
          </p:cNvPr>
          <p:cNvSpPr/>
          <p:nvPr/>
        </p:nvSpPr>
        <p:spPr>
          <a:xfrm>
            <a:off x="0" y="5230761"/>
            <a:ext cx="12192000" cy="1627239"/>
          </a:xfrm>
          <a:prstGeom prst="rect">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Text&#10;&#10;Description automatically generated">
            <a:extLst>
              <a:ext uri="{FF2B5EF4-FFF2-40B4-BE49-F238E27FC236}">
                <a16:creationId xmlns:a16="http://schemas.microsoft.com/office/drawing/2014/main" id="{7CDD341A-F39D-4BDA-BB33-A01D620D8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882" y="5325190"/>
            <a:ext cx="3408578" cy="1532810"/>
          </a:xfrm>
          <a:prstGeom prst="rect">
            <a:avLst/>
          </a:prstGeom>
        </p:spPr>
      </p:pic>
    </p:spTree>
    <p:extLst>
      <p:ext uri="{BB962C8B-B14F-4D97-AF65-F5344CB8AC3E}">
        <p14:creationId xmlns:p14="http://schemas.microsoft.com/office/powerpoint/2010/main" val="1466530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5769</TotalTime>
  <Words>1084</Words>
  <Application>Microsoft Office PowerPoint</Application>
  <PresentationFormat>Widescreen</PresentationFormat>
  <Paragraphs>85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Georgia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Hinojosa (ngh475)</dc:creator>
  <cp:lastModifiedBy>Nick Hinojosa (ngh475)</cp:lastModifiedBy>
  <cp:revision>55</cp:revision>
  <dcterms:created xsi:type="dcterms:W3CDTF">2020-09-04T18:09:56Z</dcterms:created>
  <dcterms:modified xsi:type="dcterms:W3CDTF">2020-11-11T05:36:08Z</dcterms:modified>
</cp:coreProperties>
</file>