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4459-7256-4346-9DD9-A4CBE3C20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242C8-0BF8-4048-8FDA-3E00C5FD8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C8A7C-5CB5-47FF-BBF1-F2D59ABA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07D6C-3209-4D93-B77F-BC55C9CA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C5701-C3DE-4BAC-9A35-16F46EB4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0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3388-AAF8-4D71-978C-258A1CAB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8AB24-CF40-4BFB-B141-C633F1553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686B3-7443-4C61-9372-30E75C55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D521-CB04-400D-BCC9-7228D3AC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7C2E1-15A7-4E56-AB08-DF54AFA4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9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10137-486F-4743-A244-00AB3FEB9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F2843-4B40-43E9-97DF-DECA46B0F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B2D7-AF53-4B76-8405-14B2D48C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752A5-C8B8-48C0-BA54-A5BA684A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0E437-B0D3-474E-A419-7CEF0435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3A29-166B-4AC3-95E9-506293C0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A669-7DF4-4F60-8702-99B86AFF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B4DD3-AD3B-40CF-B678-57E97E3F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AEC9-0B71-47BF-9866-D12EF64A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E487-8A9E-464C-936D-D85B8709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4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3F97-194E-4D3C-886A-6880D37C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F3B17-CBAA-4B8F-9554-0714C444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7357-C1D3-4B2E-A144-F91EFF9E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3B799-F817-4A19-854F-E4A77C2B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6482E-6EFA-42C6-B8F9-303F48E8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10AB-A115-4182-B7BA-76CA9BC0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4559-ACD7-47AA-A9EA-EAEFDCEEC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6451A-BE79-49F3-AAFE-E9CE8740D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CFBF6-7CF7-4B4F-B111-DF823650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5869E-C1B4-45B2-9069-E74FC470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DF132-4DCE-4A00-BD10-FE9E54BD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C5E0-08C7-4249-BA71-7243D311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2273C-C7E8-4287-8C35-35148167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82C08-5948-4A5B-901D-D9BBF527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C2172-6CE8-492E-B9CE-EEE67A1DA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CBD52-5E90-4B94-A1DA-38036C08F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3D072-23EB-4897-B8B6-CB220945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279FE-CFCA-4FC0-8EC6-A51856F8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9732C-818C-4859-868D-292C6BAB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A108-EAFF-4BFF-BAA1-3D25CBC7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A8FD0-6603-4660-8E2B-91742972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DC2AA-B3D6-437A-B25F-1593BE97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09E91-F1C8-466F-859B-A336BA74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548F4-5BC6-4A34-AEFD-869397DF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AF3FE-51C9-493A-A0B6-CE01BF0B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B9928-6957-4CC9-9775-6FE139BE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A248-2414-47EA-91B0-20CCEE77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9579-8041-4DF5-87F1-0B6EB6C3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F2511-4992-4924-882E-91E10A029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63420-6A64-4F0B-9E73-99162BC4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98530-905B-4D9E-ACCD-3B4971A3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30BA7-F3AF-4012-B748-2B6A8F23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6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241D-BE54-47CB-8282-88AF9225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3C6CF-86F7-4526-A0BF-CB0C59C66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C8004-48FF-43FC-8284-7EC04360F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A0A49-C439-41E8-9BB2-D9EF0DC0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C2540-C867-4A92-9CA4-3AFF52AF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C08CC-130B-4451-B036-B26EE4B6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7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33371-E7AA-4C30-98A6-42409DA1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E562-8BF5-4F02-B9ED-C8AAD4A18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F1B3-C6E4-4BBD-AFBA-7C9C47A9D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04DB0-11C3-4074-A66A-42F9556C3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9E58-A1EE-48A9-BF54-E590D710D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3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695168-FBC1-4151-8295-C8BB89DD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3568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695168-FBC1-4151-8295-C8BB89DD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3568" y="990600"/>
            <a:ext cx="4876800" cy="4876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437B176-07B4-4E5D-B3EC-29FCFD33B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2770" y="502920"/>
            <a:ext cx="2286000" cy="2286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F983E89-CDBD-4618-95C8-E8151915F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0706" y="25122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6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695168-FBC1-4151-8295-C8BB89DD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3568" y="990600"/>
            <a:ext cx="4876800" cy="4876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437B176-07B4-4E5D-B3EC-29FCFD33B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2770" y="502920"/>
            <a:ext cx="2286000" cy="2286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F983E89-CDBD-4618-95C8-E8151915F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0706" y="2512200"/>
            <a:ext cx="3200400" cy="3200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FC76877-5EF2-4737-9BC7-E03B22DE5D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24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1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695168-FBC1-4151-8295-C8BB89DD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3568" y="990600"/>
            <a:ext cx="4876800" cy="4876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437B176-07B4-4E5D-B3EC-29FCFD33B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2770" y="502920"/>
            <a:ext cx="2286000" cy="2286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F983E89-CDBD-4618-95C8-E8151915F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0706" y="2512200"/>
            <a:ext cx="3200400" cy="3200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FC76877-5EF2-4737-9BC7-E03B22DE5D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2400" y="990600"/>
            <a:ext cx="4876800" cy="48768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799130-43A0-44D3-B339-4AA5BBEDDF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0697" y="50292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8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695168-FBC1-4151-8295-C8BB89DD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3568" y="990600"/>
            <a:ext cx="4876800" cy="4876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437B176-07B4-4E5D-B3EC-29FCFD33B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2770" y="502920"/>
            <a:ext cx="2286000" cy="2286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F983E89-CDBD-4618-95C8-E8151915F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0706" y="2512200"/>
            <a:ext cx="3200400" cy="3200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FC76877-5EF2-4737-9BC7-E03B22DE5D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2400" y="990600"/>
            <a:ext cx="4876800" cy="48768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799130-43A0-44D3-B339-4AA5BBEDDF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0697" y="502920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4B985D0-4D87-4CC7-A828-807D5A21B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0" y="99472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7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695168-FBC1-4151-8295-C8BB89DD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3568" y="990600"/>
            <a:ext cx="4876800" cy="4876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437B176-07B4-4E5D-B3EC-29FCFD33B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2770" y="502920"/>
            <a:ext cx="2286000" cy="2286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F983E89-CDBD-4618-95C8-E8151915F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0706" y="2512200"/>
            <a:ext cx="3200400" cy="3200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FC76877-5EF2-4737-9BC7-E03B22DE5D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2400" y="990600"/>
            <a:ext cx="4876800" cy="48768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76DC5A7-C511-446F-BBDB-95BB24A05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8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Magdalena Bennett</dc:creator>
  <cp:lastModifiedBy>Magdalena Bennett</cp:lastModifiedBy>
  <cp:revision>3</cp:revision>
  <cp:lastPrinted>2021-02-06T23:31:20Z</cp:lastPrinted>
  <dcterms:created xsi:type="dcterms:W3CDTF">2021-02-06T23:28:06Z</dcterms:created>
  <dcterms:modified xsi:type="dcterms:W3CDTF">2021-02-06T23:34:00Z</dcterms:modified>
</cp:coreProperties>
</file>