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3"/>
  </p:notesMasterIdLst>
  <p:sldIdLst>
    <p:sldId id="260" r:id="rId2"/>
  </p:sldIdLst>
  <p:sldSz cx="12192000" cy="6858000"/>
  <p:notesSz cx="6858000" cy="9144000"/>
  <p:embeddedFontLst>
    <p:embeddedFont>
      <p:font typeface="Figtree" panose="020B0604020202020204" charset="0"/>
      <p:regular r:id="rId4"/>
      <p:bold r:id="rId5"/>
      <p:italic r:id="rId6"/>
      <p:boldItalic r:id="rId7"/>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6327"/>
  </p:normalViewPr>
  <p:slideViewPr>
    <p:cSldViewPr snapToGrid="0">
      <p:cViewPr varScale="1">
        <p:scale>
          <a:sx n="81" d="100"/>
          <a:sy n="81" d="100"/>
        </p:scale>
        <p:origin x="4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2025-01-18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2025-01-18</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US"/>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US"/>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2025-01-18</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2025-01-18</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2025-01-18</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US"/>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US"/>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2025-01-18</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2025-01-18</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US"/>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2025-01-18</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2025-01-18</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2025-01-18</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2025-01-18</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2025-01-18</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US"/>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2025-01-18</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2025-01-18</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US"/>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US"/>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2025-01-18</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2025-01-18</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2025-01-18</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2025-01-18</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2025-01-18</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2025-01-18</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US"/>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2025-01-18</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2025-01-18</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094E1-D857-27B9-3392-EA631D5CB5B1}"/>
              </a:ext>
            </a:extLst>
          </p:cNvPr>
          <p:cNvSpPr>
            <a:spLocks noGrp="1"/>
          </p:cNvSpPr>
          <p:nvPr>
            <p:ph type="title"/>
          </p:nvPr>
        </p:nvSpPr>
        <p:spPr/>
        <p:txBody>
          <a:bodyPr/>
          <a:lstStyle/>
          <a:p>
            <a:r>
              <a:rPr lang="en-US" dirty="0"/>
              <a:t>The housekeeping proteome</a:t>
            </a:r>
          </a:p>
        </p:txBody>
      </p:sp>
      <p:sp>
        <p:nvSpPr>
          <p:cNvPr id="5" name="Content Placeholder 4">
            <a:extLst>
              <a:ext uri="{FF2B5EF4-FFF2-40B4-BE49-F238E27FC236}">
                <a16:creationId xmlns:a16="http://schemas.microsoft.com/office/drawing/2014/main" id="{FF8DF55E-D85B-A252-0C0F-C98B915C977D}"/>
              </a:ext>
            </a:extLst>
          </p:cNvPr>
          <p:cNvSpPr>
            <a:spLocks noGrp="1"/>
          </p:cNvSpPr>
          <p:nvPr>
            <p:ph sz="half" idx="1"/>
          </p:nvPr>
        </p:nvSpPr>
        <p:spPr/>
        <p:txBody>
          <a:bodyPr/>
          <a:lstStyle/>
          <a:p>
            <a:pPr>
              <a:lnSpc>
                <a:spcPct val="100000"/>
              </a:lnSpc>
              <a:spcBef>
                <a:spcPts val="0"/>
              </a:spcBef>
              <a:spcAft>
                <a:spcPts val="300"/>
              </a:spcAft>
            </a:pPr>
            <a:r>
              <a:rPr lang="en-US" b="1" dirty="0"/>
              <a:t>What</a:t>
            </a:r>
            <a:r>
              <a:rPr lang="en-US" dirty="0"/>
              <a:t>: essential proteins for human cell survival and function</a:t>
            </a:r>
          </a:p>
          <a:p>
            <a:pPr>
              <a:lnSpc>
                <a:spcPct val="100000"/>
              </a:lnSpc>
              <a:spcBef>
                <a:spcPts val="0"/>
              </a:spcBef>
              <a:spcAft>
                <a:spcPts val="300"/>
              </a:spcAft>
            </a:pPr>
            <a:endParaRPr lang="en-US" dirty="0"/>
          </a:p>
          <a:p>
            <a:pPr>
              <a:lnSpc>
                <a:spcPct val="100000"/>
              </a:lnSpc>
              <a:spcBef>
                <a:spcPts val="0"/>
              </a:spcBef>
              <a:spcAft>
                <a:spcPts val="300"/>
              </a:spcAft>
            </a:pPr>
            <a:r>
              <a:rPr lang="en-US" b="1" dirty="0"/>
              <a:t>Why</a:t>
            </a:r>
            <a:r>
              <a:rPr lang="en-US" dirty="0"/>
              <a:t>:  </a:t>
            </a:r>
          </a:p>
          <a:p>
            <a:pPr lvl="1">
              <a:lnSpc>
                <a:spcPct val="100000"/>
              </a:lnSpc>
              <a:spcBef>
                <a:spcPts val="0"/>
              </a:spcBef>
              <a:spcAft>
                <a:spcPts val="300"/>
              </a:spcAft>
            </a:pPr>
            <a:r>
              <a:rPr lang="en-US" dirty="0"/>
              <a:t>Universal reference </a:t>
            </a:r>
          </a:p>
          <a:p>
            <a:pPr lvl="1">
              <a:lnSpc>
                <a:spcPct val="100000"/>
              </a:lnSpc>
              <a:spcBef>
                <a:spcPts val="0"/>
              </a:spcBef>
              <a:spcAft>
                <a:spcPts val="300"/>
              </a:spcAft>
            </a:pPr>
            <a:r>
              <a:rPr lang="en-US" dirty="0"/>
              <a:t>Essential cellular function</a:t>
            </a:r>
          </a:p>
          <a:p>
            <a:pPr lvl="1">
              <a:lnSpc>
                <a:spcPct val="100000"/>
              </a:lnSpc>
              <a:spcBef>
                <a:spcPts val="0"/>
              </a:spcBef>
              <a:spcAft>
                <a:spcPts val="300"/>
              </a:spcAft>
            </a:pPr>
            <a:r>
              <a:rPr lang="en-US" dirty="0"/>
              <a:t>Disease mechanism </a:t>
            </a:r>
          </a:p>
          <a:p>
            <a:pPr>
              <a:lnSpc>
                <a:spcPct val="100000"/>
              </a:lnSpc>
              <a:spcBef>
                <a:spcPts val="0"/>
              </a:spcBef>
              <a:spcAft>
                <a:spcPts val="300"/>
              </a:spcAft>
            </a:pPr>
            <a:endParaRPr lang="en-US" dirty="0"/>
          </a:p>
          <a:p>
            <a:pPr>
              <a:lnSpc>
                <a:spcPct val="100000"/>
              </a:lnSpc>
              <a:spcBef>
                <a:spcPts val="0"/>
              </a:spcBef>
              <a:spcAft>
                <a:spcPts val="300"/>
              </a:spcAft>
            </a:pPr>
            <a:r>
              <a:rPr lang="en-US" b="1" dirty="0"/>
              <a:t>Problem</a:t>
            </a:r>
            <a:r>
              <a:rPr lang="en-US" dirty="0"/>
              <a:t>: </a:t>
            </a:r>
          </a:p>
          <a:p>
            <a:pPr lvl="1">
              <a:lnSpc>
                <a:spcPct val="100000"/>
              </a:lnSpc>
              <a:spcBef>
                <a:spcPts val="0"/>
              </a:spcBef>
              <a:spcAft>
                <a:spcPts val="300"/>
              </a:spcAft>
            </a:pPr>
            <a:r>
              <a:rPr lang="en-US" dirty="0"/>
              <a:t>Ambiguity with essential proteome</a:t>
            </a:r>
          </a:p>
          <a:p>
            <a:pPr lvl="1">
              <a:lnSpc>
                <a:spcPct val="100000"/>
              </a:lnSpc>
              <a:spcBef>
                <a:spcPts val="0"/>
              </a:spcBef>
              <a:spcAft>
                <a:spcPts val="300"/>
              </a:spcAft>
            </a:pPr>
            <a:r>
              <a:rPr lang="en-US" dirty="0"/>
              <a:t>Expression variability across tissues and cell types</a:t>
            </a:r>
          </a:p>
          <a:p>
            <a:pPr lvl="1">
              <a:lnSpc>
                <a:spcPct val="100000"/>
              </a:lnSpc>
              <a:spcBef>
                <a:spcPts val="0"/>
              </a:spcBef>
              <a:spcAft>
                <a:spcPts val="300"/>
              </a:spcAft>
            </a:pPr>
            <a:r>
              <a:rPr lang="en-US" dirty="0"/>
              <a:t>Context-dependent expression</a:t>
            </a:r>
          </a:p>
        </p:txBody>
      </p:sp>
      <p:sp>
        <p:nvSpPr>
          <p:cNvPr id="6" name="Content Placeholder 5">
            <a:extLst>
              <a:ext uri="{FF2B5EF4-FFF2-40B4-BE49-F238E27FC236}">
                <a16:creationId xmlns:a16="http://schemas.microsoft.com/office/drawing/2014/main" id="{57F987BB-4DC8-0EED-1AC8-8CE70632F6B0}"/>
              </a:ext>
            </a:extLst>
          </p:cNvPr>
          <p:cNvSpPr>
            <a:spLocks noGrp="1"/>
          </p:cNvSpPr>
          <p:nvPr>
            <p:ph sz="half" idx="2"/>
          </p:nvPr>
        </p:nvSpPr>
        <p:spPr/>
        <p:txBody>
          <a:bodyPr/>
          <a:lstStyle/>
          <a:p>
            <a:pPr>
              <a:lnSpc>
                <a:spcPct val="150000"/>
              </a:lnSpc>
            </a:pPr>
            <a:r>
              <a:rPr lang="en-US" b="1" dirty="0"/>
              <a:t>Project outline</a:t>
            </a:r>
            <a:r>
              <a:rPr lang="en-US" dirty="0"/>
              <a:t>: </a:t>
            </a:r>
          </a:p>
          <a:p>
            <a:pPr lvl="1">
              <a:lnSpc>
                <a:spcPct val="150000"/>
              </a:lnSpc>
            </a:pPr>
            <a:r>
              <a:rPr lang="en-US" dirty="0"/>
              <a:t>Definition criteria for housekeeping proteins</a:t>
            </a:r>
          </a:p>
          <a:p>
            <a:pPr lvl="1">
              <a:lnSpc>
                <a:spcPct val="150000"/>
              </a:lnSpc>
            </a:pPr>
            <a:r>
              <a:rPr lang="en-US" dirty="0"/>
              <a:t>Identification housekeeping proteins from HPA datasets </a:t>
            </a:r>
          </a:p>
          <a:p>
            <a:pPr lvl="1">
              <a:lnSpc>
                <a:spcPct val="150000"/>
              </a:lnSpc>
            </a:pPr>
            <a:r>
              <a:rPr lang="en-US" dirty="0"/>
              <a:t>Validation and refinement </a:t>
            </a:r>
          </a:p>
          <a:p>
            <a:pPr>
              <a:lnSpc>
                <a:spcPct val="150000"/>
              </a:lnSpc>
            </a:pPr>
            <a:r>
              <a:rPr lang="en-US" dirty="0"/>
              <a:t>Student: Mai Nguyen</a:t>
            </a:r>
          </a:p>
          <a:p>
            <a:pPr>
              <a:lnSpc>
                <a:spcPct val="150000"/>
              </a:lnSpc>
            </a:pPr>
            <a:r>
              <a:rPr lang="en-US" dirty="0"/>
              <a:t>Supervisor: Dr Evelina </a:t>
            </a:r>
            <a:r>
              <a:rPr lang="en-US" dirty="0" err="1"/>
              <a:t>Sjöstedt</a:t>
            </a:r>
            <a:endParaRPr lang="en-US" dirty="0"/>
          </a:p>
        </p:txBody>
      </p:sp>
      <p:pic>
        <p:nvPicPr>
          <p:cNvPr id="8" name="Picture 7">
            <a:extLst>
              <a:ext uri="{FF2B5EF4-FFF2-40B4-BE49-F238E27FC236}">
                <a16:creationId xmlns:a16="http://schemas.microsoft.com/office/drawing/2014/main" id="{FE377992-E55B-E701-A520-D5F207945F5E}"/>
              </a:ext>
            </a:extLst>
          </p:cNvPr>
          <p:cNvPicPr>
            <a:picLocks noChangeAspect="1"/>
          </p:cNvPicPr>
          <p:nvPr/>
        </p:nvPicPr>
        <p:blipFill>
          <a:blip r:embed="rId2"/>
          <a:srcRect t="-1" r="73201" b="-7026"/>
          <a:stretch/>
        </p:blipFill>
        <p:spPr>
          <a:xfrm>
            <a:off x="1122267" y="258853"/>
            <a:ext cx="811913" cy="704971"/>
          </a:xfrm>
          <a:prstGeom prst="rect">
            <a:avLst/>
          </a:prstGeom>
        </p:spPr>
      </p:pic>
      <p:pic>
        <p:nvPicPr>
          <p:cNvPr id="1026" name="Picture 2" descr="Human Protein Atlas">
            <a:extLst>
              <a:ext uri="{FF2B5EF4-FFF2-40B4-BE49-F238E27FC236}">
                <a16:creationId xmlns:a16="http://schemas.microsoft.com/office/drawing/2014/main" id="{AECF4369-68EF-7FD5-390B-E5A22979D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245" y="258854"/>
            <a:ext cx="661465" cy="66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fade">
                                      <p:cBhvr>
                                        <p:cTn id="46" dur="500"/>
                                        <p:tgtEl>
                                          <p:spTgt spid="6">
                                            <p:txEl>
                                              <p:pRg st="2" end="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animEffect transition="in" filter="fade">
                                      <p:cBhvr>
                                        <p:cTn id="5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60</TotalTime>
  <Words>63</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Figtree</vt:lpstr>
      <vt:lpstr>Arial</vt:lpstr>
      <vt:lpstr>Calibri</vt:lpstr>
      <vt:lpstr>Office-tema</vt:lpstr>
      <vt:lpstr>The housekeeping proteome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 Nguyen</dc:creator>
  <cp:lastModifiedBy>Mai Nguyen</cp:lastModifiedBy>
  <cp:revision>1</cp:revision>
  <dcterms:created xsi:type="dcterms:W3CDTF">2025-01-18T16:15:44Z</dcterms:created>
  <dcterms:modified xsi:type="dcterms:W3CDTF">2025-01-18T17:16:15Z</dcterms:modified>
</cp:coreProperties>
</file>