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04C-B812-374F-9057-E14D17BA0C2C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7019-0775-764E-A0E4-4B58BCB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1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04C-B812-374F-9057-E14D17BA0C2C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7019-0775-764E-A0E4-4B58BCB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04C-B812-374F-9057-E14D17BA0C2C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7019-0775-764E-A0E4-4B58BCB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0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04C-B812-374F-9057-E14D17BA0C2C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7019-0775-764E-A0E4-4B58BCB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6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04C-B812-374F-9057-E14D17BA0C2C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7019-0775-764E-A0E4-4B58BCB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4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04C-B812-374F-9057-E14D17BA0C2C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7019-0775-764E-A0E4-4B58BCB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5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04C-B812-374F-9057-E14D17BA0C2C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7019-0775-764E-A0E4-4B58BCB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5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04C-B812-374F-9057-E14D17BA0C2C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7019-0775-764E-A0E4-4B58BCB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04C-B812-374F-9057-E14D17BA0C2C}" type="datetimeFigureOut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7019-0775-764E-A0E4-4B58BCB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04C-B812-374F-9057-E14D17BA0C2C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7019-0775-764E-A0E4-4B58BCB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9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04C-B812-374F-9057-E14D17BA0C2C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7019-0775-764E-A0E4-4B58BCB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F04C-B812-374F-9057-E14D17BA0C2C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C7019-0775-764E-A0E4-4B58BCB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6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122083" y="2278183"/>
            <a:ext cx="5391341" cy="4185539"/>
            <a:chOff x="825500" y="968544"/>
            <a:chExt cx="5391341" cy="4185539"/>
          </a:xfrm>
        </p:grpSpPr>
        <p:grpSp>
          <p:nvGrpSpPr>
            <p:cNvPr id="19" name="Group 18"/>
            <p:cNvGrpSpPr/>
            <p:nvPr/>
          </p:nvGrpSpPr>
          <p:grpSpPr>
            <a:xfrm>
              <a:off x="825500" y="968544"/>
              <a:ext cx="5391341" cy="4185539"/>
              <a:chOff x="825500" y="968544"/>
              <a:chExt cx="5391341" cy="418553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354666" y="2422535"/>
                <a:ext cx="899584" cy="23495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Left Arrow 4"/>
              <p:cNvSpPr/>
              <p:nvPr/>
            </p:nvSpPr>
            <p:spPr>
              <a:xfrm rot="20083201">
                <a:off x="2195175" y="1619977"/>
                <a:ext cx="4021666" cy="625219"/>
              </a:xfrm>
              <a:prstGeom prst="leftArrow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Left Arrow 5"/>
              <p:cNvSpPr/>
              <p:nvPr/>
            </p:nvSpPr>
            <p:spPr>
              <a:xfrm rot="20083201">
                <a:off x="2104164" y="968544"/>
                <a:ext cx="4021666" cy="625219"/>
              </a:xfrm>
              <a:prstGeom prst="leftArrow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Left Arrow 6"/>
              <p:cNvSpPr/>
              <p:nvPr/>
            </p:nvSpPr>
            <p:spPr>
              <a:xfrm rot="20083201">
                <a:off x="2195174" y="2281995"/>
                <a:ext cx="4021666" cy="625219"/>
              </a:xfrm>
              <a:prstGeom prst="leftArrow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Left Arrow 7"/>
              <p:cNvSpPr/>
              <p:nvPr/>
            </p:nvSpPr>
            <p:spPr>
              <a:xfrm rot="20083201">
                <a:off x="2195173" y="2936544"/>
                <a:ext cx="4021666" cy="625219"/>
              </a:xfrm>
              <a:prstGeom prst="leftArrow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Left Arrow 8"/>
              <p:cNvSpPr/>
              <p:nvPr/>
            </p:nvSpPr>
            <p:spPr>
              <a:xfrm rot="20083201">
                <a:off x="2195173" y="3622843"/>
                <a:ext cx="4021666" cy="625219"/>
              </a:xfrm>
              <a:prstGeom prst="leftArrow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Arc 1"/>
              <p:cNvSpPr/>
              <p:nvPr/>
            </p:nvSpPr>
            <p:spPr>
              <a:xfrm rot="1676682">
                <a:off x="3196168" y="4286250"/>
                <a:ext cx="814916" cy="867833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166917" y="4370953"/>
                <a:ext cx="1216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 degrees</a:t>
                </a:r>
                <a:endParaRPr lang="en-US" dirty="0"/>
              </a:p>
            </p:txBody>
          </p:sp>
          <p:sp>
            <p:nvSpPr>
              <p:cNvPr id="10" name="Up-Down Arrow 9"/>
              <p:cNvSpPr/>
              <p:nvPr/>
            </p:nvSpPr>
            <p:spPr>
              <a:xfrm>
                <a:off x="825500" y="2422535"/>
                <a:ext cx="264583" cy="2349500"/>
              </a:xfrm>
              <a:prstGeom prst="up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391011" y="3084553"/>
              <a:ext cx="772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100 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V="1">
            <a:off x="301625" y="878417"/>
            <a:ext cx="2555875" cy="1175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1625" y="2053418"/>
            <a:ext cx="25558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857500" y="878417"/>
            <a:ext cx="15875" cy="1175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026956" y="404327"/>
            <a:ext cx="1994960" cy="199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09376" y="1286223"/>
            <a:ext cx="77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 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24274" y="2222499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an(20) = 100/L</a:t>
            </a:r>
          </a:p>
          <a:p>
            <a:r>
              <a:rPr lang="en-US" dirty="0" smtClean="0"/>
              <a:t>L = 100/tan(20</a:t>
            </a:r>
            <a:r>
              <a:rPr lang="en-US" dirty="0" smtClean="0"/>
              <a:t>)</a:t>
            </a:r>
          </a:p>
          <a:p>
            <a:r>
              <a:rPr lang="en-US" dirty="0" smtClean="0"/>
              <a:t>L = 274 m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2" name="Arc 31"/>
          <p:cNvSpPr/>
          <p:nvPr/>
        </p:nvSpPr>
        <p:spPr>
          <a:xfrm rot="1676682">
            <a:off x="1080106" y="1391078"/>
            <a:ext cx="814916" cy="86783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43710" y="168583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0 degrees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247414" y="1066063"/>
            <a:ext cx="121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 degrees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3392" y="219661"/>
            <a:ext cx="49750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Angle and time of day and location from ALMANAK</a:t>
            </a:r>
          </a:p>
          <a:p>
            <a:r>
              <a:rPr lang="en-US" sz="1200" dirty="0"/>
              <a:t>http://</a:t>
            </a:r>
            <a:r>
              <a:rPr lang="en-US" sz="1200" dirty="0" err="1"/>
              <a:t>www.torbenhermansen.dk</a:t>
            </a:r>
            <a:r>
              <a:rPr lang="en-US" sz="1200" dirty="0"/>
              <a:t>/</a:t>
            </a:r>
            <a:r>
              <a:rPr lang="en-US" sz="1200" dirty="0" err="1"/>
              <a:t>almanak</a:t>
            </a:r>
            <a:r>
              <a:rPr lang="en-US" sz="1200" dirty="0"/>
              <a:t>/</a:t>
            </a:r>
            <a:r>
              <a:rPr lang="en-US" sz="1200" dirty="0" err="1"/>
              <a:t>solhojde</a:t>
            </a:r>
            <a:r>
              <a:rPr lang="en-US" sz="1200" dirty="0"/>
              <a:t>/</a:t>
            </a:r>
            <a:r>
              <a:rPr lang="en-US" sz="1200" dirty="0" err="1"/>
              <a:t>solhojde.php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56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50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Qeye Labs Aps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Maibritt Nielsen</dc:creator>
  <cp:lastModifiedBy>Maibritt Nielsen</cp:lastModifiedBy>
  <cp:revision>8</cp:revision>
  <dcterms:created xsi:type="dcterms:W3CDTF">2018-09-10T22:28:43Z</dcterms:created>
  <dcterms:modified xsi:type="dcterms:W3CDTF">2018-09-10T22:56:03Z</dcterms:modified>
</cp:coreProperties>
</file>