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1" autoAdjust="0"/>
  </p:normalViewPr>
  <p:slideViewPr>
    <p:cSldViewPr>
      <p:cViewPr>
        <p:scale>
          <a:sx n="322" d="100"/>
          <a:sy n="322" d="100"/>
        </p:scale>
        <p:origin x="5070" y="3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02/05/2016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48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02/05/2016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5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02/05/2016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1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02/05/2016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95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02/05/2016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830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02/05/2016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60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02/05/2016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2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02/05/2016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25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02/05/2016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90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02/05/2016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45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02/05/2016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124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711A6-8A04-4D93-9E71-B9C6306A0E84}" type="datetimeFigureOut">
              <a:rPr lang="es-CO" smtClean="0"/>
              <a:t>02/05/2016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04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n 4" descr="8bit_wonder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3" t="8096" r="27528" b="89270"/>
          <a:stretch>
            <a:fillRect/>
          </a:stretch>
        </p:blipFill>
        <p:spPr bwMode="auto">
          <a:xfrm>
            <a:off x="2983873" y="3910792"/>
            <a:ext cx="874504" cy="9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n 5" descr="8bit_wonder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t="25566" r="71628" b="71303"/>
          <a:stretch>
            <a:fillRect/>
          </a:stretch>
        </p:blipFill>
        <p:spPr bwMode="auto">
          <a:xfrm>
            <a:off x="3832035" y="3910792"/>
            <a:ext cx="739965" cy="9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n 2" descr="8bit_wonder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2486" r="91237" b="94679"/>
          <a:stretch>
            <a:fillRect/>
          </a:stretch>
        </p:blipFill>
        <p:spPr bwMode="auto">
          <a:xfrm>
            <a:off x="4520087" y="4045332"/>
            <a:ext cx="807234" cy="80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6" descr="8bit_wonder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1" t="30762" r="27745" b="65855"/>
          <a:stretch>
            <a:fillRect/>
          </a:stretch>
        </p:blipFill>
        <p:spPr bwMode="auto">
          <a:xfrm>
            <a:off x="5256961" y="3809888"/>
            <a:ext cx="706330" cy="104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           </a:t>
            </a: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Imagen" descr="C:\Users\utp\Desktop\8bit_wonder0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50"/>
          <a:stretch/>
        </p:blipFill>
        <p:spPr bwMode="auto">
          <a:xfrm>
            <a:off x="2771800" y="2204864"/>
            <a:ext cx="722630" cy="9378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11 Imagen" descr="C:\Users\utp\Desktop\8bit_wonder0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50"/>
          <a:stretch/>
        </p:blipFill>
        <p:spPr bwMode="auto">
          <a:xfrm>
            <a:off x="3488055" y="2204863"/>
            <a:ext cx="722630" cy="9378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12 Imagen" descr="C:\Users\utp\Desktop\8bit_wonder0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50"/>
          <a:stretch/>
        </p:blipFill>
        <p:spPr bwMode="auto">
          <a:xfrm>
            <a:off x="4283968" y="2204864"/>
            <a:ext cx="722630" cy="9378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4781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UTP</dc:creator>
  <cp:lastModifiedBy>UTP</cp:lastModifiedBy>
  <cp:revision>2</cp:revision>
  <dcterms:created xsi:type="dcterms:W3CDTF">2016-05-02T15:57:07Z</dcterms:created>
  <dcterms:modified xsi:type="dcterms:W3CDTF">2016-05-02T16:08:56Z</dcterms:modified>
</cp:coreProperties>
</file>