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80" autoAdjust="0"/>
  </p:normalViewPr>
  <p:slideViewPr>
    <p:cSldViewPr>
      <p:cViewPr>
        <p:scale>
          <a:sx n="106" d="100"/>
          <a:sy n="106" d="100"/>
        </p:scale>
        <p:origin x="-168" y="-1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269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831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516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717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2608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1049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112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0024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61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173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300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257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84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965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0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149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74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4711A6-8A04-4D93-9E71-B9C6306A0E84}" type="datetimeFigureOut">
              <a:rPr lang="es-CO" smtClean="0"/>
              <a:t>6/05/2016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1E59-C46E-465D-984D-2CDEFDB402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517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n 4" descr="8bit_wonder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3" t="8096" r="27528" b="89270"/>
          <a:stretch>
            <a:fillRect/>
          </a:stretch>
        </p:blipFill>
        <p:spPr bwMode="auto">
          <a:xfrm>
            <a:off x="6852326" y="1027070"/>
            <a:ext cx="522087" cy="54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n 5" descr="8bit_wonder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t="25566" r="71628" b="71303"/>
          <a:stretch>
            <a:fillRect/>
          </a:stretch>
        </p:blipFill>
        <p:spPr bwMode="auto">
          <a:xfrm>
            <a:off x="7562050" y="1043465"/>
            <a:ext cx="410773" cy="54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n 2" descr="8bit_wonder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2486" r="91237" b="94679"/>
          <a:stretch>
            <a:fillRect/>
          </a:stretch>
        </p:blipFill>
        <p:spPr bwMode="auto">
          <a:xfrm>
            <a:off x="8078220" y="1057275"/>
            <a:ext cx="481925" cy="46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6" descr="8bit_wonder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1" t="30762" r="27745" b="65855"/>
          <a:stretch>
            <a:fillRect/>
          </a:stretch>
        </p:blipFill>
        <p:spPr bwMode="auto">
          <a:xfrm>
            <a:off x="8700854" y="1033107"/>
            <a:ext cx="421685" cy="59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             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8953520" y="1761328"/>
            <a:ext cx="1316645" cy="68099"/>
            <a:chOff x="2822264" y="2743271"/>
            <a:chExt cx="1872602" cy="845995"/>
          </a:xfrm>
        </p:grpSpPr>
        <p:pic>
          <p:nvPicPr>
            <p:cNvPr id="11" name="10 Imagen" descr="C:\Users\utp\Desktop\8bit_wonder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74" t="2802" r="50383" b="94902"/>
            <a:stretch/>
          </p:blipFill>
          <p:spPr bwMode="auto">
            <a:xfrm>
              <a:off x="2822264" y="2743271"/>
              <a:ext cx="640584" cy="75773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11 Imagen" descr="C:\Users\utp\Desktop\8bit_wonder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33" t="31435" r="37865" b="65789"/>
            <a:stretch/>
          </p:blipFill>
          <p:spPr bwMode="auto">
            <a:xfrm>
              <a:off x="3415931" y="2831528"/>
              <a:ext cx="533087" cy="71784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3" name="12 Imagen" descr="C:\Users\utp\Desktop\8bit_wonder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21" t="2522" r="13639" b="94521"/>
            <a:stretch/>
          </p:blipFill>
          <p:spPr bwMode="auto">
            <a:xfrm>
              <a:off x="3934841" y="2831528"/>
              <a:ext cx="288032" cy="75773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" name="12 Imagen" descr="C:\Users\utp\Desktop\8bit_wonder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83" t="31631" r="82089" b="66089"/>
            <a:stretch/>
          </p:blipFill>
          <p:spPr bwMode="auto">
            <a:xfrm>
              <a:off x="4185014" y="2869809"/>
              <a:ext cx="509852" cy="6199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3" t="20376" r="50864" b="77086"/>
          <a:stretch/>
        </p:blipFill>
        <p:spPr>
          <a:xfrm>
            <a:off x="6861175" y="946547"/>
            <a:ext cx="648072" cy="64807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42" t="20483" r="20849" b="77044"/>
          <a:stretch/>
        </p:blipFill>
        <p:spPr>
          <a:xfrm>
            <a:off x="6292202" y="946547"/>
            <a:ext cx="603390" cy="64807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9" t="25908" r="71273" b="71556"/>
          <a:stretch/>
        </p:blipFill>
        <p:spPr>
          <a:xfrm>
            <a:off x="7380656" y="946547"/>
            <a:ext cx="697564" cy="648072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0" t="6673" r="36275" b="88519"/>
          <a:stretch/>
        </p:blipFill>
        <p:spPr>
          <a:xfrm>
            <a:off x="8234686" y="1033900"/>
            <a:ext cx="144016" cy="144016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7380656" y="2151931"/>
            <a:ext cx="2727970" cy="525378"/>
            <a:chOff x="2780134" y="3914305"/>
            <a:chExt cx="2727970" cy="525378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22" t="20528" r="71216" b="77269"/>
            <a:stretch/>
          </p:blipFill>
          <p:spPr>
            <a:xfrm>
              <a:off x="2780134" y="3967564"/>
              <a:ext cx="504528" cy="398537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416" t="25667" r="7148" b="71375"/>
            <a:stretch/>
          </p:blipFill>
          <p:spPr>
            <a:xfrm>
              <a:off x="3231691" y="3914305"/>
              <a:ext cx="455949" cy="505053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18" t="2393" r="50655" b="94582"/>
            <a:stretch/>
          </p:blipFill>
          <p:spPr>
            <a:xfrm>
              <a:off x="3687640" y="3934630"/>
              <a:ext cx="427346" cy="505053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11" t="2594" r="60631" b="94616"/>
            <a:stretch/>
          </p:blipFill>
          <p:spPr>
            <a:xfrm>
              <a:off x="4085114" y="3961674"/>
              <a:ext cx="432850" cy="463197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67" t="2571" r="13048" b="94817"/>
            <a:stretch/>
          </p:blipFill>
          <p:spPr>
            <a:xfrm>
              <a:off x="4495456" y="3964408"/>
              <a:ext cx="271430" cy="445496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" t="31579" r="92436" b="65955"/>
            <a:stretch/>
          </p:blipFill>
          <p:spPr>
            <a:xfrm>
              <a:off x="5123146" y="3987191"/>
              <a:ext cx="384958" cy="419570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0" t="31300" r="81929" b="65972"/>
            <a:stretch/>
          </p:blipFill>
          <p:spPr>
            <a:xfrm>
              <a:off x="4714648" y="3917132"/>
              <a:ext cx="432708" cy="502226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395343" y="424196"/>
            <a:ext cx="4400050" cy="3522540"/>
            <a:chOff x="570215" y="398322"/>
            <a:chExt cx="4400050" cy="3200354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2" t="19849" r="57244" b="17388"/>
            <a:stretch/>
          </p:blipFill>
          <p:spPr>
            <a:xfrm>
              <a:off x="570215" y="398322"/>
              <a:ext cx="1872208" cy="1656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31" t="19410" r="11636" b="34200"/>
            <a:stretch/>
          </p:blipFill>
          <p:spPr>
            <a:xfrm>
              <a:off x="4250185" y="398324"/>
              <a:ext cx="720080" cy="122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Imagen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44" t="37364" r="35888" b="32619"/>
            <a:stretch/>
          </p:blipFill>
          <p:spPr>
            <a:xfrm>
              <a:off x="2125786" y="874539"/>
              <a:ext cx="1512168" cy="792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Imagen 3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31" t="19410" r="11636" b="34200"/>
            <a:stretch/>
          </p:blipFill>
          <p:spPr>
            <a:xfrm>
              <a:off x="3868684" y="398322"/>
              <a:ext cx="720080" cy="122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3" t="37269" r="29178" b="35443"/>
            <a:stretch/>
          </p:blipFill>
          <p:spPr>
            <a:xfrm>
              <a:off x="2787540" y="3389054"/>
              <a:ext cx="188660" cy="2096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3538" b="92058" l="26552" r="912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45" t="62608" r="64729" b="15562"/>
          <a:stretch/>
        </p:blipFill>
        <p:spPr>
          <a:xfrm>
            <a:off x="2267551" y="4581129"/>
            <a:ext cx="576064" cy="5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 t="15239" r="7944" b="13813"/>
          <a:stretch/>
        </p:blipFill>
        <p:spPr>
          <a:xfrm>
            <a:off x="1001971" y="1237378"/>
            <a:ext cx="4680520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3538" b="92058" l="26552" r="912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45" t="62608" r="64729" b="15562"/>
          <a:stretch/>
        </p:blipFill>
        <p:spPr>
          <a:xfrm>
            <a:off x="3724409" y="4534397"/>
            <a:ext cx="576064" cy="5760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o 14"/>
          <p:cNvGrpSpPr/>
          <p:nvPr/>
        </p:nvGrpSpPr>
        <p:grpSpPr>
          <a:xfrm>
            <a:off x="4090665" y="4749092"/>
            <a:ext cx="360795" cy="240138"/>
            <a:chOff x="5860662" y="4849173"/>
            <a:chExt cx="360795" cy="240138"/>
          </a:xfrm>
        </p:grpSpPr>
        <p:pic>
          <p:nvPicPr>
            <p:cNvPr id="42" name="Imagen 4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9134" b="89892" l="58621" r="7413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3" t="37269" r="29178" b="35443"/>
            <a:stretch/>
          </p:blipFill>
          <p:spPr>
            <a:xfrm>
              <a:off x="6032797" y="4849173"/>
              <a:ext cx="188660" cy="230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Imagen 4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9134" b="89892" l="58621" r="7413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3" t="37269" r="29178" b="35443"/>
            <a:stretch/>
          </p:blipFill>
          <p:spPr>
            <a:xfrm>
              <a:off x="5860662" y="4858586"/>
              <a:ext cx="188660" cy="2307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567" b="79061" l="36379" r="834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130" t="54574" r="37444" b="18139"/>
          <a:stretch/>
        </p:blipFill>
        <p:spPr>
          <a:xfrm>
            <a:off x="5429134" y="4564956"/>
            <a:ext cx="576065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Imagen 45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134" b="89892" l="58621" r="741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93" t="37269" r="29178" b="35443"/>
          <a:stretch/>
        </p:blipFill>
        <p:spPr>
          <a:xfrm>
            <a:off x="6032797" y="4849173"/>
            <a:ext cx="188660" cy="2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134" b="89892" l="58621" r="741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93" t="37269" r="29178" b="35443"/>
          <a:stretch/>
        </p:blipFill>
        <p:spPr>
          <a:xfrm>
            <a:off x="5860662" y="4858586"/>
            <a:ext cx="188660" cy="230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78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289003" y="1505674"/>
            <a:ext cx="2448272" cy="852313"/>
            <a:chOff x="2996181" y="3809888"/>
            <a:chExt cx="2883379" cy="1042678"/>
          </a:xfrm>
        </p:grpSpPr>
        <p:pic>
          <p:nvPicPr>
            <p:cNvPr id="15" name="Imagen 4" descr="8bit_wonder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93" t="8096" r="27528" b="89270"/>
            <a:stretch>
              <a:fillRect/>
            </a:stretch>
          </p:blipFill>
          <p:spPr bwMode="auto">
            <a:xfrm>
              <a:off x="2996181" y="3890736"/>
              <a:ext cx="874504" cy="94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n 5" descr="8bit_wonder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10" t="25566" r="71628" b="71303"/>
            <a:stretch>
              <a:fillRect/>
            </a:stretch>
          </p:blipFill>
          <p:spPr bwMode="auto">
            <a:xfrm>
              <a:off x="3832036" y="3910792"/>
              <a:ext cx="688052" cy="94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2" descr="8bit_wonder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1" t="2486" r="91237" b="94679"/>
            <a:stretch>
              <a:fillRect/>
            </a:stretch>
          </p:blipFill>
          <p:spPr bwMode="auto">
            <a:xfrm>
              <a:off x="4439940" y="4045332"/>
              <a:ext cx="807234" cy="807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Imagen 6" descr="8bit_wonder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71" t="30762" r="27745" b="65855"/>
            <a:stretch>
              <a:fillRect/>
            </a:stretch>
          </p:blipFill>
          <p:spPr bwMode="auto">
            <a:xfrm>
              <a:off x="5173230" y="3809888"/>
              <a:ext cx="706330" cy="1042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o 18"/>
          <p:cNvGrpSpPr/>
          <p:nvPr/>
        </p:nvGrpSpPr>
        <p:grpSpPr>
          <a:xfrm>
            <a:off x="3512597" y="4495703"/>
            <a:ext cx="1872602" cy="845995"/>
            <a:chOff x="2822264" y="2743271"/>
            <a:chExt cx="1872602" cy="845995"/>
          </a:xfrm>
        </p:grpSpPr>
        <p:pic>
          <p:nvPicPr>
            <p:cNvPr id="20" name="10 Imagen" descr="C:\Users\utp\Desktop\8bit_wonder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74" t="2802" r="50383" b="94902"/>
            <a:stretch/>
          </p:blipFill>
          <p:spPr bwMode="auto">
            <a:xfrm>
              <a:off x="2822264" y="2743271"/>
              <a:ext cx="640584" cy="75773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1" name="11 Imagen" descr="C:\Users\utp\Desktop\8bit_wonder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33" t="31435" r="37865" b="65789"/>
            <a:stretch/>
          </p:blipFill>
          <p:spPr bwMode="auto">
            <a:xfrm>
              <a:off x="3415931" y="2831528"/>
              <a:ext cx="533087" cy="71784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2" name="12 Imagen" descr="C:\Users\utp\Desktop\8bit_wonder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21" t="2522" r="13639" b="94521"/>
            <a:stretch/>
          </p:blipFill>
          <p:spPr bwMode="auto">
            <a:xfrm>
              <a:off x="3934841" y="2831528"/>
              <a:ext cx="288032" cy="75773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3" name="12 Imagen" descr="C:\Users\utp\Desktop\8bit_wonder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83" t="31631" r="82089" b="66089"/>
            <a:stretch/>
          </p:blipFill>
          <p:spPr bwMode="auto">
            <a:xfrm>
              <a:off x="4185014" y="2869809"/>
              <a:ext cx="509852" cy="6199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5" name="Grupo 24"/>
          <p:cNvGrpSpPr/>
          <p:nvPr/>
        </p:nvGrpSpPr>
        <p:grpSpPr>
          <a:xfrm>
            <a:off x="3402838" y="2744519"/>
            <a:ext cx="2240151" cy="720454"/>
            <a:chOff x="1691680" y="2696110"/>
            <a:chExt cx="2455518" cy="660885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73" t="20376" r="50864" b="77086"/>
            <a:stretch/>
          </p:blipFill>
          <p:spPr>
            <a:xfrm>
              <a:off x="2260653" y="2708921"/>
              <a:ext cx="648072" cy="648074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42" t="20483" r="20849" b="77044"/>
            <a:stretch/>
          </p:blipFill>
          <p:spPr>
            <a:xfrm>
              <a:off x="1691680" y="2708921"/>
              <a:ext cx="603390" cy="648072"/>
            </a:xfrm>
            <a:prstGeom prst="rect">
              <a:avLst/>
            </a:prstGeom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29" t="25908" r="71273" b="71556"/>
            <a:stretch/>
          </p:blipFill>
          <p:spPr>
            <a:xfrm>
              <a:off x="2780134" y="2708921"/>
              <a:ext cx="697564" cy="648072"/>
            </a:xfrm>
            <a:prstGeom prst="rect">
              <a:avLst/>
            </a:prstGeom>
          </p:spPr>
        </p:pic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53" t="25904" r="27227" b="71692"/>
            <a:stretch/>
          </p:blipFill>
          <p:spPr>
            <a:xfrm>
              <a:off x="3477698" y="2696110"/>
              <a:ext cx="669500" cy="647469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2780134" y="3573016"/>
            <a:ext cx="3304034" cy="866667"/>
            <a:chOff x="2780134" y="3914305"/>
            <a:chExt cx="2727970" cy="525378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22" t="20528" r="71216" b="77269"/>
            <a:stretch/>
          </p:blipFill>
          <p:spPr>
            <a:xfrm>
              <a:off x="2780134" y="3967564"/>
              <a:ext cx="504528" cy="398537"/>
            </a:xfrm>
            <a:prstGeom prst="rect">
              <a:avLst/>
            </a:prstGeom>
          </p:spPr>
        </p:pic>
        <p:pic>
          <p:nvPicPr>
            <p:cNvPr id="31" name="Imagen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416" t="25667" r="7148" b="71375"/>
            <a:stretch/>
          </p:blipFill>
          <p:spPr>
            <a:xfrm>
              <a:off x="3231691" y="3914305"/>
              <a:ext cx="455949" cy="505053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18" t="2393" r="50655" b="94582"/>
            <a:stretch/>
          </p:blipFill>
          <p:spPr>
            <a:xfrm>
              <a:off x="3687640" y="3934630"/>
              <a:ext cx="427346" cy="505053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11" t="2594" r="60631" b="94616"/>
            <a:stretch/>
          </p:blipFill>
          <p:spPr>
            <a:xfrm>
              <a:off x="4085114" y="3961674"/>
              <a:ext cx="432850" cy="463197"/>
            </a:xfrm>
            <a:prstGeom prst="rect">
              <a:avLst/>
            </a:prstGeom>
          </p:spPr>
        </p:pic>
        <p:pic>
          <p:nvPicPr>
            <p:cNvPr id="34" name="Imagen 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67" t="2571" r="13048" b="94817"/>
            <a:stretch/>
          </p:blipFill>
          <p:spPr>
            <a:xfrm>
              <a:off x="4495456" y="3964408"/>
              <a:ext cx="271430" cy="445496"/>
            </a:xfrm>
            <a:prstGeom prst="rect">
              <a:avLst/>
            </a:prstGeom>
          </p:spPr>
        </p:pic>
        <p:pic>
          <p:nvPicPr>
            <p:cNvPr id="35" name="Imagen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" t="31579" r="92436" b="65955"/>
            <a:stretch/>
          </p:blipFill>
          <p:spPr>
            <a:xfrm>
              <a:off x="5123146" y="3987191"/>
              <a:ext cx="384958" cy="419570"/>
            </a:xfrm>
            <a:prstGeom prst="rect">
              <a:avLst/>
            </a:prstGeom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30" t="31300" r="81929" b="65972"/>
            <a:stretch/>
          </p:blipFill>
          <p:spPr>
            <a:xfrm>
              <a:off x="4714648" y="3917132"/>
              <a:ext cx="432708" cy="502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237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1</Words>
  <Application>Microsoft Office PowerPoint</Application>
  <PresentationFormat>Presentación en pantalla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 3</vt:lpstr>
      <vt:lpstr>Ion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UTP</dc:creator>
  <cp:lastModifiedBy>Michael Grisales</cp:lastModifiedBy>
  <cp:revision>10</cp:revision>
  <dcterms:created xsi:type="dcterms:W3CDTF">2016-05-02T15:57:07Z</dcterms:created>
  <dcterms:modified xsi:type="dcterms:W3CDTF">2016-05-06T15:33:50Z</dcterms:modified>
</cp:coreProperties>
</file>