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22"/>
  </p:notesMasterIdLst>
  <p:sldIdLst>
    <p:sldId id="256" r:id="rId19"/>
    <p:sldId id="35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2288-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</a:t>
            </a:r>
            <a:r>
              <a:rPr lang="pt-BR" sz="6000" dirty="0" smtClean="0">
                <a:solidFill>
                  <a:schemeClr val="tx1"/>
                </a:solidFill>
              </a:rPr>
              <a:t>de Sistemas </a:t>
            </a:r>
            <a:r>
              <a:rPr lang="pt-BR" sz="6000" dirty="0">
                <a:solidFill>
                  <a:schemeClr val="tx1"/>
                </a:solidFill>
              </a:rPr>
              <a:t>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400" b="1" dirty="0"/>
              <a:t>1. O que são os discos magnéticos</a:t>
            </a:r>
            <a:r>
              <a:rPr lang="pt-BR" sz="2400" b="1" dirty="0" smtClean="0"/>
              <a:t>?</a:t>
            </a:r>
          </a:p>
          <a:p>
            <a:endParaRPr lang="pt-BR" sz="2400" b="1" dirty="0"/>
          </a:p>
          <a:p>
            <a:r>
              <a:rPr lang="pt-BR" sz="2400" b="1" dirty="0"/>
              <a:t>2. </a:t>
            </a:r>
            <a:r>
              <a:rPr lang="pt-BR" sz="2400" b="1" dirty="0"/>
              <a:t>Diferencie as técnicas RAID 0, RAID 1 e RAID 5, apresentando vantagens e desvantagens.</a:t>
            </a:r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de Dispositivos - Exercícios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Referências…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r>
              <a:rPr lang="fi-FI" sz="2000" dirty="0" smtClean="0"/>
              <a:t>Enviar para: </a:t>
            </a:r>
            <a:r>
              <a:rPr lang="fi-FI" sz="2000" u="sng" dirty="0" smtClean="0"/>
              <a:t>leandroborges@outlook.com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https://integrada.minhabiblioteca.com.br/#/books/978-85-216-2288-8</a:t>
            </a:r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2" y="2313461"/>
            <a:ext cx="834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Arquitetura de Sistemas Operacionais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. 5. ed.  Rio de Janeiro, LTC, 2017</a:t>
            </a:r>
            <a:endParaRPr lang="pt-BR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dirty="0"/>
              <a:t>MACHADO, Francis Berenger; MAIA, Luiz Paulo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Capítulo </a:t>
            </a:r>
            <a:r>
              <a:rPr lang="pt-BR" dirty="0" smtClean="0"/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84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Wingdings 3</vt:lpstr>
      <vt:lpstr>Facetado</vt:lpstr>
      <vt:lpstr>Fundamentos de Sistemas Operacionais</vt:lpstr>
      <vt:lpstr>Gerência de Dispositivos - Exercícios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516</cp:revision>
  <dcterms:created xsi:type="dcterms:W3CDTF">2019-03-15T03:25:34Z</dcterms:created>
  <dcterms:modified xsi:type="dcterms:W3CDTF">2020-05-21T22:30:46Z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