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16B34-0A3D-404D-A9D0-020348AE2029}" type="doc">
      <dgm:prSet loTypeId="urn:microsoft.com/office/officeart/2005/8/layout/orgChart1" loCatId="hierarchy" qsTypeId="urn:microsoft.com/office/officeart/2005/8/quickstyle/3d9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E765824B-01B3-48CD-B599-EB6E1020A478}">
      <dgm:prSet phldrT="[Texto]"/>
      <dgm:spPr/>
      <dgm:t>
        <a:bodyPr/>
        <a:lstStyle/>
        <a:p>
          <a:r>
            <a:rPr lang="pt-BR" dirty="0"/>
            <a:t>Conselho de administração</a:t>
          </a:r>
        </a:p>
        <a:p>
          <a:endParaRPr lang="pt-BR" dirty="0"/>
        </a:p>
      </dgm:t>
    </dgm:pt>
    <dgm:pt modelId="{BF657371-73BE-471B-AF79-C68982748186}" type="parTrans" cxnId="{6DA76493-1B5D-479F-A6DB-3CBD54623A9D}">
      <dgm:prSet/>
      <dgm:spPr/>
      <dgm:t>
        <a:bodyPr/>
        <a:lstStyle/>
        <a:p>
          <a:endParaRPr lang="pt-BR"/>
        </a:p>
      </dgm:t>
    </dgm:pt>
    <dgm:pt modelId="{F7E6DE51-89A2-4759-BD0A-0002020F4376}" type="sibTrans" cxnId="{6DA76493-1B5D-479F-A6DB-3CBD54623A9D}">
      <dgm:prSet/>
      <dgm:spPr/>
      <dgm:t>
        <a:bodyPr/>
        <a:lstStyle/>
        <a:p>
          <a:endParaRPr lang="pt-BR"/>
        </a:p>
      </dgm:t>
    </dgm:pt>
    <dgm:pt modelId="{A5F95EE9-987D-46F9-9CA5-A319B91AB4D5}">
      <dgm:prSet phldrT="[Texto]"/>
      <dgm:spPr/>
      <dgm:t>
        <a:bodyPr/>
        <a:lstStyle/>
        <a:p>
          <a:r>
            <a:rPr lang="pt-BR" dirty="0"/>
            <a:t>Recursos Humanos</a:t>
          </a:r>
        </a:p>
      </dgm:t>
    </dgm:pt>
    <dgm:pt modelId="{7D825CEF-5F6D-4BB3-B06B-3608D10B4587}" type="parTrans" cxnId="{C707FE7B-1B33-469C-BFE6-993AD67895F7}">
      <dgm:prSet/>
      <dgm:spPr/>
      <dgm:t>
        <a:bodyPr/>
        <a:lstStyle/>
        <a:p>
          <a:endParaRPr lang="pt-BR"/>
        </a:p>
      </dgm:t>
    </dgm:pt>
    <dgm:pt modelId="{06E67FE5-D8E9-45C8-B325-48C6CB0C3729}" type="sibTrans" cxnId="{C707FE7B-1B33-469C-BFE6-993AD67895F7}">
      <dgm:prSet/>
      <dgm:spPr/>
      <dgm:t>
        <a:bodyPr/>
        <a:lstStyle/>
        <a:p>
          <a:endParaRPr lang="pt-BR"/>
        </a:p>
      </dgm:t>
    </dgm:pt>
    <dgm:pt modelId="{F8F71888-4FBB-4B0E-80DC-166116B06CE5}">
      <dgm:prSet phldrT="[Texto]"/>
      <dgm:spPr/>
      <dgm:t>
        <a:bodyPr/>
        <a:lstStyle/>
        <a:p>
          <a:r>
            <a:rPr lang="pt-BR" dirty="0"/>
            <a:t>Financeiro</a:t>
          </a:r>
        </a:p>
      </dgm:t>
    </dgm:pt>
    <dgm:pt modelId="{F08660D6-5BD1-4886-B32E-17967022E3E8}" type="parTrans" cxnId="{DB3EB6D7-8779-4CF6-9D2D-AFB0312633F1}">
      <dgm:prSet/>
      <dgm:spPr/>
      <dgm:t>
        <a:bodyPr/>
        <a:lstStyle/>
        <a:p>
          <a:endParaRPr lang="pt-BR"/>
        </a:p>
      </dgm:t>
    </dgm:pt>
    <dgm:pt modelId="{31CE0D77-A280-447A-97D7-106702EB2A9A}" type="sibTrans" cxnId="{DB3EB6D7-8779-4CF6-9D2D-AFB0312633F1}">
      <dgm:prSet/>
      <dgm:spPr/>
      <dgm:t>
        <a:bodyPr/>
        <a:lstStyle/>
        <a:p>
          <a:endParaRPr lang="pt-BR"/>
        </a:p>
      </dgm:t>
    </dgm:pt>
    <dgm:pt modelId="{78782909-63EE-413A-863C-99BCBC4B3BDA}">
      <dgm:prSet phldrT="[Texto]"/>
      <dgm:spPr/>
      <dgm:t>
        <a:bodyPr/>
        <a:lstStyle/>
        <a:p>
          <a:r>
            <a:rPr lang="pt-BR" dirty="0"/>
            <a:t>Comercial</a:t>
          </a:r>
        </a:p>
      </dgm:t>
    </dgm:pt>
    <dgm:pt modelId="{EB89349C-8F4C-4493-A23F-C8592BAFF166}" type="parTrans" cxnId="{DC2EB342-A591-4443-8EEE-6FE696ACADBE}">
      <dgm:prSet/>
      <dgm:spPr/>
      <dgm:t>
        <a:bodyPr/>
        <a:lstStyle/>
        <a:p>
          <a:endParaRPr lang="pt-BR"/>
        </a:p>
      </dgm:t>
    </dgm:pt>
    <dgm:pt modelId="{61818A46-38C4-41F2-8580-D12D11B38C42}" type="sibTrans" cxnId="{DC2EB342-A591-4443-8EEE-6FE696ACADBE}">
      <dgm:prSet/>
      <dgm:spPr/>
      <dgm:t>
        <a:bodyPr/>
        <a:lstStyle/>
        <a:p>
          <a:endParaRPr lang="pt-BR"/>
        </a:p>
      </dgm:t>
    </dgm:pt>
    <dgm:pt modelId="{04F1C9B8-BADB-4EAC-AB6A-E5F4F0B6328D}" type="pres">
      <dgm:prSet presAssocID="{0FC16B34-0A3D-404D-A9D0-020348AE20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6F2A5A-EB70-46A2-9645-16D96807DAB8}" type="pres">
      <dgm:prSet presAssocID="{E765824B-01B3-48CD-B599-EB6E1020A478}" presName="hierRoot1" presStyleCnt="0">
        <dgm:presLayoutVars>
          <dgm:hierBranch val="init"/>
        </dgm:presLayoutVars>
      </dgm:prSet>
      <dgm:spPr/>
    </dgm:pt>
    <dgm:pt modelId="{3F28788F-D1DC-43DA-875C-7B62C9B94480}" type="pres">
      <dgm:prSet presAssocID="{E765824B-01B3-48CD-B599-EB6E1020A478}" presName="rootComposite1" presStyleCnt="0"/>
      <dgm:spPr/>
    </dgm:pt>
    <dgm:pt modelId="{568EDE3A-AB04-4B10-A4BA-3C6436C1654F}" type="pres">
      <dgm:prSet presAssocID="{E765824B-01B3-48CD-B599-EB6E1020A478}" presName="rootText1" presStyleLbl="node0" presStyleIdx="0" presStyleCnt="1">
        <dgm:presLayoutVars>
          <dgm:chPref val="3"/>
        </dgm:presLayoutVars>
      </dgm:prSet>
      <dgm:spPr/>
    </dgm:pt>
    <dgm:pt modelId="{FE1FD921-E5EE-481E-BE44-124C80FC44A0}" type="pres">
      <dgm:prSet presAssocID="{E765824B-01B3-48CD-B599-EB6E1020A478}" presName="rootConnector1" presStyleLbl="node1" presStyleIdx="0" presStyleCnt="0"/>
      <dgm:spPr/>
    </dgm:pt>
    <dgm:pt modelId="{C1C070B8-48AF-4547-B907-1E5B00B40F9F}" type="pres">
      <dgm:prSet presAssocID="{E765824B-01B3-48CD-B599-EB6E1020A478}" presName="hierChild2" presStyleCnt="0"/>
      <dgm:spPr/>
    </dgm:pt>
    <dgm:pt modelId="{90FCA6EF-89FC-4333-BF91-C31DAE7F1D64}" type="pres">
      <dgm:prSet presAssocID="{7D825CEF-5F6D-4BB3-B06B-3608D10B4587}" presName="Name37" presStyleLbl="parChTrans1D2" presStyleIdx="0" presStyleCnt="3"/>
      <dgm:spPr/>
    </dgm:pt>
    <dgm:pt modelId="{6C12D1B2-289C-47FB-B66C-574CD482A1E8}" type="pres">
      <dgm:prSet presAssocID="{A5F95EE9-987D-46F9-9CA5-A319B91AB4D5}" presName="hierRoot2" presStyleCnt="0">
        <dgm:presLayoutVars>
          <dgm:hierBranch val="init"/>
        </dgm:presLayoutVars>
      </dgm:prSet>
      <dgm:spPr/>
    </dgm:pt>
    <dgm:pt modelId="{68E98622-98D7-41A3-9217-AC6795CCB180}" type="pres">
      <dgm:prSet presAssocID="{A5F95EE9-987D-46F9-9CA5-A319B91AB4D5}" presName="rootComposite" presStyleCnt="0"/>
      <dgm:spPr/>
    </dgm:pt>
    <dgm:pt modelId="{24868E97-6C34-42A1-847B-AF566CA03D17}" type="pres">
      <dgm:prSet presAssocID="{A5F95EE9-987D-46F9-9CA5-A319B91AB4D5}" presName="rootText" presStyleLbl="node2" presStyleIdx="0" presStyleCnt="3">
        <dgm:presLayoutVars>
          <dgm:chPref val="3"/>
        </dgm:presLayoutVars>
      </dgm:prSet>
      <dgm:spPr/>
    </dgm:pt>
    <dgm:pt modelId="{0D2A636D-AEB1-448B-A6EE-90FD3C1AC3FD}" type="pres">
      <dgm:prSet presAssocID="{A5F95EE9-987D-46F9-9CA5-A319B91AB4D5}" presName="rootConnector" presStyleLbl="node2" presStyleIdx="0" presStyleCnt="3"/>
      <dgm:spPr/>
    </dgm:pt>
    <dgm:pt modelId="{A4828BEC-F58D-44ED-A857-BF2E08C82940}" type="pres">
      <dgm:prSet presAssocID="{A5F95EE9-987D-46F9-9CA5-A319B91AB4D5}" presName="hierChild4" presStyleCnt="0"/>
      <dgm:spPr/>
    </dgm:pt>
    <dgm:pt modelId="{2F88ECB1-DDC1-478B-8147-0611D033F5F6}" type="pres">
      <dgm:prSet presAssocID="{A5F95EE9-987D-46F9-9CA5-A319B91AB4D5}" presName="hierChild5" presStyleCnt="0"/>
      <dgm:spPr/>
    </dgm:pt>
    <dgm:pt modelId="{BD94277A-ACE9-4A75-BE36-D61CDF7C42D9}" type="pres">
      <dgm:prSet presAssocID="{F08660D6-5BD1-4886-B32E-17967022E3E8}" presName="Name37" presStyleLbl="parChTrans1D2" presStyleIdx="1" presStyleCnt="3"/>
      <dgm:spPr/>
    </dgm:pt>
    <dgm:pt modelId="{2C4DC2ED-F69E-4EAC-8DA2-A69BC90D4CE0}" type="pres">
      <dgm:prSet presAssocID="{F8F71888-4FBB-4B0E-80DC-166116B06CE5}" presName="hierRoot2" presStyleCnt="0">
        <dgm:presLayoutVars>
          <dgm:hierBranch val="init"/>
        </dgm:presLayoutVars>
      </dgm:prSet>
      <dgm:spPr/>
    </dgm:pt>
    <dgm:pt modelId="{1EE22DCA-2B5A-4D06-91A7-FDFAEA3C36A6}" type="pres">
      <dgm:prSet presAssocID="{F8F71888-4FBB-4B0E-80DC-166116B06CE5}" presName="rootComposite" presStyleCnt="0"/>
      <dgm:spPr/>
    </dgm:pt>
    <dgm:pt modelId="{C926C0B0-E78E-4C5A-9CD3-4D9A628FECB6}" type="pres">
      <dgm:prSet presAssocID="{F8F71888-4FBB-4B0E-80DC-166116B06CE5}" presName="rootText" presStyleLbl="node2" presStyleIdx="1" presStyleCnt="3">
        <dgm:presLayoutVars>
          <dgm:chPref val="3"/>
        </dgm:presLayoutVars>
      </dgm:prSet>
      <dgm:spPr/>
    </dgm:pt>
    <dgm:pt modelId="{5C398D50-6710-4F57-BE5A-4663901D03CC}" type="pres">
      <dgm:prSet presAssocID="{F8F71888-4FBB-4B0E-80DC-166116B06CE5}" presName="rootConnector" presStyleLbl="node2" presStyleIdx="1" presStyleCnt="3"/>
      <dgm:spPr/>
    </dgm:pt>
    <dgm:pt modelId="{2D94408E-5145-45CF-835E-852660EC37EF}" type="pres">
      <dgm:prSet presAssocID="{F8F71888-4FBB-4B0E-80DC-166116B06CE5}" presName="hierChild4" presStyleCnt="0"/>
      <dgm:spPr/>
    </dgm:pt>
    <dgm:pt modelId="{FC4AEA00-2F97-48EF-A635-4DA47D3A1D1A}" type="pres">
      <dgm:prSet presAssocID="{F8F71888-4FBB-4B0E-80DC-166116B06CE5}" presName="hierChild5" presStyleCnt="0"/>
      <dgm:spPr/>
    </dgm:pt>
    <dgm:pt modelId="{E0536A66-F6B4-4DA3-8BD0-F488302DBDF3}" type="pres">
      <dgm:prSet presAssocID="{EB89349C-8F4C-4493-A23F-C8592BAFF166}" presName="Name37" presStyleLbl="parChTrans1D2" presStyleIdx="2" presStyleCnt="3"/>
      <dgm:spPr/>
    </dgm:pt>
    <dgm:pt modelId="{AA111927-E4D9-4674-859B-F6CFCEB18BB9}" type="pres">
      <dgm:prSet presAssocID="{78782909-63EE-413A-863C-99BCBC4B3BDA}" presName="hierRoot2" presStyleCnt="0">
        <dgm:presLayoutVars>
          <dgm:hierBranch val="init"/>
        </dgm:presLayoutVars>
      </dgm:prSet>
      <dgm:spPr/>
    </dgm:pt>
    <dgm:pt modelId="{16594D45-9CAE-442D-BD72-386BBAF62D9C}" type="pres">
      <dgm:prSet presAssocID="{78782909-63EE-413A-863C-99BCBC4B3BDA}" presName="rootComposite" presStyleCnt="0"/>
      <dgm:spPr/>
    </dgm:pt>
    <dgm:pt modelId="{4F8CB540-6913-4831-9FCA-2E2F6314A411}" type="pres">
      <dgm:prSet presAssocID="{78782909-63EE-413A-863C-99BCBC4B3BDA}" presName="rootText" presStyleLbl="node2" presStyleIdx="2" presStyleCnt="3">
        <dgm:presLayoutVars>
          <dgm:chPref val="3"/>
        </dgm:presLayoutVars>
      </dgm:prSet>
      <dgm:spPr/>
    </dgm:pt>
    <dgm:pt modelId="{80F91B94-15F8-41A7-AEB5-56EA22346512}" type="pres">
      <dgm:prSet presAssocID="{78782909-63EE-413A-863C-99BCBC4B3BDA}" presName="rootConnector" presStyleLbl="node2" presStyleIdx="2" presStyleCnt="3"/>
      <dgm:spPr/>
    </dgm:pt>
    <dgm:pt modelId="{9E469002-EE08-4918-90E1-16A33BBC197C}" type="pres">
      <dgm:prSet presAssocID="{78782909-63EE-413A-863C-99BCBC4B3BDA}" presName="hierChild4" presStyleCnt="0"/>
      <dgm:spPr/>
    </dgm:pt>
    <dgm:pt modelId="{68A28C14-7205-4838-B93E-F3C1CA4929F2}" type="pres">
      <dgm:prSet presAssocID="{78782909-63EE-413A-863C-99BCBC4B3BDA}" presName="hierChild5" presStyleCnt="0"/>
      <dgm:spPr/>
    </dgm:pt>
    <dgm:pt modelId="{8AE634E6-F3FA-4EFB-8CD1-4BECCFCC76B4}" type="pres">
      <dgm:prSet presAssocID="{E765824B-01B3-48CD-B599-EB6E1020A478}" presName="hierChild3" presStyleCnt="0"/>
      <dgm:spPr/>
    </dgm:pt>
  </dgm:ptLst>
  <dgm:cxnLst>
    <dgm:cxn modelId="{AFF9EE00-BEF5-43E1-8657-D0BB2244357E}" type="presOf" srcId="{F8F71888-4FBB-4B0E-80DC-166116B06CE5}" destId="{C926C0B0-E78E-4C5A-9CD3-4D9A628FECB6}" srcOrd="0" destOrd="0" presId="urn:microsoft.com/office/officeart/2005/8/layout/orgChart1"/>
    <dgm:cxn modelId="{57E5971C-FB00-4672-834A-E33C14BF11FF}" type="presOf" srcId="{7D825CEF-5F6D-4BB3-B06B-3608D10B4587}" destId="{90FCA6EF-89FC-4333-BF91-C31DAE7F1D64}" srcOrd="0" destOrd="0" presId="urn:microsoft.com/office/officeart/2005/8/layout/orgChart1"/>
    <dgm:cxn modelId="{DC2EB342-A591-4443-8EEE-6FE696ACADBE}" srcId="{E765824B-01B3-48CD-B599-EB6E1020A478}" destId="{78782909-63EE-413A-863C-99BCBC4B3BDA}" srcOrd="2" destOrd="0" parTransId="{EB89349C-8F4C-4493-A23F-C8592BAFF166}" sibTransId="{61818A46-38C4-41F2-8580-D12D11B38C42}"/>
    <dgm:cxn modelId="{83E4E749-049E-436B-B53E-CAFB9694D4CD}" type="presOf" srcId="{A5F95EE9-987D-46F9-9CA5-A319B91AB4D5}" destId="{0D2A636D-AEB1-448B-A6EE-90FD3C1AC3FD}" srcOrd="1" destOrd="0" presId="urn:microsoft.com/office/officeart/2005/8/layout/orgChart1"/>
    <dgm:cxn modelId="{1970124B-5D06-476A-8A1C-FA8D264C9D92}" type="presOf" srcId="{78782909-63EE-413A-863C-99BCBC4B3BDA}" destId="{4F8CB540-6913-4831-9FCA-2E2F6314A411}" srcOrd="0" destOrd="0" presId="urn:microsoft.com/office/officeart/2005/8/layout/orgChart1"/>
    <dgm:cxn modelId="{70E57C75-6B1A-4E06-AFBD-B6C129EDB9CC}" type="presOf" srcId="{F08660D6-5BD1-4886-B32E-17967022E3E8}" destId="{BD94277A-ACE9-4A75-BE36-D61CDF7C42D9}" srcOrd="0" destOrd="0" presId="urn:microsoft.com/office/officeart/2005/8/layout/orgChart1"/>
    <dgm:cxn modelId="{C707FE7B-1B33-469C-BFE6-993AD67895F7}" srcId="{E765824B-01B3-48CD-B599-EB6E1020A478}" destId="{A5F95EE9-987D-46F9-9CA5-A319B91AB4D5}" srcOrd="0" destOrd="0" parTransId="{7D825CEF-5F6D-4BB3-B06B-3608D10B4587}" sibTransId="{06E67FE5-D8E9-45C8-B325-48C6CB0C3729}"/>
    <dgm:cxn modelId="{5A220F89-D756-4F7D-8E6F-00F2DE511CF9}" type="presOf" srcId="{0FC16B34-0A3D-404D-A9D0-020348AE2029}" destId="{04F1C9B8-BADB-4EAC-AB6A-E5F4F0B6328D}" srcOrd="0" destOrd="0" presId="urn:microsoft.com/office/officeart/2005/8/layout/orgChart1"/>
    <dgm:cxn modelId="{8F075591-0C4E-4C05-BE13-E1F3D610BF56}" type="presOf" srcId="{A5F95EE9-987D-46F9-9CA5-A319B91AB4D5}" destId="{24868E97-6C34-42A1-847B-AF566CA03D17}" srcOrd="0" destOrd="0" presId="urn:microsoft.com/office/officeart/2005/8/layout/orgChart1"/>
    <dgm:cxn modelId="{6DA76493-1B5D-479F-A6DB-3CBD54623A9D}" srcId="{0FC16B34-0A3D-404D-A9D0-020348AE2029}" destId="{E765824B-01B3-48CD-B599-EB6E1020A478}" srcOrd="0" destOrd="0" parTransId="{BF657371-73BE-471B-AF79-C68982748186}" sibTransId="{F7E6DE51-89A2-4759-BD0A-0002020F4376}"/>
    <dgm:cxn modelId="{5A72289B-07F5-416F-BE6D-3BE39298C05D}" type="presOf" srcId="{E765824B-01B3-48CD-B599-EB6E1020A478}" destId="{FE1FD921-E5EE-481E-BE44-124C80FC44A0}" srcOrd="1" destOrd="0" presId="urn:microsoft.com/office/officeart/2005/8/layout/orgChart1"/>
    <dgm:cxn modelId="{1EB095A4-7286-4D00-87EE-B6A416007450}" type="presOf" srcId="{78782909-63EE-413A-863C-99BCBC4B3BDA}" destId="{80F91B94-15F8-41A7-AEB5-56EA22346512}" srcOrd="1" destOrd="0" presId="urn:microsoft.com/office/officeart/2005/8/layout/orgChart1"/>
    <dgm:cxn modelId="{DB3EB6D7-8779-4CF6-9D2D-AFB0312633F1}" srcId="{E765824B-01B3-48CD-B599-EB6E1020A478}" destId="{F8F71888-4FBB-4B0E-80DC-166116B06CE5}" srcOrd="1" destOrd="0" parTransId="{F08660D6-5BD1-4886-B32E-17967022E3E8}" sibTransId="{31CE0D77-A280-447A-97D7-106702EB2A9A}"/>
    <dgm:cxn modelId="{417A33DB-E5B6-4189-9B28-3B677B3C8386}" type="presOf" srcId="{F8F71888-4FBB-4B0E-80DC-166116B06CE5}" destId="{5C398D50-6710-4F57-BE5A-4663901D03CC}" srcOrd="1" destOrd="0" presId="urn:microsoft.com/office/officeart/2005/8/layout/orgChart1"/>
    <dgm:cxn modelId="{C5FE16DC-CADE-44BC-9313-AA4599E64158}" type="presOf" srcId="{EB89349C-8F4C-4493-A23F-C8592BAFF166}" destId="{E0536A66-F6B4-4DA3-8BD0-F488302DBDF3}" srcOrd="0" destOrd="0" presId="urn:microsoft.com/office/officeart/2005/8/layout/orgChart1"/>
    <dgm:cxn modelId="{0C6D2CF5-9782-4064-8DB4-6A9F7C73E7C2}" type="presOf" srcId="{E765824B-01B3-48CD-B599-EB6E1020A478}" destId="{568EDE3A-AB04-4B10-A4BA-3C6436C1654F}" srcOrd="0" destOrd="0" presId="urn:microsoft.com/office/officeart/2005/8/layout/orgChart1"/>
    <dgm:cxn modelId="{77203881-2B15-4D9B-9473-EA1A69146DC9}" type="presParOf" srcId="{04F1C9B8-BADB-4EAC-AB6A-E5F4F0B6328D}" destId="{B46F2A5A-EB70-46A2-9645-16D96807DAB8}" srcOrd="0" destOrd="0" presId="urn:microsoft.com/office/officeart/2005/8/layout/orgChart1"/>
    <dgm:cxn modelId="{86E2F05D-38D3-4384-9A41-275E19927C66}" type="presParOf" srcId="{B46F2A5A-EB70-46A2-9645-16D96807DAB8}" destId="{3F28788F-D1DC-43DA-875C-7B62C9B94480}" srcOrd="0" destOrd="0" presId="urn:microsoft.com/office/officeart/2005/8/layout/orgChart1"/>
    <dgm:cxn modelId="{EC772AA5-3DFD-4794-8E33-749A80B1B4BA}" type="presParOf" srcId="{3F28788F-D1DC-43DA-875C-7B62C9B94480}" destId="{568EDE3A-AB04-4B10-A4BA-3C6436C1654F}" srcOrd="0" destOrd="0" presId="urn:microsoft.com/office/officeart/2005/8/layout/orgChart1"/>
    <dgm:cxn modelId="{ED756F26-EE38-41E9-A742-E406CF43423C}" type="presParOf" srcId="{3F28788F-D1DC-43DA-875C-7B62C9B94480}" destId="{FE1FD921-E5EE-481E-BE44-124C80FC44A0}" srcOrd="1" destOrd="0" presId="urn:microsoft.com/office/officeart/2005/8/layout/orgChart1"/>
    <dgm:cxn modelId="{756EF201-7858-48FF-AB5C-DDEA8C5A5EDA}" type="presParOf" srcId="{B46F2A5A-EB70-46A2-9645-16D96807DAB8}" destId="{C1C070B8-48AF-4547-B907-1E5B00B40F9F}" srcOrd="1" destOrd="0" presId="urn:microsoft.com/office/officeart/2005/8/layout/orgChart1"/>
    <dgm:cxn modelId="{8BADAD48-DCFC-4079-B13E-533AFDD5285D}" type="presParOf" srcId="{C1C070B8-48AF-4547-B907-1E5B00B40F9F}" destId="{90FCA6EF-89FC-4333-BF91-C31DAE7F1D64}" srcOrd="0" destOrd="0" presId="urn:microsoft.com/office/officeart/2005/8/layout/orgChart1"/>
    <dgm:cxn modelId="{2B5760B0-FEEC-490E-A060-67B4C5416FEE}" type="presParOf" srcId="{C1C070B8-48AF-4547-B907-1E5B00B40F9F}" destId="{6C12D1B2-289C-47FB-B66C-574CD482A1E8}" srcOrd="1" destOrd="0" presId="urn:microsoft.com/office/officeart/2005/8/layout/orgChart1"/>
    <dgm:cxn modelId="{D07AAA6F-8E44-407C-B34D-9474256F2960}" type="presParOf" srcId="{6C12D1B2-289C-47FB-B66C-574CD482A1E8}" destId="{68E98622-98D7-41A3-9217-AC6795CCB180}" srcOrd="0" destOrd="0" presId="urn:microsoft.com/office/officeart/2005/8/layout/orgChart1"/>
    <dgm:cxn modelId="{CF557422-E855-4BCC-8FD7-8B452251ECB4}" type="presParOf" srcId="{68E98622-98D7-41A3-9217-AC6795CCB180}" destId="{24868E97-6C34-42A1-847B-AF566CA03D17}" srcOrd="0" destOrd="0" presId="urn:microsoft.com/office/officeart/2005/8/layout/orgChart1"/>
    <dgm:cxn modelId="{47AA8689-67B6-4C7C-831E-6C58C4048BC4}" type="presParOf" srcId="{68E98622-98D7-41A3-9217-AC6795CCB180}" destId="{0D2A636D-AEB1-448B-A6EE-90FD3C1AC3FD}" srcOrd="1" destOrd="0" presId="urn:microsoft.com/office/officeart/2005/8/layout/orgChart1"/>
    <dgm:cxn modelId="{A70BEF46-BF44-469D-87C3-11A05F065320}" type="presParOf" srcId="{6C12D1B2-289C-47FB-B66C-574CD482A1E8}" destId="{A4828BEC-F58D-44ED-A857-BF2E08C82940}" srcOrd="1" destOrd="0" presId="urn:microsoft.com/office/officeart/2005/8/layout/orgChart1"/>
    <dgm:cxn modelId="{D4E00743-9EF9-4BD8-98E2-16D6F67CE2CA}" type="presParOf" srcId="{6C12D1B2-289C-47FB-B66C-574CD482A1E8}" destId="{2F88ECB1-DDC1-478B-8147-0611D033F5F6}" srcOrd="2" destOrd="0" presId="urn:microsoft.com/office/officeart/2005/8/layout/orgChart1"/>
    <dgm:cxn modelId="{6C5B0452-AC7C-4A81-8930-D71725FB4F0E}" type="presParOf" srcId="{C1C070B8-48AF-4547-B907-1E5B00B40F9F}" destId="{BD94277A-ACE9-4A75-BE36-D61CDF7C42D9}" srcOrd="2" destOrd="0" presId="urn:microsoft.com/office/officeart/2005/8/layout/orgChart1"/>
    <dgm:cxn modelId="{7FB9E4B4-6900-47D3-BEBF-8A26E2B3007B}" type="presParOf" srcId="{C1C070B8-48AF-4547-B907-1E5B00B40F9F}" destId="{2C4DC2ED-F69E-4EAC-8DA2-A69BC90D4CE0}" srcOrd="3" destOrd="0" presId="urn:microsoft.com/office/officeart/2005/8/layout/orgChart1"/>
    <dgm:cxn modelId="{B4A19792-A5E1-4301-90EF-03BBB18D1320}" type="presParOf" srcId="{2C4DC2ED-F69E-4EAC-8DA2-A69BC90D4CE0}" destId="{1EE22DCA-2B5A-4D06-91A7-FDFAEA3C36A6}" srcOrd="0" destOrd="0" presId="urn:microsoft.com/office/officeart/2005/8/layout/orgChart1"/>
    <dgm:cxn modelId="{2903676F-B474-4B83-97E2-EED9D4ADD366}" type="presParOf" srcId="{1EE22DCA-2B5A-4D06-91A7-FDFAEA3C36A6}" destId="{C926C0B0-E78E-4C5A-9CD3-4D9A628FECB6}" srcOrd="0" destOrd="0" presId="urn:microsoft.com/office/officeart/2005/8/layout/orgChart1"/>
    <dgm:cxn modelId="{05EF58C5-88A5-42C3-B94E-4DC8C6E8FC8A}" type="presParOf" srcId="{1EE22DCA-2B5A-4D06-91A7-FDFAEA3C36A6}" destId="{5C398D50-6710-4F57-BE5A-4663901D03CC}" srcOrd="1" destOrd="0" presId="urn:microsoft.com/office/officeart/2005/8/layout/orgChart1"/>
    <dgm:cxn modelId="{A0D4E6BC-817E-4AD2-93E3-72F38D450404}" type="presParOf" srcId="{2C4DC2ED-F69E-4EAC-8DA2-A69BC90D4CE0}" destId="{2D94408E-5145-45CF-835E-852660EC37EF}" srcOrd="1" destOrd="0" presId="urn:microsoft.com/office/officeart/2005/8/layout/orgChart1"/>
    <dgm:cxn modelId="{B3E5233F-A11E-4F00-8387-5CD3A7AD9C5F}" type="presParOf" srcId="{2C4DC2ED-F69E-4EAC-8DA2-A69BC90D4CE0}" destId="{FC4AEA00-2F97-48EF-A635-4DA47D3A1D1A}" srcOrd="2" destOrd="0" presId="urn:microsoft.com/office/officeart/2005/8/layout/orgChart1"/>
    <dgm:cxn modelId="{DD0F038F-1858-4E6E-AE2B-7BE411A91389}" type="presParOf" srcId="{C1C070B8-48AF-4547-B907-1E5B00B40F9F}" destId="{E0536A66-F6B4-4DA3-8BD0-F488302DBDF3}" srcOrd="4" destOrd="0" presId="urn:microsoft.com/office/officeart/2005/8/layout/orgChart1"/>
    <dgm:cxn modelId="{99387C78-C781-4236-872F-AE1002958B60}" type="presParOf" srcId="{C1C070B8-48AF-4547-B907-1E5B00B40F9F}" destId="{AA111927-E4D9-4674-859B-F6CFCEB18BB9}" srcOrd="5" destOrd="0" presId="urn:microsoft.com/office/officeart/2005/8/layout/orgChart1"/>
    <dgm:cxn modelId="{039542B7-C759-4429-B6EB-60E5BAB6546E}" type="presParOf" srcId="{AA111927-E4D9-4674-859B-F6CFCEB18BB9}" destId="{16594D45-9CAE-442D-BD72-386BBAF62D9C}" srcOrd="0" destOrd="0" presId="urn:microsoft.com/office/officeart/2005/8/layout/orgChart1"/>
    <dgm:cxn modelId="{2B40EAAF-4E18-4BB0-8A76-1B13485D85D9}" type="presParOf" srcId="{16594D45-9CAE-442D-BD72-386BBAF62D9C}" destId="{4F8CB540-6913-4831-9FCA-2E2F6314A411}" srcOrd="0" destOrd="0" presId="urn:microsoft.com/office/officeart/2005/8/layout/orgChart1"/>
    <dgm:cxn modelId="{F44C6914-C0E6-4149-9E80-32F5AC5629F1}" type="presParOf" srcId="{16594D45-9CAE-442D-BD72-386BBAF62D9C}" destId="{80F91B94-15F8-41A7-AEB5-56EA22346512}" srcOrd="1" destOrd="0" presId="urn:microsoft.com/office/officeart/2005/8/layout/orgChart1"/>
    <dgm:cxn modelId="{A90FEDD1-9DEE-404B-8F2A-8B22DB47886A}" type="presParOf" srcId="{AA111927-E4D9-4674-859B-F6CFCEB18BB9}" destId="{9E469002-EE08-4918-90E1-16A33BBC197C}" srcOrd="1" destOrd="0" presId="urn:microsoft.com/office/officeart/2005/8/layout/orgChart1"/>
    <dgm:cxn modelId="{236A1FA2-BADB-48C7-B0D0-CB19FCDB9293}" type="presParOf" srcId="{AA111927-E4D9-4674-859B-F6CFCEB18BB9}" destId="{68A28C14-7205-4838-B93E-F3C1CA4929F2}" srcOrd="2" destOrd="0" presId="urn:microsoft.com/office/officeart/2005/8/layout/orgChart1"/>
    <dgm:cxn modelId="{2C812AAB-E807-4902-AE24-9C8CECA6FA1A}" type="presParOf" srcId="{B46F2A5A-EB70-46A2-9645-16D96807DAB8}" destId="{8AE634E6-F3FA-4EFB-8CD1-4BECCFCC76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6A66-F6B4-4DA3-8BD0-F488302DBDF3}">
      <dsp:nvSpPr>
        <dsp:cNvPr id="0" name=""/>
        <dsp:cNvSpPr/>
      </dsp:nvSpPr>
      <dsp:spPr>
        <a:xfrm>
          <a:off x="4641704" y="1188680"/>
          <a:ext cx="2872677" cy="498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81"/>
              </a:lnTo>
              <a:lnTo>
                <a:pt x="2872677" y="249281"/>
              </a:lnTo>
              <a:lnTo>
                <a:pt x="2872677" y="498563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4277A-ACE9-4A75-BE36-D61CDF7C42D9}">
      <dsp:nvSpPr>
        <dsp:cNvPr id="0" name=""/>
        <dsp:cNvSpPr/>
      </dsp:nvSpPr>
      <dsp:spPr>
        <a:xfrm>
          <a:off x="4595984" y="1188680"/>
          <a:ext cx="91440" cy="49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563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CA6EF-89FC-4333-BF91-C31DAE7F1D64}">
      <dsp:nvSpPr>
        <dsp:cNvPr id="0" name=""/>
        <dsp:cNvSpPr/>
      </dsp:nvSpPr>
      <dsp:spPr>
        <a:xfrm>
          <a:off x="1769026" y="1188680"/>
          <a:ext cx="2872677" cy="498563"/>
        </a:xfrm>
        <a:custGeom>
          <a:avLst/>
          <a:gdLst/>
          <a:ahLst/>
          <a:cxnLst/>
          <a:rect l="0" t="0" r="0" b="0"/>
          <a:pathLst>
            <a:path>
              <a:moveTo>
                <a:pt x="2872677" y="0"/>
              </a:moveTo>
              <a:lnTo>
                <a:pt x="2872677" y="249281"/>
              </a:lnTo>
              <a:lnTo>
                <a:pt x="0" y="249281"/>
              </a:lnTo>
              <a:lnTo>
                <a:pt x="0" y="498563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EDE3A-AB04-4B10-A4BA-3C6436C1654F}">
      <dsp:nvSpPr>
        <dsp:cNvPr id="0" name=""/>
        <dsp:cNvSpPr/>
      </dsp:nvSpPr>
      <dsp:spPr>
        <a:xfrm>
          <a:off x="3454647" y="1623"/>
          <a:ext cx="2374113" cy="1187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 extrusionH="28000" prstMaterial="matte"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Conselho de administração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 dirty="0"/>
        </a:p>
      </dsp:txBody>
      <dsp:txXfrm>
        <a:off x="3454647" y="1623"/>
        <a:ext cx="2374113" cy="1187056"/>
      </dsp:txXfrm>
    </dsp:sp>
    <dsp:sp modelId="{24868E97-6C34-42A1-847B-AF566CA03D17}">
      <dsp:nvSpPr>
        <dsp:cNvPr id="0" name=""/>
        <dsp:cNvSpPr/>
      </dsp:nvSpPr>
      <dsp:spPr>
        <a:xfrm>
          <a:off x="581969" y="1687243"/>
          <a:ext cx="2374113" cy="1187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 extrusionH="28000" prstMaterial="matte"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Recursos Humanos</a:t>
          </a:r>
        </a:p>
      </dsp:txBody>
      <dsp:txXfrm>
        <a:off x="581969" y="1687243"/>
        <a:ext cx="2374113" cy="1187056"/>
      </dsp:txXfrm>
    </dsp:sp>
    <dsp:sp modelId="{C926C0B0-E78E-4C5A-9CD3-4D9A628FECB6}">
      <dsp:nvSpPr>
        <dsp:cNvPr id="0" name=""/>
        <dsp:cNvSpPr/>
      </dsp:nvSpPr>
      <dsp:spPr>
        <a:xfrm>
          <a:off x="3454647" y="1687243"/>
          <a:ext cx="2374113" cy="1187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 extrusionH="28000" prstMaterial="matte"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Financeiro</a:t>
          </a:r>
        </a:p>
      </dsp:txBody>
      <dsp:txXfrm>
        <a:off x="3454647" y="1687243"/>
        <a:ext cx="2374113" cy="1187056"/>
      </dsp:txXfrm>
    </dsp:sp>
    <dsp:sp modelId="{4F8CB540-6913-4831-9FCA-2E2F6314A411}">
      <dsp:nvSpPr>
        <dsp:cNvPr id="0" name=""/>
        <dsp:cNvSpPr/>
      </dsp:nvSpPr>
      <dsp:spPr>
        <a:xfrm>
          <a:off x="6327325" y="1687243"/>
          <a:ext cx="2374113" cy="1187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 extrusionH="28000" prstMaterial="matte"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Comercial</a:t>
          </a:r>
        </a:p>
      </dsp:txBody>
      <dsp:txXfrm>
        <a:off x="6327325" y="1687243"/>
        <a:ext cx="2374113" cy="118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3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7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5ACB4-C3C2-4B00-AFCB-BD3AC02A0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KIT CABO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01B6E-856B-4FAF-AC40-6130427F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Fundada em 1960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7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ECBA-E145-4FE3-A728-07E3B12D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da empresa Kit Cabo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B24131A-BBBC-43B2-B030-DDF863097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90946"/>
              </p:ext>
            </p:extLst>
          </p:nvPr>
        </p:nvGraphicFramePr>
        <p:xfrm>
          <a:off x="1096963" y="2108200"/>
          <a:ext cx="9283409" cy="287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453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3"/>
      </a:lt2>
      <a:accent1>
        <a:srgbClr val="DD33C7"/>
      </a:accent1>
      <a:accent2>
        <a:srgbClr val="9A21CB"/>
      </a:accent2>
      <a:accent3>
        <a:srgbClr val="6533DD"/>
      </a:accent3>
      <a:accent4>
        <a:srgbClr val="3346D0"/>
      </a:accent4>
      <a:accent5>
        <a:srgbClr val="338EDD"/>
      </a:accent5>
      <a:accent6>
        <a:srgbClr val="1EB2BA"/>
      </a:accent6>
      <a:hlink>
        <a:srgbClr val="4674C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RetrospectVTI</vt:lpstr>
      <vt:lpstr>KIT CABO </vt:lpstr>
      <vt:lpstr>Estrutura da empresa Kit Cabo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CABO </dc:title>
  <dc:creator>Michael Felipe</dc:creator>
  <cp:lastModifiedBy>Michael Felipe</cp:lastModifiedBy>
  <cp:revision>2</cp:revision>
  <dcterms:created xsi:type="dcterms:W3CDTF">2020-05-13T23:43:14Z</dcterms:created>
  <dcterms:modified xsi:type="dcterms:W3CDTF">2020-05-14T00:57:43Z</dcterms:modified>
</cp:coreProperties>
</file>