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5" r:id="rId5"/>
    <p:sldId id="310" r:id="rId6"/>
    <p:sldId id="311" r:id="rId7"/>
  </p:sldIdLst>
  <p:sldSz cx="12188825" cy="6858000"/>
  <p:notesSz cx="6858000" cy="9144000"/>
  <p:custDataLst>
    <p:tags r:id="rId1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1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13/05/2020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13/05/2020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terminalrosario.wordpress.com/2015/07/06/las-redes-sociales-nos-han-enganad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terminalrosario.wordpress.com/2015/07/06/las-redes-sociales-nos-han-engana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pt-B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INTERNET</a:t>
            </a:r>
            <a:b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78BABB-0CE9-442A-A658-AABB44825E89}"/>
              </a:ext>
            </a:extLst>
          </p:cNvPr>
          <p:cNvSpPr/>
          <p:nvPr/>
        </p:nvSpPr>
        <p:spPr>
          <a:xfrm>
            <a:off x="3048000" y="3105835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pt-BR" sz="4000" dirty="0"/>
              <a:t>A INTERNET</a:t>
            </a:r>
            <a:endParaRPr lang="en-US" sz="40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Oque a internet oferece</a:t>
            </a:r>
          </a:p>
          <a:p>
            <a:pPr rtl="0"/>
            <a:r>
              <a:rPr lang="pt-BR" dirty="0"/>
              <a:t>Como se transfere a informação</a:t>
            </a:r>
          </a:p>
          <a:p>
            <a:pPr rtl="0"/>
            <a:r>
              <a:rPr lang="pt-BR" dirty="0"/>
              <a:t>Ligar-se à internet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E8890E-90ED-49E0-92BC-F437CCED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34572" y="2060848"/>
            <a:ext cx="3810000" cy="2088232"/>
          </a:xfrm>
          <a:prstGeom prst="rect">
            <a:avLst/>
          </a:prstGeo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12E1A-E697-4156-A302-9AF5ED90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u="sng" dirty="0"/>
              <a:t>LIGAR-SE À INTERNET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A3BF1-4B69-4B7A-AD40-0CD627EE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softEdge rad="0"/>
          </a:effectLst>
        </p:spPr>
        <p:txBody>
          <a:bodyPr/>
          <a:lstStyle/>
          <a:p>
            <a:pPr algn="ctr"/>
            <a:r>
              <a:rPr lang="pt-BR" dirty="0"/>
              <a:t>Computador	</a:t>
            </a:r>
          </a:p>
          <a:p>
            <a:pPr algn="ctr"/>
            <a:r>
              <a:rPr lang="pt-BR" dirty="0"/>
              <a:t>Programa</a:t>
            </a:r>
          </a:p>
          <a:p>
            <a:pPr algn="ctr"/>
            <a:r>
              <a:rPr lang="pt-BR" dirty="0"/>
              <a:t>Modem</a:t>
            </a:r>
          </a:p>
          <a:p>
            <a:pPr algn="ctr"/>
            <a:r>
              <a:rPr lang="pt-BR" dirty="0"/>
              <a:t>Serviço comercial online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21A237-A801-4BEB-B2BE-0FC465C0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34572" y="2060848"/>
            <a:ext cx="3810000" cy="208823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0635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28</Words>
  <Application>Microsoft Office PowerPoint</Application>
  <PresentationFormat>Personalizar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Corbel</vt:lpstr>
      <vt:lpstr>Túnel Azul Digital 16X9</vt:lpstr>
      <vt:lpstr>INTERNET </vt:lpstr>
      <vt:lpstr>A INTERNET</vt:lpstr>
      <vt:lpstr>LIGAR-SE À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2020-05-14T01:57:35Z</dcterms:created>
  <dcterms:modified xsi:type="dcterms:W3CDTF">2020-05-14T02:12:44Z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