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23"/>
  </p:notesMasterIdLst>
  <p:sldIdLst>
    <p:sldId id="256" r:id="rId19"/>
    <p:sldId id="354" r:id="rId20"/>
    <p:sldId id="35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4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8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-85-216-2288-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="" xmlns:a16="http://schemas.microsoft.com/office/drawing/2014/main" id="{4F57DB1C-6494-4CC4-A5E8-931957565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="" xmlns:a16="http://schemas.microsoft.com/office/drawing/2014/main" id="{FFFB778B-5206-4BB0-A468-327E713676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6C0471D-BE03-4D81-BDB5-D510BC0D8A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2721A85-1EA4-4D87-97AB-0BB4AB78F9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5E836EB-03CD-4BA5-A751-21D2ACC2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A27691EB-14CF-4237-B5EB-C94B92677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</a:t>
            </a:r>
            <a:r>
              <a:rPr lang="pt-BR" sz="6000" dirty="0" smtClean="0">
                <a:solidFill>
                  <a:schemeClr val="tx1"/>
                </a:solidFill>
              </a:rPr>
              <a:t>de Sistemas </a:t>
            </a:r>
            <a:r>
              <a:rPr lang="pt-BR" sz="6000" dirty="0">
                <a:solidFill>
                  <a:schemeClr val="tx1"/>
                </a:solidFill>
              </a:rPr>
              <a:t>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4824"/>
            <a:ext cx="8849222" cy="4540897"/>
          </a:xfrm>
        </p:spPr>
        <p:txBody>
          <a:bodyPr>
            <a:normAutofit fontScale="70000" lnSpcReduction="20000"/>
          </a:bodyPr>
          <a:lstStyle/>
          <a:p>
            <a:r>
              <a:rPr lang="pt-BR" sz="2800" b="1" dirty="0" smtClean="0"/>
              <a:t>Avisos importantes!</a:t>
            </a:r>
          </a:p>
          <a:p>
            <a:endParaRPr lang="pt-BR" sz="2800" b="1" dirty="0"/>
          </a:p>
          <a:p>
            <a:r>
              <a:rPr lang="pt-BR" sz="2800" b="1" dirty="0" smtClean="0"/>
              <a:t>Conteúdo:</a:t>
            </a:r>
          </a:p>
          <a:p>
            <a:pPr lvl="1"/>
            <a:r>
              <a:rPr lang="pt-BR" sz="2600" b="1" dirty="0" smtClean="0"/>
              <a:t>A partir da “</a:t>
            </a:r>
            <a:r>
              <a:rPr lang="pt-BR" sz="2600" b="1" smtClean="0"/>
              <a:t>Aula </a:t>
            </a:r>
            <a:r>
              <a:rPr lang="pt-BR" sz="2600" b="1" smtClean="0"/>
              <a:t>06”</a:t>
            </a:r>
            <a:endParaRPr lang="pt-BR" sz="2600" b="1" dirty="0" smtClean="0"/>
          </a:p>
          <a:p>
            <a:endParaRPr lang="pt-BR" sz="2800" b="1" dirty="0"/>
          </a:p>
          <a:p>
            <a:r>
              <a:rPr lang="pt-BR" sz="2800" b="1" dirty="0" smtClean="0"/>
              <a:t>Tenha em mãos todos os slides...</a:t>
            </a:r>
          </a:p>
          <a:p>
            <a:pPr lvl="1"/>
            <a:r>
              <a:rPr lang="pt-BR" sz="2600" b="1" dirty="0" smtClean="0"/>
              <a:t>A prova será de consulta! :D</a:t>
            </a:r>
          </a:p>
          <a:p>
            <a:endParaRPr lang="pt-BR" sz="2800" b="1" dirty="0"/>
          </a:p>
          <a:p>
            <a:r>
              <a:rPr lang="pt-BR" sz="2800" b="1" dirty="0" smtClean="0"/>
              <a:t>Horário</a:t>
            </a:r>
          </a:p>
          <a:p>
            <a:pPr lvl="1"/>
            <a:r>
              <a:rPr lang="pt-BR" sz="2600" b="1" dirty="0" smtClean="0"/>
              <a:t>19h10 às 22h00</a:t>
            </a:r>
          </a:p>
          <a:p>
            <a:endParaRPr lang="pt-BR" sz="2800" b="1" dirty="0"/>
          </a:p>
          <a:p>
            <a:r>
              <a:rPr lang="pt-BR" sz="2800" b="1" dirty="0" smtClean="0"/>
              <a:t>O link será disponibilizado na aula ao vivo!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75385" cy="1135224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NP2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400" b="1" dirty="0"/>
              <a:t>1. </a:t>
            </a:r>
            <a:r>
              <a:rPr lang="pt-BR" sz="2400" b="1" dirty="0"/>
              <a:t>O que são clusters e como são utilizados</a:t>
            </a:r>
            <a:r>
              <a:rPr lang="pt-BR" sz="2400" b="1" dirty="0" smtClean="0"/>
              <a:t>?</a:t>
            </a:r>
            <a:endParaRPr lang="pt-BR" sz="2400" b="1" dirty="0" smtClean="0"/>
          </a:p>
          <a:p>
            <a:endParaRPr lang="pt-BR" sz="2400" b="1" dirty="0"/>
          </a:p>
          <a:p>
            <a:r>
              <a:rPr lang="pt-BR" sz="2400" b="1" dirty="0"/>
              <a:t>2. </a:t>
            </a:r>
            <a:r>
              <a:rPr lang="pt-BR" sz="2400" b="1" dirty="0"/>
              <a:t>O que são Sistemas </a:t>
            </a:r>
            <a:r>
              <a:rPr lang="pt-BR" sz="2400" b="1" dirty="0" smtClean="0"/>
              <a:t>Distribuídos</a:t>
            </a:r>
            <a:r>
              <a:rPr lang="pt-BR" sz="2400" b="1" dirty="0"/>
              <a:t>? Descreva um breve resumo</a:t>
            </a:r>
            <a:r>
              <a:rPr lang="pt-BR" sz="2400" b="1" dirty="0" smtClean="0"/>
              <a:t>.</a:t>
            </a:r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10275" cy="10688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Sistemas com Múltiplos Processadores </a:t>
            </a:r>
            <a:r>
              <a:rPr lang="pt-BR" b="1" dirty="0">
                <a:solidFill>
                  <a:schemeClr val="tx1"/>
                </a:solidFill>
              </a:rPr>
              <a:t>- Exercícios</a:t>
            </a:r>
          </a:p>
        </p:txBody>
      </p:sp>
    </p:spTree>
    <p:extLst>
      <p:ext uri="{BB962C8B-B14F-4D97-AF65-F5344CB8AC3E}">
        <p14:creationId xmlns:p14="http://schemas.microsoft.com/office/powerpoint/2010/main" val="27746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Referências…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6"/>
            <a:ext cx="10256138" cy="5102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r>
              <a:rPr lang="fi-FI" sz="2000" dirty="0" smtClean="0"/>
              <a:t>Enviar para: </a:t>
            </a:r>
            <a:r>
              <a:rPr lang="fi-FI" sz="2000" u="sng" dirty="0" smtClean="0"/>
              <a:t>leandroborges@outlook.com</a:t>
            </a:r>
          </a:p>
        </p:txBody>
      </p:sp>
      <p:sp>
        <p:nvSpPr>
          <p:cNvPr id="6" name="Retângulo 3">
            <a:extLst>
              <a:ext uri="{FF2B5EF4-FFF2-40B4-BE49-F238E27FC236}">
                <a16:creationId xmlns="" xmlns:a16="http://schemas.microsoft.com/office/drawing/2014/main" id="{0CC195FF-D803-4D07-A639-9D09CACFAAA8}"/>
              </a:ext>
            </a:extLst>
          </p:cNvPr>
          <p:cNvSpPr/>
          <p:nvPr/>
        </p:nvSpPr>
        <p:spPr>
          <a:xfrm>
            <a:off x="677332" y="3712918"/>
            <a:ext cx="8349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linkClick r:id="rId3"/>
              </a:rPr>
              <a:t>https://integrada.minhabiblioteca.com.br/#/books/978-85-216-2288-8</a:t>
            </a:r>
            <a:endParaRPr lang="pt-B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2" y="2313461"/>
            <a:ext cx="834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Arquitetura de Sistemas Operacionais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. 5. ed.  Rio de Janeiro, LTC, 2017</a:t>
            </a:r>
            <a:endParaRPr lang="pt-BR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dirty="0"/>
              <a:t>MACHADO, Francis Berenger; MAIA, Luiz Paulo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Capítulo </a:t>
            </a:r>
            <a:r>
              <a:rPr lang="pt-BR" dirty="0" smtClean="0"/>
              <a:t>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123</Words>
  <Application>Microsoft Office PowerPoint</Application>
  <PresentationFormat>Widescreen</PresentationFormat>
  <Paragraphs>37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 3</vt:lpstr>
      <vt:lpstr>Facetado</vt:lpstr>
      <vt:lpstr>Fundamentos de Sistemas Operacionais</vt:lpstr>
      <vt:lpstr>NP2</vt:lpstr>
      <vt:lpstr>Sistemas com Múltiplos Processadores - Exercícios</vt:lpstr>
      <vt:lpstr>Referências…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519</cp:revision>
  <dcterms:created xsi:type="dcterms:W3CDTF">2019-03-15T03:25:34Z</dcterms:created>
  <dcterms:modified xsi:type="dcterms:W3CDTF">2020-05-28T23:33:55Z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