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23"/>
  </p:notesMasterIdLst>
  <p:sldIdLst>
    <p:sldId id="256" r:id="rId19"/>
    <p:sldId id="324" r:id="rId20"/>
    <p:sldId id="35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7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9562" y="288627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</a:t>
            </a:r>
            <a:r>
              <a:rPr lang="pt-BR" b="1" dirty="0">
                <a:solidFill>
                  <a:schemeClr val="tx1"/>
                </a:solidFill>
              </a:rPr>
              <a:t>d</a:t>
            </a:r>
            <a:r>
              <a:rPr lang="pt-BR" b="1" dirty="0" smtClean="0">
                <a:solidFill>
                  <a:schemeClr val="tx1"/>
                </a:solidFill>
              </a:rPr>
              <a:t>e memória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/>
              <a:t>1. Quais as funções básicas da gerência de memória?</a:t>
            </a:r>
          </a:p>
          <a:p>
            <a:endParaRPr lang="pt-BR" sz="2400" b="1" dirty="0"/>
          </a:p>
          <a:p>
            <a:r>
              <a:rPr lang="pt-BR" sz="2400" b="1" dirty="0"/>
              <a:t>2. O que é Alocação </a:t>
            </a:r>
            <a:r>
              <a:rPr lang="pt-BR" sz="2400" b="1" dirty="0" smtClean="0"/>
              <a:t>Contígua </a:t>
            </a:r>
            <a:r>
              <a:rPr lang="pt-BR" sz="2400" b="1" dirty="0"/>
              <a:t>Simples? Descreva as principais características.</a:t>
            </a:r>
          </a:p>
          <a:p>
            <a:endParaRPr lang="pt-BR" sz="2400" b="1" dirty="0"/>
          </a:p>
          <a:p>
            <a:r>
              <a:rPr lang="pt-BR" sz="2400" b="1" dirty="0"/>
              <a:t>3. Existem 3 estratégias de alocação de partição. Qual o nome e as características de cada uma delas?</a:t>
            </a:r>
          </a:p>
          <a:p>
            <a:endParaRPr lang="pt-BR" sz="2400" b="1" dirty="0"/>
          </a:p>
          <a:p>
            <a:r>
              <a:rPr lang="pt-BR" sz="2400" b="1" dirty="0"/>
              <a:t>4. O que é swapping e para que é utilizada esta técnica?</a:t>
            </a:r>
          </a:p>
          <a:p>
            <a:endParaRPr lang="pt-BR" sz="2400" b="1" dirty="0"/>
          </a:p>
          <a:p>
            <a:r>
              <a:rPr lang="pt-BR" sz="2400" b="1" dirty="0"/>
              <a:t>5. Por que é importante o uso de um </a:t>
            </a:r>
            <a:r>
              <a:rPr lang="pt-BR" sz="2400" b="1" dirty="0" err="1"/>
              <a:t>loader</a:t>
            </a:r>
            <a:r>
              <a:rPr lang="pt-BR" sz="2400" b="1" dirty="0"/>
              <a:t> com relocação </a:t>
            </a:r>
            <a:r>
              <a:rPr lang="pt-BR" sz="2400" b="1" dirty="0" smtClean="0"/>
              <a:t>dinâmica </a:t>
            </a:r>
            <a:r>
              <a:rPr lang="pt-BR" sz="2400" b="1" dirty="0"/>
              <a:t>para que a técnica de swapping possa ser implementada?</a:t>
            </a:r>
          </a:p>
          <a:p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Exercícios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313461"/>
            <a:ext cx="834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Capítulo9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135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Gerência de memória</vt:lpstr>
      <vt:lpstr>Exercícios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504</cp:revision>
  <dcterms:created xsi:type="dcterms:W3CDTF">2019-03-15T03:25:34Z</dcterms:created>
  <dcterms:modified xsi:type="dcterms:W3CDTF">2020-05-07T23:12:13Z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