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303"/>
    <a:srgbClr val="A1420E"/>
    <a:srgbClr val="FFD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0D-414A-85A3-4835DD86975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0D-414A-85A3-4835DD86975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0D-414A-85A3-4835DD869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2822256"/>
        <c:axId val="1512896128"/>
      </c:barChart>
      <c:catAx>
        <c:axId val="151282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12896128"/>
        <c:crosses val="autoZero"/>
        <c:auto val="1"/>
        <c:lblAlgn val="ctr"/>
        <c:lblOffset val="100"/>
        <c:noMultiLvlLbl val="0"/>
      </c:catAx>
      <c:valAx>
        <c:axId val="151289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1282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AE134-9461-45A0-8722-2D49E84BFF10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8D3F2-4630-4A1D-9519-24B53538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1F840-55FC-489A-BEC7-328B2CC0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6A063C-BD71-43B6-AEFA-B6EC51580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AF7EF0-15BC-4EC9-8D67-B14D0A5E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42C1-58BF-4171-B7A5-AEF1BDCF9874}" type="datetime1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AF24A-22BA-4AA1-8385-E317D81D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1234556 MICHAEL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E313A1-ED20-4ED2-9D10-8C81DDAA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895-E096-43D7-8094-60E680761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35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DE2AE-2703-4E99-8F98-AB2D10DB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E578BB-56BE-4E30-9A65-119E8BE6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BF7D0F-634D-460C-9EF0-6CF8B905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9179-0A4A-489A-8484-62675D3A36AE}" type="datetime1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3EB8E7-BCD2-48D3-A8BF-015CC98B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1234556 MICHAEL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BD355C-A9B4-47AE-A1E0-EE1EBA95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895-E096-43D7-8094-60E680761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6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9ADB12-193B-4F3A-87B7-59FB8E69C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29E483-4E5E-41A3-A6C7-428CD799F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00D6B3-6F80-4322-89C4-3C153783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069A-8E2A-4C2F-8C33-F7A8AE689DDB}" type="datetime1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07C21C-180A-4227-A4DB-D3DFFC58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1234556 MICHAEL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2052A-3618-454F-9E90-69E48AC7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895-E096-43D7-8094-60E680761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3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A4C93-67BE-419A-ABEF-6BFA67E7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63D1B-B9EF-4A44-95F7-DA626F592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1E7805-4A03-42C4-8396-DCCEFC18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DC1-B35B-4544-B8B5-0170791EADC8}" type="datetime1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62F2A3-B2AC-438F-8932-0648CF2C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1234556 MICHAEL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EA258-4DED-4102-952A-B9940741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895-E096-43D7-8094-60E680761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9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66446-39D6-4C83-961F-45837CDB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BAA751-1375-4FB2-80C1-5227ACCD9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A20015-E572-430B-8F22-7FB6D90B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AEFF-EA0E-46BA-B431-9FC8CD505248}" type="datetime1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91DB15-CE66-4A9C-849B-D4D3788A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1234556 MICHAEL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E12A9A-D739-4CF7-8E08-DDF844AF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895-E096-43D7-8094-60E680761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30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48B6F-454D-47A5-A7BB-D1FC6E23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AE3AC6-77DA-4C8D-AFBD-730E83A26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26763B-F2F5-4BDF-BDFC-254E1C3A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27612E-ADC3-48B1-8848-D04637DA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0786-1E76-4FE7-BD38-A468F2FBFDD7}" type="datetime1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6E611-4618-4FD3-8B81-16217912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1234556 MICHAEL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092B21-DF7F-48DF-94EB-CE309448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895-E096-43D7-8094-60E680761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21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FD0E4-A8CC-4C1B-BF11-021F0C2D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147A35-91E0-4D77-A071-7EAE4FB36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EEE15B-9108-43BE-9CAD-815831282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A7264B-5F67-4AB0-B2A7-F4C82C9D4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052331-F12E-43FF-B062-694AAADF6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F45DDB-08B0-4739-AF5E-F8BF9BDF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C70-96DC-4EDE-A4E7-012934F68345}" type="datetime1">
              <a:rPr lang="pt-BR" smtClean="0"/>
              <a:t>13/05/2020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EC4338-9947-40BB-A6FD-3B915EC2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1234556 MICHAEL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4469A9B-606B-4CBC-AFBB-E9C4D413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895-E096-43D7-8094-60E680761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FDAA8-FCA6-4F23-ABED-3C980922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A14054-677C-47B1-9663-223ABB4E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4CEB-9853-46A1-AD9E-F815962D2A42}" type="datetime1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E0D1D7-F207-46BC-888A-77D47293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1234556 MICHAEL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8078C4-B12E-4194-94A5-0944B005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895-E096-43D7-8094-60E680761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3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CB1B86-02C2-4F60-BF16-CDD7952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B37E-865C-4BB7-BC78-FFBE12E34FB4}" type="datetime1">
              <a:rPr lang="pt-BR" smtClean="0"/>
              <a:t>13/05/2020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28EEB4-BCA5-47AE-9356-97F0CC73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1234556 MICHAEL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B7AE9E-7C34-48CE-A690-00B95C6C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895-E096-43D7-8094-60E680761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0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138E8-2B51-45CE-BDF5-FC2A02FA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D6AA66-0CB1-4C24-8E4D-37EA13EC4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ADB9F0-9C87-4100-8A84-AA19A0847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EBA984-AF09-4817-A9D1-014D550E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970-0299-45A8-A8AB-215E1EA3A879}" type="datetime1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CF6D88-0D0C-4341-8B25-276279CF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1234556 MICHAEL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4ADC1D-10E9-4C5D-81AF-4D4136AE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895-E096-43D7-8094-60E680761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33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FE529-D400-42B5-B43B-337F522C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DDBF45-3390-40F3-B14D-70FC3D202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9BB845-0F81-4723-9DF7-1CBDF279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E0BCB4-33A7-4D92-B6A2-3A2181E9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B009-6EFF-4539-A188-A6E333A59127}" type="datetime1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BBB52A-E743-45DA-8A95-B2403A31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1234556 MICHAEL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3A693D-E8BA-4ECC-A58A-CFE2E1F7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895-E096-43D7-8094-60E680761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68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4AE371-633E-4510-AFC6-BD7E256A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8CD471-C18D-4292-A4E5-CA928F1C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29DB7-A3C8-4B87-9496-1E5C1E00D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E5FB-D841-4A00-AE28-0FE805DEAEA4}" type="datetime1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C49A88-9680-4B4B-BED6-ABCDE50B1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1234556 MICHAEL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65F11-5821-4CB4-82B9-2562E48D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1895-E096-43D7-8094-60E680761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45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citron--vert.deviantart.com/art/The-Lion-King-Poster-260180948" TargetMode="External"/><Relationship Id="rId7" Type="http://schemas.openxmlformats.org/officeDocument/2006/relationships/hyperlink" Target="https://freehighresolutiongraphicsandclipart.blogspot.com/2010/09/blog-pos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://www.pngall.com/the-lion-king-png/download/32281" TargetMode="External"/><Relationship Id="rId5" Type="http://schemas.openxmlformats.org/officeDocument/2006/relationships/hyperlink" Target="https://openclipart.org/detail/182635/palm-trees---palmiers-by-cyberscooty-182635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pixabay.com/en/cloud-blue-sky-nature-weather-309024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EF0D1-A790-4767-89BB-70023DC18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Principio de Sistemas de Informação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294EC2-8CEA-4C99-9192-85E85387E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FCG/FACSUL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0405E7-A7A1-4042-926F-0C66DA89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88004699-456 MICHAEL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9B23FE-A5D5-4F4D-BE5D-F63622B9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895-E096-43D7-8094-60E68076164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6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82C610-B6A4-4FB3-B623-C09825D5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 Office	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B72020-5A39-4D05-A1AA-2EDC34C9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Word</a:t>
            </a:r>
          </a:p>
          <a:p>
            <a:r>
              <a:rPr lang="pt-BR" dirty="0"/>
              <a:t>Excel	</a:t>
            </a:r>
          </a:p>
          <a:p>
            <a:r>
              <a:rPr lang="pt-BR" dirty="0"/>
              <a:t>PowerPoint	</a:t>
            </a:r>
          </a:p>
          <a:p>
            <a:r>
              <a:rPr lang="pt-BR" dirty="0"/>
              <a:t>Outlook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7670F8-50E6-41C7-B766-89FB4203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88004699-456 MICHAEL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691D06-8102-4A12-BBFD-F4B109B1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895-E096-43D7-8094-60E68076164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51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rgbClr val="241303"/>
            </a:gs>
            <a:gs pos="0">
              <a:srgbClr val="FFD44A"/>
            </a:gs>
            <a:gs pos="100000">
              <a:schemeClr val="accent4">
                <a:lumMod val="60000"/>
                <a:lumOff val="40000"/>
              </a:schemeClr>
            </a:gs>
            <a:gs pos="67000">
              <a:srgbClr val="FFD44A"/>
            </a:gs>
            <a:gs pos="67000">
              <a:srgbClr val="24130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82C610-B6A4-4FB3-B623-C09825D5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kaPosse" panose="02020500000000000000" pitchFamily="18" charset="0"/>
              </a:rPr>
              <a:t>Lion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8BE5739-7CEB-4AC8-9D4C-E915CBC0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88004699-456 MICHAEL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F538043-B757-4C3A-8300-C9AA626A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895-E096-43D7-8094-60E680761647}" type="slidenum">
              <a:rPr lang="pt-BR" smtClean="0"/>
              <a:t>3</a:t>
            </a:fld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FB1FA49-2FFA-4A9C-B07D-D6EE8C05A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7100" y="47984"/>
            <a:ext cx="5143500" cy="6175974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pic>
        <p:nvPicPr>
          <p:cNvPr id="23" name="Espaço Reservado para Conteúdo 22">
            <a:extLst>
              <a:ext uri="{FF2B5EF4-FFF2-40B4-BE49-F238E27FC236}">
                <a16:creationId xmlns:a16="http://schemas.microsoft.com/office/drawing/2014/main" id="{5BFE5663-A5D7-4326-A5C1-4AC7B3FB3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 flipV="1">
            <a:off x="8182848" y="7175500"/>
            <a:ext cx="39528" cy="47625"/>
          </a:xfr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1167DE7-DF9A-4F8F-9162-1AC98A248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371057" y="2518117"/>
            <a:ext cx="2571916" cy="251726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622C2695-2E15-4D46-B5F3-2E2932723A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65223" y="0"/>
            <a:ext cx="3974855" cy="670294"/>
          </a:xfrm>
          <a:prstGeom prst="rect">
            <a:avLst/>
          </a:prstGeom>
          <a:effectLst>
            <a:outerShdw blurRad="50800" dist="50800" dir="5400000" sx="97000" sy="97000" algn="ctr" rotWithShape="0">
              <a:schemeClr val="bg1"/>
            </a:outerShdw>
          </a:effectLst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B194CB5-CCE3-461F-BA4B-899E89EF7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49027" y="2518117"/>
            <a:ext cx="2571916" cy="251726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D80E41FD-AC8F-451C-8C6D-31E7B2BED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097671" y="34552"/>
            <a:ext cx="1929106" cy="752006"/>
          </a:xfrm>
          <a:prstGeom prst="rect">
            <a:avLst/>
          </a:prstGeom>
          <a:effectLst>
            <a:outerShdw blurRad="50800" dist="50800" dir="5400000" sx="104000" sy="104000" algn="ctr" rotWithShape="0">
              <a:schemeClr val="bg1"/>
            </a:outerShdw>
          </a:effectLst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C135DB4B-DA43-4072-AF67-3D9CCB33B9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898286" y="1082093"/>
            <a:ext cx="1338384" cy="521730"/>
          </a:xfrm>
          <a:prstGeom prst="rect">
            <a:avLst/>
          </a:prstGeom>
          <a:effectLst>
            <a:outerShdw blurRad="50800" dist="50800" dir="5400000" sx="104000" sy="104000" algn="ctr" rotWithShape="0">
              <a:schemeClr val="bg1"/>
            </a:outerShdw>
          </a:effectLst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1A196883-44CF-498D-878E-2B45A318C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037826" y="12946"/>
            <a:ext cx="1929106" cy="752006"/>
          </a:xfrm>
          <a:prstGeom prst="rect">
            <a:avLst/>
          </a:prstGeom>
          <a:effectLst>
            <a:outerShdw blurRad="50800" dist="50800" dir="5400000" sx="104000" sy="104000" algn="ctr" rotWithShape="0">
              <a:schemeClr val="bg1"/>
            </a:outerShdw>
          </a:effectLst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C72CD20A-C910-47FF-8E8E-1F20589BF9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002379" y="5499067"/>
            <a:ext cx="727093" cy="6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82C610-B6A4-4FB3-B623-C09825D5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Meu Gráfico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DCEB6D13-B1B8-46AA-8A5B-6A28B4EF6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2411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CA0B4E6-ECA0-4383-B170-F2183B5C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1234556 </a:t>
            </a:r>
            <a:r>
              <a:rPr lang="pt-BR" dirty="0"/>
              <a:t>MICHAEL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3A8DB26-EFF8-4D50-84BF-47D54154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1895-E096-43D7-8094-60E68076164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34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akaPosse</vt:lpstr>
      <vt:lpstr>Arial</vt:lpstr>
      <vt:lpstr>Calibri</vt:lpstr>
      <vt:lpstr>Calibri Light</vt:lpstr>
      <vt:lpstr>Tema do Office</vt:lpstr>
      <vt:lpstr>Principio de Sistemas de Informação </vt:lpstr>
      <vt:lpstr>Pacote Office </vt:lpstr>
      <vt:lpstr>Lion</vt:lpstr>
      <vt:lpstr>Meu Gráfico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 de Sistemas de Informação</dc:title>
  <dc:creator>Michael Felipe</dc:creator>
  <cp:lastModifiedBy>Michael Felipe</cp:lastModifiedBy>
  <cp:revision>7</cp:revision>
  <dcterms:created xsi:type="dcterms:W3CDTF">2020-05-14T00:06:53Z</dcterms:created>
  <dcterms:modified xsi:type="dcterms:W3CDTF">2020-05-14T01:46:26Z</dcterms:modified>
</cp:coreProperties>
</file>