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4918-3993-4F74-962A-D998871B2DF3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D60E-C54B-45A8-8E29-E81FC0319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60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4918-3993-4F74-962A-D998871B2DF3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D60E-C54B-45A8-8E29-E81FC0319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10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4918-3993-4F74-962A-D998871B2DF3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D60E-C54B-45A8-8E29-E81FC0319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095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4918-3993-4F74-962A-D998871B2DF3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D60E-C54B-45A8-8E29-E81FC0319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707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4918-3993-4F74-962A-D998871B2DF3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D60E-C54B-45A8-8E29-E81FC0319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635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4918-3993-4F74-962A-D998871B2DF3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D60E-C54B-45A8-8E29-E81FC0319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734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4918-3993-4F74-962A-D998871B2DF3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D60E-C54B-45A8-8E29-E81FC0319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728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4918-3993-4F74-962A-D998871B2DF3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D60E-C54B-45A8-8E29-E81FC0319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523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4918-3993-4F74-962A-D998871B2DF3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D60E-C54B-45A8-8E29-E81FC0319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76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4918-3993-4F74-962A-D998871B2DF3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1BAD60E-C54B-45A8-8E29-E81FC0319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2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4918-3993-4F74-962A-D998871B2DF3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D60E-C54B-45A8-8E29-E81FC0319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79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4918-3993-4F74-962A-D998871B2DF3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D60E-C54B-45A8-8E29-E81FC0319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56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4918-3993-4F74-962A-D998871B2DF3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D60E-C54B-45A8-8E29-E81FC0319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1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4918-3993-4F74-962A-D998871B2DF3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D60E-C54B-45A8-8E29-E81FC0319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99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4918-3993-4F74-962A-D998871B2DF3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D60E-C54B-45A8-8E29-E81FC0319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54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4918-3993-4F74-962A-D998871B2DF3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D60E-C54B-45A8-8E29-E81FC0319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79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4918-3993-4F74-962A-D998871B2DF3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D60E-C54B-45A8-8E29-E81FC0319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39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944918-3993-4F74-962A-D998871B2DF3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BAD60E-C54B-45A8-8E29-E81FC0319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37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55CB8-BC98-4A91-89E1-5640E50F5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Conceitos sobre </a:t>
            </a:r>
            <a:br>
              <a:rPr lang="pt-BR" dirty="0"/>
            </a:br>
            <a:r>
              <a:rPr lang="pt-BR" dirty="0"/>
              <a:t>sistemas operacionais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3712D1-405B-4D36-AD68-82EC13957A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Jeferson Bussula Pinheiro</a:t>
            </a:r>
          </a:p>
        </p:txBody>
      </p:sp>
    </p:spTree>
    <p:extLst>
      <p:ext uri="{BB962C8B-B14F-4D97-AF65-F5344CB8AC3E}">
        <p14:creationId xmlns:p14="http://schemas.microsoft.com/office/powerpoint/2010/main" val="4016563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357A-82CB-49D6-A062-4BAF51F8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b="1" dirty="0"/>
              <a:t>3)Um processo que esteja se comunicando com outro processo em um computador diferente faz isso enviando mensagens através da rede. Para evitar a possibilidade da perda de uma mensagem, ou de sua resposta, o que faz o sistema operacional remetente?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4CEB86-B754-47E1-914F-2FDA47881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466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a) O sistema remetente guarda um log de respostas na memória, aguardando sempre a resposta sem retransmitir a mensagem.</a:t>
            </a:r>
          </a:p>
          <a:p>
            <a:pPr marL="0" indent="0">
              <a:buNone/>
            </a:pPr>
            <a:r>
              <a:rPr lang="pt-BR" dirty="0"/>
              <a:t>b) O sistema remetente aguarda alguns segundos especificados para que ele cancele a transmissão da mensagem caso nenhum sinal de confirmação tenha sido recebido.</a:t>
            </a:r>
          </a:p>
          <a:p>
            <a:pPr marL="0" indent="0">
              <a:buNone/>
            </a:pPr>
            <a:r>
              <a:rPr lang="pt-BR" dirty="0"/>
              <a:t>c) O sistema fica esperando a resposta até que o usuário tente encerrar o processo manualmente.</a:t>
            </a:r>
          </a:p>
          <a:p>
            <a:pPr marL="0" indent="0">
              <a:buNone/>
            </a:pPr>
            <a:r>
              <a:rPr lang="pt-BR" dirty="0"/>
              <a:t>d) O sistema remetente trava.</a:t>
            </a:r>
          </a:p>
          <a:p>
            <a:pPr marL="0" indent="0">
              <a:buNone/>
            </a:pPr>
            <a:r>
              <a:rPr lang="pt-BR" dirty="0"/>
              <a:t>e) O sistema remetente pode solicitar que seu próprio sistema operacional o notifique, após alguns segundos especificados, para que ele retransmita a mensagem caso nenhum sinal de confirmação tenha sido recebido.</a:t>
            </a:r>
          </a:p>
        </p:txBody>
      </p:sp>
    </p:spTree>
    <p:extLst>
      <p:ext uri="{BB962C8B-B14F-4D97-AF65-F5344CB8AC3E}">
        <p14:creationId xmlns:p14="http://schemas.microsoft.com/office/powerpoint/2010/main" val="1757640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D25F2-AA5A-4BE9-B843-F1A3BE5F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499"/>
            <a:ext cx="9424096" cy="2366963"/>
          </a:xfrm>
        </p:spPr>
        <p:txBody>
          <a:bodyPr>
            <a:noAutofit/>
          </a:bodyPr>
          <a:lstStyle/>
          <a:p>
            <a:pPr algn="just"/>
            <a:r>
              <a:rPr lang="pt-BR" sz="3200" b="1" dirty="0"/>
              <a:t>4)Marque a alternativa que descreve corretamente o nome do caminho absoluto para acesso ao último diretório da hierarquia que está na imagem abaixo: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AF141F-38AD-4C53-950A-76A657F3D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6487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a) Unidade\Usuários\Administrador\Docs.</a:t>
            </a:r>
          </a:p>
          <a:p>
            <a:pPr marL="0" indent="0">
              <a:buNone/>
            </a:pPr>
            <a:r>
              <a:rPr lang="pt-BR" dirty="0"/>
              <a:t>b) F - USUÁRIO - ADMINISTRADOR - DOCS.</a:t>
            </a:r>
          </a:p>
          <a:p>
            <a:pPr marL="0" indent="0">
              <a:buNone/>
            </a:pPr>
            <a:r>
              <a:rPr lang="pt-BR" dirty="0"/>
              <a:t>c) C:/Usuários/Administrador/Docs.</a:t>
            </a:r>
          </a:p>
          <a:p>
            <a:pPr marL="0" indent="0">
              <a:buNone/>
            </a:pPr>
            <a:r>
              <a:rPr lang="pt-BR" dirty="0"/>
              <a:t>d) F:\Usuários\Administrador\Docs.</a:t>
            </a:r>
          </a:p>
          <a:p>
            <a:pPr marL="0" indent="0">
              <a:buNone/>
            </a:pPr>
            <a:r>
              <a:rPr lang="pt-BR" dirty="0"/>
              <a:t>e)\DOCS.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A4DAA9-8FA2-4DB0-8252-53CDA01C0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691" y="3122958"/>
            <a:ext cx="3009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A5FC2-AADA-433B-9CC9-4E864970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50949"/>
            <a:ext cx="10018713" cy="1752599"/>
          </a:xfrm>
        </p:spPr>
        <p:txBody>
          <a:bodyPr>
            <a:noAutofit/>
          </a:bodyPr>
          <a:lstStyle/>
          <a:p>
            <a:pPr algn="just"/>
            <a:r>
              <a:rPr lang="pt-BR" sz="3200" b="1" dirty="0"/>
              <a:t>5)Em um exemplo prático, para um usuário criar um diretório para guardar arquivos de trabalho, marque a alternativa que demonstra o que ocorre no sistema para que esta solicitação seja atendida.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19F2F2-9909-4A30-8AF7-E3C82F087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56835"/>
            <a:ext cx="10018713" cy="34343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a) É necessário o envio do sinal de alarme para parar outro processo.</a:t>
            </a:r>
          </a:p>
          <a:p>
            <a:pPr marL="0" indent="0">
              <a:buNone/>
            </a:pPr>
            <a:r>
              <a:rPr lang="pt-BR" dirty="0"/>
              <a:t>b) O sistema operacional verificará se há espaço de processo para execução desta tarefa, do contrário, não executa enquanto o sistema não for reiniciado.</a:t>
            </a:r>
          </a:p>
          <a:p>
            <a:pPr marL="0" indent="0">
              <a:buNone/>
            </a:pPr>
            <a:r>
              <a:rPr lang="pt-BR" dirty="0"/>
              <a:t>c) A criação de diretórios não passa por nenhum evento no sistema operacional.</a:t>
            </a:r>
          </a:p>
          <a:p>
            <a:pPr marL="0" indent="0">
              <a:buNone/>
            </a:pPr>
            <a:r>
              <a:rPr lang="pt-BR" dirty="0"/>
              <a:t>d) O sistema operacional verificará se há espaço de processo para execução desta tarefa.</a:t>
            </a:r>
          </a:p>
          <a:p>
            <a:pPr marL="0" indent="0">
              <a:buNone/>
            </a:pPr>
            <a:r>
              <a:rPr lang="pt-BR" dirty="0"/>
              <a:t>e) É necessária uma chamada de sistema para criar diretório.</a:t>
            </a:r>
          </a:p>
        </p:txBody>
      </p:sp>
    </p:spTree>
    <p:extLst>
      <p:ext uri="{BB962C8B-B14F-4D97-AF65-F5344CB8AC3E}">
        <p14:creationId xmlns:p14="http://schemas.microsoft.com/office/powerpoint/2010/main" val="50608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0C975D-5D20-44FC-93F9-5DCD5CD7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21" y="2397620"/>
            <a:ext cx="2904461" cy="3371044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Conceitos sobre 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sistemas operacionais</a:t>
            </a: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2E9E78-E2D0-4085-B953-68DE65FF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4016" y="685801"/>
            <a:ext cx="6959007" cy="51054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4000" dirty="0"/>
              <a:t>Olá! </a:t>
            </a:r>
          </a:p>
          <a:p>
            <a:pPr marL="0" indent="0" algn="just">
              <a:buNone/>
            </a:pPr>
            <a:br>
              <a:rPr lang="pt-BR" sz="3200" dirty="0"/>
            </a:br>
            <a:r>
              <a:rPr lang="pt-BR" sz="3200" dirty="0"/>
              <a:t>Esta Unidade de Aprendizagem é dedicada aos conceitos de sistema operacional, software responsável por realizar as operações entre o hardware do equipamento e os aplicativos instalados pelos usuários. </a:t>
            </a:r>
          </a:p>
          <a:p>
            <a:pPr marL="0" indent="0" algn="just">
              <a:buNone/>
            </a:pPr>
            <a:r>
              <a:rPr lang="pt-BR" sz="3200" dirty="0"/>
              <a:t>Serão apresentados os principais conceitos dos sistemas, base para o aprofundamento do conteúdo.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6364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D87D85-7C06-434E-805D-EC50FE51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785611"/>
            <a:ext cx="10018713" cy="5005589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Ao final desta Unidade de Aprendizagem, você deve apresentar os seguintes aprendizados:</a:t>
            </a:r>
            <a:endParaRPr lang="pt-BR" sz="3200" dirty="0"/>
          </a:p>
          <a:p>
            <a:pPr lvl="1"/>
            <a:r>
              <a:rPr lang="pt-BR" sz="2800" dirty="0"/>
              <a:t>Definir os principais conceitos de sistema operacional.</a:t>
            </a:r>
          </a:p>
          <a:p>
            <a:pPr lvl="1"/>
            <a:r>
              <a:rPr lang="pt-BR" sz="2800" dirty="0"/>
              <a:t>Explicar o funcionamento de um sistema operacional.</a:t>
            </a:r>
          </a:p>
          <a:p>
            <a:pPr lvl="1"/>
            <a:r>
              <a:rPr lang="pt-BR" sz="2800" dirty="0"/>
              <a:t>Comparar a operação de um sistema operacional com os demais softwares.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855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100368-F93D-4CB4-99C5-64606138B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95459"/>
            <a:ext cx="10018713" cy="5095741"/>
          </a:xfrm>
        </p:spPr>
        <p:txBody>
          <a:bodyPr/>
          <a:lstStyle/>
          <a:p>
            <a:pPr marL="0" indent="0">
              <a:buNone/>
            </a:pPr>
            <a:r>
              <a:rPr lang="pt-BR" sz="2800" b="1" dirty="0"/>
              <a:t>Entender os conceitos ajudam a entender o funcionamento dos sistemas operacionais.</a:t>
            </a:r>
          </a:p>
          <a:p>
            <a:pPr algn="just"/>
            <a:r>
              <a:rPr lang="pt-BR" sz="2800" dirty="0"/>
              <a:t>Processos, por exemplo, você já deve ter ouvido esta palavra quando o assunto é informática ou até mesmo lido em algum lugar ao usar um sistema operacional. Em todos os softwares, por trás daquela interface bonita, existem milhares de instruções e comandos no qual o sistema operacional deve gerenciar para que o aplicativo continue funcionando.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947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7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Imagem 3">
            <a:extLst>
              <a:ext uri="{FF2B5EF4-FFF2-40B4-BE49-F238E27FC236}">
                <a16:creationId xmlns:a16="http://schemas.microsoft.com/office/drawing/2014/main" id="{C7830EEB-301B-40E8-928A-63E23B9FB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9827" y="974724"/>
            <a:ext cx="8827073" cy="48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5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99BD68-21AD-4D11-AB27-C0F6AE957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75249"/>
            <a:ext cx="10018713" cy="5115951"/>
          </a:xfrm>
        </p:spPr>
        <p:txBody>
          <a:bodyPr>
            <a:normAutofit/>
          </a:bodyPr>
          <a:lstStyle/>
          <a:p>
            <a:pPr algn="just"/>
            <a:r>
              <a:rPr lang="pt-BR" sz="3600" dirty="0"/>
              <a:t>Lembrando que os processos não precisam estar ligados necessariamente a algum aplicativo, eles podem estar relacionados ao próprio sistema operacional auxiliando no gerenciamento de hardware. Por isso que alguns programas travam, mas outros continuam funcionando em um sistema operacional.</a:t>
            </a:r>
          </a:p>
        </p:txBody>
      </p:sp>
    </p:spTree>
    <p:extLst>
      <p:ext uri="{BB962C8B-B14F-4D97-AF65-F5344CB8AC3E}">
        <p14:creationId xmlns:p14="http://schemas.microsoft.com/office/powerpoint/2010/main" val="279257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B7870E-2E91-43AE-97D9-8AF48D43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274704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F0A73-4153-4409-B22E-E14D90C0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/>
              <a:t>1)Em sistemas operacionais que possuem uma GUI (</a:t>
            </a:r>
            <a:r>
              <a:rPr lang="pt-BR" sz="3200" b="1" i="1" dirty="0" err="1"/>
              <a:t>Graphical</a:t>
            </a:r>
            <a:r>
              <a:rPr lang="pt-BR" sz="3200" b="1" i="1" dirty="0"/>
              <a:t> </a:t>
            </a:r>
            <a:r>
              <a:rPr lang="pt-BR" sz="3200" b="1" i="1" dirty="0" err="1"/>
              <a:t>User</a:t>
            </a:r>
            <a:r>
              <a:rPr lang="pt-BR" sz="3200" b="1" i="1" dirty="0"/>
              <a:t> Interface</a:t>
            </a:r>
            <a:r>
              <a:rPr lang="pt-BR" sz="3200" b="1" dirty="0"/>
              <a:t>), como o </a:t>
            </a:r>
            <a:r>
              <a:rPr lang="pt-BR" sz="3200" b="1" i="1" dirty="0"/>
              <a:t>Windows</a:t>
            </a:r>
            <a:r>
              <a:rPr lang="pt-BR" sz="3200" b="1" dirty="0"/>
              <a:t>, um clique pode ativar e executar uma tarefa. Qual afirmativa sobre a função de um GUI está correta?</a:t>
            </a:r>
            <a:br>
              <a:rPr lang="pt-BR" sz="3200" dirty="0"/>
            </a:br>
            <a:endParaRPr lang="pt-BR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EE85CD-A602-4997-82DB-4F14859287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3" y="2221976"/>
            <a:ext cx="975742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São sistemas complexos que mudam o processamento das tarefas de um sistema operacional.</a:t>
            </a:r>
          </a:p>
          <a:p>
            <a:pPr marL="228600" lvl="0" indent="-2286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</a:pPr>
            <a:r>
              <a:rPr lang="pt-BR" altLang="pt-BR" dirty="0">
                <a:latin typeface="Arial" panose="020B0604020202020204" pitchFamily="34" charset="0"/>
              </a:rPr>
              <a:t> GUI funciona como interpretador de comandos para o sistema operacional, que deve tratar sua operação de forma totalmente distinta.</a:t>
            </a:r>
          </a:p>
          <a:p>
            <a:pPr marL="228600" lvl="0" indent="-2286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</a:pPr>
            <a:r>
              <a:rPr lang="pt-BR" altLang="pt-BR" dirty="0">
                <a:latin typeface="Arial" panose="020B0604020202020204" pitchFamily="34" charset="0"/>
              </a:rPr>
              <a:t> GUI funciona como simples interpretador de comandos para o sistema operacional.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dirty="0">
                <a:latin typeface="Arial" panose="020B0604020202020204" pitchFamily="34" charset="0"/>
              </a:rPr>
              <a:t>d) Para o sistema operacional, o comando proveniente de um GUI  funciona diferente do comando oriundo de um prompt de comando.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dirty="0">
                <a:latin typeface="Arial" panose="020B0604020202020204" pitchFamily="34" charset="0"/>
              </a:rPr>
              <a:t>e) Não existe GUI em sistemas operacionais.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48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CFA56-6DDD-45A3-AE12-CCD536BE6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11180"/>
          </a:xfrm>
        </p:spPr>
        <p:txBody>
          <a:bodyPr>
            <a:normAutofit/>
          </a:bodyPr>
          <a:lstStyle/>
          <a:p>
            <a:r>
              <a:rPr lang="pt-BR" b="1" dirty="0"/>
              <a:t>2)O que é um descritor de arquivo?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318469-36C4-47CC-98C0-1FE53C78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12891"/>
            <a:ext cx="10018713" cy="4078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a) É um valor inteiro retornado pelo sistema quando o acesso para um arquivo é permitido.</a:t>
            </a:r>
          </a:p>
          <a:p>
            <a:pPr marL="0" indent="0">
              <a:buNone/>
            </a:pPr>
            <a:r>
              <a:rPr lang="pt-BR" dirty="0"/>
              <a:t>b) É um valor inteiro retornado pelo sistema quando o arquivo é excluído.</a:t>
            </a:r>
          </a:p>
          <a:p>
            <a:pPr marL="0" indent="0">
              <a:buNone/>
            </a:pPr>
            <a:r>
              <a:rPr lang="pt-BR" dirty="0"/>
              <a:t>c) É um valor decimal retornado pelo sistema quando o acesso para um arquivo é permitido.</a:t>
            </a:r>
          </a:p>
          <a:p>
            <a:pPr marL="0" indent="0">
              <a:buNone/>
            </a:pPr>
            <a:r>
              <a:rPr lang="pt-BR" dirty="0"/>
              <a:t>d) Trata-se de diretórios do sistema.</a:t>
            </a:r>
          </a:p>
          <a:p>
            <a:pPr marL="0" indent="0">
              <a:buNone/>
            </a:pPr>
            <a:r>
              <a:rPr lang="pt-BR" dirty="0"/>
              <a:t>e) É um valor inteiro que é gerado toda vez que um arquivo é negado pelo sistema.</a:t>
            </a:r>
          </a:p>
        </p:txBody>
      </p:sp>
    </p:spTree>
    <p:extLst>
      <p:ext uri="{BB962C8B-B14F-4D97-AF65-F5344CB8AC3E}">
        <p14:creationId xmlns:p14="http://schemas.microsoft.com/office/powerpoint/2010/main" val="2858004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684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Paralaxe</vt:lpstr>
      <vt:lpstr>Conceitos sobre  sistemas operacionais</vt:lpstr>
      <vt:lpstr>Conceitos sobre  sistemas operacionais</vt:lpstr>
      <vt:lpstr>Apresentação do PowerPoint</vt:lpstr>
      <vt:lpstr>Apresentação do PowerPoint</vt:lpstr>
      <vt:lpstr>Apresentação do PowerPoint</vt:lpstr>
      <vt:lpstr>Apresentação do PowerPoint</vt:lpstr>
      <vt:lpstr>Exercícios</vt:lpstr>
      <vt:lpstr>1)Em sistemas operacionais que possuem uma GUI (Graphical User Interface), como o Windows, um clique pode ativar e executar uma tarefa. Qual afirmativa sobre a função de um GUI está correta? </vt:lpstr>
      <vt:lpstr>2)O que é um descritor de arquivo?</vt:lpstr>
      <vt:lpstr>3)Um processo que esteja se comunicando com outro processo em um computador diferente faz isso enviando mensagens através da rede. Para evitar a possibilidade da perda de uma mensagem, ou de sua resposta, o que faz o sistema operacional remetente?</vt:lpstr>
      <vt:lpstr>4)Marque a alternativa que descreve corretamente o nome do caminho absoluto para acesso ao último diretório da hierarquia que está na imagem abaixo:</vt:lpstr>
      <vt:lpstr>5)Em um exemplo prático, para um usuário criar um diretório para guardar arquivos de trabalho, marque a alternativa que demonstra o que ocorre no sistema para que esta solicitação seja atendida.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Jeferson Bussula Pinheiro</dc:creator>
  <cp:lastModifiedBy>Jeferson Bussula Pinheiro</cp:lastModifiedBy>
  <cp:revision>13</cp:revision>
  <dcterms:created xsi:type="dcterms:W3CDTF">2019-08-05T12:40:47Z</dcterms:created>
  <dcterms:modified xsi:type="dcterms:W3CDTF">2019-08-05T14:41:27Z</dcterms:modified>
</cp:coreProperties>
</file>