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4" r:id="rId1"/>
  </p:sldMasterIdLst>
  <p:notesMasterIdLst>
    <p:notesMasterId r:id="rId21"/>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6" autoAdjust="0"/>
  </p:normalViewPr>
  <p:slideViewPr>
    <p:cSldViewPr snapToGrid="0">
      <p:cViewPr varScale="1">
        <p:scale>
          <a:sx n="60" d="100"/>
          <a:sy n="60" d="100"/>
        </p:scale>
        <p:origin x="78"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81279-34A2-43A6-A1CB-6CF7A69E266A}" type="datetimeFigureOut">
              <a:rPr lang="nl-BE" smtClean="0"/>
              <a:t>2/01/2015</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14426-B0D2-40CC-9995-4B1140F5B01D}" type="slidenum">
              <a:rPr lang="nl-BE" smtClean="0"/>
              <a:t>‹#›</a:t>
            </a:fld>
            <a:endParaRPr lang="nl-BE"/>
          </a:p>
        </p:txBody>
      </p:sp>
    </p:spTree>
    <p:extLst>
      <p:ext uri="{BB962C8B-B14F-4D97-AF65-F5344CB8AC3E}">
        <p14:creationId xmlns:p14="http://schemas.microsoft.com/office/powerpoint/2010/main" val="46896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uytaert.ne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drupal.org/about/histor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Goeide avond allemaal Mijn</a:t>
            </a:r>
            <a:r>
              <a:rPr lang="nl-BE" baseline="0" dirty="0" smtClean="0"/>
              <a:t> naam is maico paulussen en ik ga het vandaag hebben over drupal 7 vs expressionengine , waarom heb ik dit onderwerp gekozen , nu tegenwoordig kan je websites op verschillende manieren bouwen en een zeer populair systeem is drupal maar wat zijn nu juist de verschillen met andere , daarom kom ik vandaag praten over drupal vs expression engine</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a:t>
            </a:fld>
            <a:endParaRPr lang="nl-BE"/>
          </a:p>
        </p:txBody>
      </p:sp>
    </p:spTree>
    <p:extLst>
      <p:ext uri="{BB962C8B-B14F-4D97-AF65-F5344CB8AC3E}">
        <p14:creationId xmlns:p14="http://schemas.microsoft.com/office/powerpoint/2010/main" val="4225909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Bijde</a:t>
            </a:r>
            <a:r>
              <a:rPr lang="nl-BE" baseline="0" dirty="0" smtClean="0"/>
              <a:t> systemen hebben een andere aanpak bij wat je standaard krijgt. </a:t>
            </a:r>
            <a:r>
              <a:rPr lang="nl-BE" baseline="0" dirty="0" smtClean="0"/>
              <a:t>ExpressionEngine heeft meer ingebouwde features in is minder afhankelijk van thirt party add-ons.</a:t>
            </a:r>
            <a:endParaRPr lang="nl-BE" dirty="0" smtClean="0"/>
          </a:p>
          <a:p>
            <a:r>
              <a:rPr lang="nl-BE" baseline="0" dirty="0" smtClean="0"/>
              <a:t> Drupal vertrouwt meer op third part modules waar zowel goede als minder goede van te vinden zijn. </a:t>
            </a:r>
          </a:p>
          <a:p>
            <a:r>
              <a:rPr lang="nl-BE" baseline="0" dirty="0" smtClean="0"/>
              <a:t>De development community van drupal is enorm wat er voor zorgt dat er duizende goede modules te vinden zijn.</a:t>
            </a:r>
          </a:p>
          <a:p>
            <a:r>
              <a:rPr lang="nl-BE" baseline="0" dirty="0" smtClean="0"/>
              <a:t>Sommige feutures zijn ook wel uitgebruider bij drupal dan bij expressionengine bijvoorbeeld bij het rechten toekenen van users kan je bij drupal zeggen dat ze hun eige image styles kunnen maken of bepaalde content types kan update deleten .</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10</a:t>
            </a:fld>
            <a:endParaRPr lang="nl-BE"/>
          </a:p>
        </p:txBody>
      </p:sp>
    </p:spTree>
    <p:extLst>
      <p:ext uri="{BB962C8B-B14F-4D97-AF65-F5344CB8AC3E}">
        <p14:creationId xmlns:p14="http://schemas.microsoft.com/office/powerpoint/2010/main" val="184531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Bij EE</a:t>
            </a:r>
            <a:r>
              <a:rPr lang="nl-BE" baseline="0" dirty="0" smtClean="0"/>
              <a:t> kan men de look nog wat verbeteren </a:t>
            </a:r>
          </a:p>
          <a:p>
            <a:r>
              <a:rPr lang="nl-BE" baseline="0" dirty="0" smtClean="0"/>
              <a:t>Bij drupal waige structuur wanneer je op een bepaald onderwerp klikt krijg je weer een pagina met een 10 tal links wat het dan moeilijkt maakt om de info te vinden die je juist zoekt.</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11</a:t>
            </a:fld>
            <a:endParaRPr lang="nl-BE"/>
          </a:p>
        </p:txBody>
      </p:sp>
    </p:spTree>
    <p:extLst>
      <p:ext uri="{BB962C8B-B14F-4D97-AF65-F5344CB8AC3E}">
        <p14:creationId xmlns:p14="http://schemas.microsoft.com/office/powerpoint/2010/main" val="209601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Bijde systemen zijn uitbreidbaar door modules in geval van drupal en add-ons bij expressionengine.</a:t>
            </a:r>
            <a:r>
              <a:rPr lang="nl-BE" baseline="0" dirty="0" smtClean="0"/>
              <a:t> Drupal heeft aanzienlijk meer modules dan expressionengine. Dit komt doordat er een grotere community achter drupal staat. Je hebt natuurlijk voor verschillende onderedelen van je site modules. Een nadeel vond ik dat je bij expressionengine voor sommige ad-ons ook eer zou moeten betalen.</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12</a:t>
            </a:fld>
            <a:endParaRPr lang="nl-BE"/>
          </a:p>
        </p:txBody>
      </p:sp>
    </p:spTree>
    <p:extLst>
      <p:ext uri="{BB962C8B-B14F-4D97-AF65-F5344CB8AC3E}">
        <p14:creationId xmlns:p14="http://schemas.microsoft.com/office/powerpoint/2010/main" val="148702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Wanneer je bij</a:t>
            </a:r>
            <a:r>
              <a:rPr lang="nl-BE" baseline="0" dirty="0" smtClean="0"/>
              <a:t> ExpressionEngine voor de betalende versie gegaan zou zijn zou je ook support krijgen van ellislab wat er voor zorgt dat je steeds met je vragen bij hun terecht kan en zekerheid hebt op antwoord. Wanneer je voor de gratis versie gegaan bent kan je nog wel steeds terecht op verschillende forums. Bij drupal is dit zeker geen probleem er zijn hiervoor ook verschillende forums waarop je terecht kan en dankzij de grote community zal wel steeds iemand je kunnen helpen .</a:t>
            </a:r>
          </a:p>
          <a:p>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13</a:t>
            </a:fld>
            <a:endParaRPr lang="nl-BE"/>
          </a:p>
        </p:txBody>
      </p:sp>
    </p:spTree>
    <p:extLst>
      <p:ext uri="{BB962C8B-B14F-4D97-AF65-F5344CB8AC3E}">
        <p14:creationId xmlns:p14="http://schemas.microsoft.com/office/powerpoint/2010/main" val="618156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Nu de welke zou je moeten keizen.</a:t>
            </a:r>
            <a:r>
              <a:rPr lang="nl-BE" baseline="0" dirty="0" smtClean="0"/>
              <a:t> Dit hangt vooral van jezelf af. Je kiest waar je het liefst mee werkt en de welke het meest geschikt is voor je product of dienst. Wanneer je opzoek ben naar een job is drupal wel degenen waar je voor moet gaan vele bedrijven zijn steeds op zoek naar goede drupal developers. Maar de meeste front end developers zullen waarschijnlijk het liefste met expression engine gaan werken dankzij zijn uitstekend templating systeem.</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14</a:t>
            </a:fld>
            <a:endParaRPr lang="nl-BE"/>
          </a:p>
        </p:txBody>
      </p:sp>
    </p:spTree>
    <p:extLst>
      <p:ext uri="{BB962C8B-B14F-4D97-AF65-F5344CB8AC3E}">
        <p14:creationId xmlns:p14="http://schemas.microsoft.com/office/powerpoint/2010/main" val="1297609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Nu ga ik het even hebben over de voor &amp; nadelen van beide systemen</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15</a:t>
            </a:fld>
            <a:endParaRPr lang="nl-BE"/>
          </a:p>
        </p:txBody>
      </p:sp>
    </p:spTree>
    <p:extLst>
      <p:ext uri="{BB962C8B-B14F-4D97-AF65-F5344CB8AC3E}">
        <p14:creationId xmlns:p14="http://schemas.microsoft.com/office/powerpoint/2010/main" val="618435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Expressiong engine user management systeem minder uitgebreid dan die van drupal + geen navigatie structuur</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17</a:t>
            </a:fld>
            <a:endParaRPr lang="nl-BE"/>
          </a:p>
        </p:txBody>
      </p:sp>
    </p:spTree>
    <p:extLst>
      <p:ext uri="{BB962C8B-B14F-4D97-AF65-F5344CB8AC3E}">
        <p14:creationId xmlns:p14="http://schemas.microsoft.com/office/powerpoint/2010/main" val="137109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Waar</a:t>
            </a:r>
            <a:r>
              <a:rPr lang="nl-BE" baseline="0" dirty="0" smtClean="0"/>
              <a:t> ga ik het zo al over hebben. </a:t>
            </a:r>
          </a:p>
          <a:p>
            <a:r>
              <a:rPr lang="nl-BE" baseline="0" dirty="0" smtClean="0"/>
              <a:t>Eerst wat algemene info wat is drupal en expression engine juist.</a:t>
            </a:r>
          </a:p>
          <a:p>
            <a:r>
              <a:rPr lang="nl-BE" baseline="0" dirty="0" smtClean="0"/>
              <a:t>Daarna gaan we kijken waar liggen de verschillen op vlakken van styling leer curven ..</a:t>
            </a:r>
          </a:p>
          <a:p>
            <a:r>
              <a:rPr lang="nl-BE" baseline="0" dirty="0" smtClean="0"/>
              <a:t>Dan even de voor en nadelelen en overeenkomsten bekijken</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2</a:t>
            </a:fld>
            <a:endParaRPr lang="nl-BE"/>
          </a:p>
        </p:txBody>
      </p:sp>
    </p:spTree>
    <p:extLst>
      <p:ext uri="{BB962C8B-B14F-4D97-AF65-F5344CB8AC3E}">
        <p14:creationId xmlns:p14="http://schemas.microsoft.com/office/powerpoint/2010/main" val="196582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Dus expression engine en drupal zijn beiden een CMS waar staat dat nu juist voor</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3</a:t>
            </a:fld>
            <a:endParaRPr lang="nl-BE"/>
          </a:p>
        </p:txBody>
      </p:sp>
    </p:spTree>
    <p:extLst>
      <p:ext uri="{BB962C8B-B14F-4D97-AF65-F5344CB8AC3E}">
        <p14:creationId xmlns:p14="http://schemas.microsoft.com/office/powerpoint/2010/main" val="165402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Dus</a:t>
            </a:r>
            <a:r>
              <a:rPr lang="nl-BE" baseline="0" dirty="0" smtClean="0"/>
              <a:t> bijvoorbeeld ik maak een site voor een winkel en ik zet alles zo op dat zij steeds nieuwe artikelen of berichten kan plaatsen via een administratie panneel en zij moet zich totaal gaan zorgen maken over hoe het er gaat uit zien of hoe de data in de database zal verschijnen . Dat is allemaal al geregeld voor haar. Dus het zorgt er voor dat mensen zonder enige kennis van hoe een website werkt toch een website kunnen beheren</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4</a:t>
            </a:fld>
            <a:endParaRPr lang="nl-BE"/>
          </a:p>
        </p:txBody>
      </p:sp>
    </p:spTree>
    <p:extLst>
      <p:ext uri="{BB962C8B-B14F-4D97-AF65-F5344CB8AC3E}">
        <p14:creationId xmlns:p14="http://schemas.microsoft.com/office/powerpoint/2010/main" val="189476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ExpressionEngine is dus gebouwt</a:t>
            </a:r>
            <a:r>
              <a:rPr lang="nl-BE" baseline="0" dirty="0" smtClean="0"/>
              <a:t> door Ellislab dit zijn ook de makers van codeigniter , daarom is expression engine ook gebaseerd op codeigniter. Wanneer je expressionengine ilt gaan gebruiken heb je ook een keuze uit 2 versies een gratis core versie of een betalende versie met extra feutures zo als ellislab support , meerdere site managers, discusie forums enzovoord</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5</a:t>
            </a:fld>
            <a:endParaRPr lang="nl-BE"/>
          </a:p>
        </p:txBody>
      </p:sp>
    </p:spTree>
    <p:extLst>
      <p:ext uri="{BB962C8B-B14F-4D97-AF65-F5344CB8AC3E}">
        <p14:creationId xmlns:p14="http://schemas.microsoft.com/office/powerpoint/2010/main" val="668313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Dries </a:t>
            </a:r>
            <a:r>
              <a:rPr lang="en-US" sz="1200" b="0" i="0" u="none" strike="noStrike" kern="1200" dirty="0" err="1" smtClean="0">
                <a:solidFill>
                  <a:schemeClr val="tx1"/>
                </a:solidFill>
                <a:effectLst/>
                <a:latin typeface="+mn-lt"/>
                <a:ea typeface="+mn-ea"/>
                <a:cs typeface="+mn-cs"/>
                <a:hlinkClick r:id="rId3"/>
              </a:rPr>
              <a:t>Buytaert</a:t>
            </a:r>
            <a:r>
              <a:rPr lang="en-US" sz="1200" b="0" i="0" kern="1200" dirty="0" smtClean="0">
                <a:solidFill>
                  <a:schemeClr val="tx1"/>
                </a:solidFill>
                <a:effectLst/>
                <a:latin typeface="+mn-lt"/>
                <a:ea typeface="+mn-ea"/>
                <a:cs typeface="+mn-cs"/>
              </a:rPr>
              <a:t> began the Drupal software as a message board in 1999. Within a year or so, more people became interested using and contributing to Drupal, so the project was made open source. Drupal.org came online in 2001, and the Drupal community gained momentum in 2005 with several code sprints and conferences. Read more about the full </a:t>
            </a:r>
            <a:r>
              <a:rPr lang="en-US" sz="1200" b="0" i="0" u="none" strike="noStrike" kern="1200" dirty="0" smtClean="0">
                <a:solidFill>
                  <a:schemeClr val="tx1"/>
                </a:solidFill>
                <a:effectLst/>
                <a:latin typeface="+mn-lt"/>
                <a:ea typeface="+mn-ea"/>
                <a:cs typeface="+mn-cs"/>
                <a:hlinkClick r:id="rId4"/>
              </a:rPr>
              <a:t>history of Drupal</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Druplicon</a:t>
            </a:r>
            <a:r>
              <a:rPr lang="en-US" sz="1200" b="0" i="0" kern="1200" dirty="0" smtClean="0">
                <a:solidFill>
                  <a:schemeClr val="tx1"/>
                </a:solidFill>
                <a:effectLst/>
                <a:latin typeface="+mn-lt"/>
                <a:ea typeface="+mn-ea"/>
                <a:cs typeface="+mn-cs"/>
              </a:rPr>
              <a:t>.</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6</a:t>
            </a:fld>
            <a:endParaRPr lang="nl-BE"/>
          </a:p>
        </p:txBody>
      </p:sp>
    </p:spTree>
    <p:extLst>
      <p:ext uri="{BB962C8B-B14F-4D97-AF65-F5344CB8AC3E}">
        <p14:creationId xmlns:p14="http://schemas.microsoft.com/office/powerpoint/2010/main" val="144721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Nu gaan we even kijken wat beide content</a:t>
            </a:r>
            <a:r>
              <a:rPr lang="nl-BE" baseline="0" dirty="0" smtClean="0"/>
              <a:t> managment systems anders doen ten opzichten van elkaar.</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7</a:t>
            </a:fld>
            <a:endParaRPr lang="nl-BE"/>
          </a:p>
        </p:txBody>
      </p:sp>
    </p:spTree>
    <p:extLst>
      <p:ext uri="{BB962C8B-B14F-4D97-AF65-F5344CB8AC3E}">
        <p14:creationId xmlns:p14="http://schemas.microsoft.com/office/powerpoint/2010/main" val="60397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 vindt ExpressionEngine gemakelijker om een</a:t>
            </a:r>
            <a:r>
              <a:rPr lang="nl-BE" baseline="0" dirty="0" smtClean="0"/>
              <a:t> designe te inplementeren dan drupal omdat je bij expressionengine vanaf een lege pagina start en het gewoon simpelweg html pagina’s waarin je dan eenvoudig je design kn inplementeren en hierna kan je de code of logika in je design inplementeren daar een simpel tags systeem.</a:t>
            </a:r>
          </a:p>
          <a:p>
            <a:r>
              <a:rPr lang="nl-BE" baseline="0" dirty="0" smtClean="0"/>
              <a:t>Bij drupal zal je steeds eerst een bepaalt thema moeten kiezen en hierop verder werken. Maar dit kan gemakelijk zijn voor mensen die niet zo goed zijn in het designen van websites om een website te hebben die er mooi uitziet.</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8</a:t>
            </a:fld>
            <a:endParaRPr lang="nl-BE"/>
          </a:p>
        </p:txBody>
      </p:sp>
    </p:spTree>
    <p:extLst>
      <p:ext uri="{BB962C8B-B14F-4D97-AF65-F5344CB8AC3E}">
        <p14:creationId xmlns:p14="http://schemas.microsoft.com/office/powerpoint/2010/main" val="3340005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leer curven , voor</a:t>
            </a:r>
            <a:r>
              <a:rPr lang="nl-BE" baseline="0" dirty="0" smtClean="0"/>
              <a:t> beide systemen moet je wel je tijd nemen om ze iet wat te leren kennen maar bij drupal is deze nog langer dan bij ExpressionEngine , in mij geval toch zeker ik had voor nog nooit eerder met een cms gewerkt en was direct in drupal gevlogen waardoor het zeer zwaar aanvoelden. Hierna ben ik met expression engine begonnen dit ging al iets vlotter omdat ik nu al wist hoe zo een cms nu juist werkten.Toch is drupal degenen met de stijlste leercurven het staat er eenmaals ok om bekend. Toch heb ik nog steeds niet het gevoel dat ik geen van de 2 systemen echt kan ik zal nog steeds dingen moeten gaan opzoeken of tutorials kijken.</a:t>
            </a:r>
            <a:endParaRPr lang="nl-BE" dirty="0"/>
          </a:p>
        </p:txBody>
      </p:sp>
      <p:sp>
        <p:nvSpPr>
          <p:cNvPr id="4" name="Slide Number Placeholder 3"/>
          <p:cNvSpPr>
            <a:spLocks noGrp="1"/>
          </p:cNvSpPr>
          <p:nvPr>
            <p:ph type="sldNum" sz="quarter" idx="10"/>
          </p:nvPr>
        </p:nvSpPr>
        <p:spPr/>
        <p:txBody>
          <a:bodyPr/>
          <a:lstStyle/>
          <a:p>
            <a:fld id="{5B014426-B0D2-40CC-9995-4B1140F5B01D}" type="slidenum">
              <a:rPr lang="nl-BE" smtClean="0"/>
              <a:t>9</a:t>
            </a:fld>
            <a:endParaRPr lang="nl-BE"/>
          </a:p>
        </p:txBody>
      </p:sp>
    </p:spTree>
    <p:extLst>
      <p:ext uri="{BB962C8B-B14F-4D97-AF65-F5344CB8AC3E}">
        <p14:creationId xmlns:p14="http://schemas.microsoft.com/office/powerpoint/2010/main" val="401440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105E39-1616-4D76-A9F6-D040E68C3D3E}" type="datetimeFigureOut">
              <a:rPr lang="nl-BE" smtClean="0"/>
              <a:t>2/01/2015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244516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05E39-1616-4D76-A9F6-D040E68C3D3E}" type="datetimeFigureOut">
              <a:rPr lang="nl-BE" smtClean="0"/>
              <a:t>2/01/2015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125996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1105E39-1616-4D76-A9F6-D040E68C3D3E}" type="datetimeFigureOut">
              <a:rPr lang="nl-BE" smtClean="0"/>
              <a:t>2/01/2015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1964488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21105E39-1616-4D76-A9F6-D040E68C3D3E}" type="datetimeFigureOut">
              <a:rPr lang="nl-BE" smtClean="0"/>
              <a:t>2/01/2015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373847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105E39-1616-4D76-A9F6-D040E68C3D3E}" type="datetimeFigureOut">
              <a:rPr lang="nl-BE" smtClean="0"/>
              <a:t>2/01/2015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1799126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105E39-1616-4D76-A9F6-D040E68C3D3E}" type="datetimeFigureOut">
              <a:rPr lang="nl-BE" smtClean="0"/>
              <a:t>2/01/2015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44543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105E39-1616-4D76-A9F6-D040E68C3D3E}" type="datetimeFigureOut">
              <a:rPr lang="nl-BE" smtClean="0"/>
              <a:t>2/01/2015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104249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05E39-1616-4D76-A9F6-D040E68C3D3E}" type="datetimeFigureOut">
              <a:rPr lang="nl-BE" smtClean="0"/>
              <a:t>2/01/2015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367041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105E39-1616-4D76-A9F6-D040E68C3D3E}" type="datetimeFigureOut">
              <a:rPr lang="nl-BE" smtClean="0"/>
              <a:t>2/01/2015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253233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105E39-1616-4D76-A9F6-D040E68C3D3E}" type="datetimeFigureOut">
              <a:rPr lang="nl-BE" smtClean="0"/>
              <a:t>2/01/2015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360793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105E39-1616-4D76-A9F6-D040E68C3D3E}" type="datetimeFigureOut">
              <a:rPr lang="nl-BE" smtClean="0"/>
              <a:t>2/01/2015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232462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05E39-1616-4D76-A9F6-D040E68C3D3E}" type="datetimeFigureOut">
              <a:rPr lang="nl-BE" smtClean="0"/>
              <a:t>2/01/2015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37178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05E39-1616-4D76-A9F6-D040E68C3D3E}" type="datetimeFigureOut">
              <a:rPr lang="nl-BE" smtClean="0"/>
              <a:t>2/01/2015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124081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1105E39-1616-4D76-A9F6-D040E68C3D3E}" type="datetimeFigureOut">
              <a:rPr lang="nl-BE" smtClean="0"/>
              <a:t>2/01/2015</a:t>
            </a:fld>
            <a:endParaRPr lang="nl-BE"/>
          </a:p>
        </p:txBody>
      </p:sp>
      <p:sp>
        <p:nvSpPr>
          <p:cNvPr id="6" name="Footer Placeholder 5"/>
          <p:cNvSpPr>
            <a:spLocks noGrp="1"/>
          </p:cNvSpPr>
          <p:nvPr>
            <p:ph type="ftr" sz="quarter" idx="11"/>
          </p:nvPr>
        </p:nvSpPr>
        <p:spPr>
          <a:xfrm>
            <a:off x="590396" y="6041362"/>
            <a:ext cx="3295413" cy="365125"/>
          </a:xfrm>
        </p:spPr>
        <p:txBody>
          <a:bodyPr/>
          <a:lstStyle/>
          <a:p>
            <a:endParaRPr lang="nl-BE"/>
          </a:p>
        </p:txBody>
      </p:sp>
      <p:sp>
        <p:nvSpPr>
          <p:cNvPr id="7" name="Slide Number Placeholder 6"/>
          <p:cNvSpPr>
            <a:spLocks noGrp="1"/>
          </p:cNvSpPr>
          <p:nvPr>
            <p:ph type="sldNum" sz="quarter" idx="12"/>
          </p:nvPr>
        </p:nvSpPr>
        <p:spPr>
          <a:xfrm>
            <a:off x="4862689" y="5915888"/>
            <a:ext cx="1062155" cy="490599"/>
          </a:xfrm>
        </p:spPr>
        <p:txBody>
          <a:bodyPr/>
          <a:lstStyle/>
          <a:p>
            <a:fld id="{3B5E2D5C-3609-4FF2-9EF8-8F7672F8FBC6}" type="slidenum">
              <a:rPr lang="nl-BE" smtClean="0"/>
              <a:t>‹#›</a:t>
            </a:fld>
            <a:endParaRPr lang="nl-BE"/>
          </a:p>
        </p:txBody>
      </p:sp>
    </p:spTree>
    <p:extLst>
      <p:ext uri="{BB962C8B-B14F-4D97-AF65-F5344CB8AC3E}">
        <p14:creationId xmlns:p14="http://schemas.microsoft.com/office/powerpoint/2010/main" val="111122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nl-BE"/>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1105E39-1616-4D76-A9F6-D040E68C3D3E}" type="datetimeFigureOut">
              <a:rPr lang="nl-BE" smtClean="0"/>
              <a:t>2/01/2015</a:t>
            </a:fld>
            <a:endParaRPr lang="nl-BE"/>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B5E2D5C-3609-4FF2-9EF8-8F7672F8FBC6}" type="slidenum">
              <a:rPr lang="nl-BE" smtClean="0"/>
              <a:t>‹#›</a:t>
            </a:fld>
            <a:endParaRPr lang="nl-BE"/>
          </a:p>
        </p:txBody>
      </p:sp>
    </p:spTree>
    <p:extLst>
      <p:ext uri="{BB962C8B-B14F-4D97-AF65-F5344CB8AC3E}">
        <p14:creationId xmlns:p14="http://schemas.microsoft.com/office/powerpoint/2010/main" val="2364938728"/>
      </p:ext>
    </p:extLst>
  </p:cSld>
  <p:clrMap bg1="dk1" tx1="lt1" bg2="dk2" tx2="lt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BE" dirty="0" smtClean="0"/>
              <a:t>ExpressionEngine</a:t>
            </a:r>
            <a:br>
              <a:rPr lang="nl-BE" dirty="0" smtClean="0"/>
            </a:br>
            <a:r>
              <a:rPr lang="nl-BE" dirty="0" smtClean="0"/>
              <a:t>VS</a:t>
            </a:r>
            <a:br>
              <a:rPr lang="nl-BE" dirty="0" smtClean="0"/>
            </a:br>
            <a:r>
              <a:rPr lang="nl-BE" dirty="0" smtClean="0"/>
              <a:t>Drupal 7 </a:t>
            </a:r>
            <a:endParaRPr lang="nl-BE" dirty="0"/>
          </a:p>
        </p:txBody>
      </p:sp>
      <p:sp>
        <p:nvSpPr>
          <p:cNvPr id="3" name="Subtitle 2"/>
          <p:cNvSpPr>
            <a:spLocks noGrp="1"/>
          </p:cNvSpPr>
          <p:nvPr>
            <p:ph type="subTitle" idx="1"/>
          </p:nvPr>
        </p:nvSpPr>
        <p:spPr/>
        <p:txBody>
          <a:bodyPr/>
          <a:lstStyle/>
          <a:p>
            <a:r>
              <a:rPr lang="nl-BE" dirty="0" smtClean="0"/>
              <a:t>By Maico Paulussen</a:t>
            </a:r>
            <a:endParaRPr lang="nl-BE" dirty="0"/>
          </a:p>
        </p:txBody>
      </p:sp>
    </p:spTree>
    <p:extLst>
      <p:ext uri="{BB962C8B-B14F-4D97-AF65-F5344CB8AC3E}">
        <p14:creationId xmlns:p14="http://schemas.microsoft.com/office/powerpoint/2010/main" val="3027778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Feutures</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endParaRPr lang="nl-BE" dirty="0"/>
          </a:p>
          <a:p>
            <a:r>
              <a:rPr lang="nl-BE" dirty="0" smtClean="0"/>
              <a:t>Vertrouwd op ingebouwde feutures</a:t>
            </a:r>
          </a:p>
          <a:p>
            <a:r>
              <a:rPr lang="nl-BE" dirty="0" smtClean="0"/>
              <a:t>Heeft ook thirt party add-ons</a:t>
            </a:r>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endParaRPr lang="nl-BE" dirty="0"/>
          </a:p>
          <a:p>
            <a:r>
              <a:rPr lang="nl-BE" dirty="0" smtClean="0"/>
              <a:t>Vertrouwd meer op third part modules</a:t>
            </a:r>
          </a:p>
          <a:p>
            <a:r>
              <a:rPr lang="nl-BE" dirty="0" smtClean="0"/>
              <a:t>Duizende goede modules</a:t>
            </a:r>
          </a:p>
          <a:p>
            <a:r>
              <a:rPr lang="nl-BE" dirty="0" smtClean="0"/>
              <a:t>Sommige feutures meer gedetaileerd</a:t>
            </a:r>
            <a:endParaRPr lang="nl-BE" dirty="0"/>
          </a:p>
        </p:txBody>
      </p:sp>
    </p:spTree>
    <p:extLst>
      <p:ext uri="{BB962C8B-B14F-4D97-AF65-F5344CB8AC3E}">
        <p14:creationId xmlns:p14="http://schemas.microsoft.com/office/powerpoint/2010/main" val="3455876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Documentation</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endParaRPr lang="nl-BE" dirty="0"/>
          </a:p>
          <a:p>
            <a:r>
              <a:rPr lang="nl-BE" dirty="0" smtClean="0"/>
              <a:t>Vrij goede structuur </a:t>
            </a:r>
          </a:p>
          <a:p>
            <a:r>
              <a:rPr lang="nl-BE" dirty="0" smtClean="0"/>
              <a:t>Nog ruimte voor vebetering</a:t>
            </a:r>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endParaRPr lang="nl-BE" dirty="0"/>
          </a:p>
          <a:p>
            <a:r>
              <a:rPr lang="nl-BE" dirty="0" smtClean="0"/>
              <a:t>Moeilijk om te gebruiken en te begrijpen</a:t>
            </a:r>
          </a:p>
          <a:p>
            <a:r>
              <a:rPr lang="nl-BE" dirty="0" smtClean="0"/>
              <a:t>Ingewikkelde structuur</a:t>
            </a:r>
            <a:endParaRPr lang="nl-BE" dirty="0"/>
          </a:p>
        </p:txBody>
      </p:sp>
    </p:spTree>
    <p:extLst>
      <p:ext uri="{BB962C8B-B14F-4D97-AF65-F5344CB8AC3E}">
        <p14:creationId xmlns:p14="http://schemas.microsoft.com/office/powerpoint/2010/main" val="630666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Add-ons en Modules</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r>
              <a:rPr lang="nl-BE" dirty="0" smtClean="0"/>
              <a:t>Groot aantal add-ons</a:t>
            </a:r>
          </a:p>
          <a:p>
            <a:r>
              <a:rPr lang="nl-BE" dirty="0" smtClean="0"/>
              <a:t>Kleiner community </a:t>
            </a:r>
          </a:p>
          <a:p>
            <a:r>
              <a:rPr lang="nl-BE" dirty="0" smtClean="0"/>
              <a:t>Vaker betalend</a:t>
            </a:r>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r>
              <a:rPr lang="nl-BE" dirty="0" smtClean="0"/>
              <a:t>Zeer veel modules</a:t>
            </a:r>
          </a:p>
          <a:p>
            <a:r>
              <a:rPr lang="nl-BE" dirty="0" smtClean="0"/>
              <a:t>Grote communitie er rond</a:t>
            </a:r>
          </a:p>
          <a:p>
            <a:r>
              <a:rPr lang="nl-BE" dirty="0" smtClean="0"/>
              <a:t>Modules voor verschillende onderdelen</a:t>
            </a:r>
          </a:p>
          <a:p>
            <a:pPr lvl="1"/>
            <a:r>
              <a:rPr lang="nl-BE" dirty="0" smtClean="0"/>
              <a:t>Administratie paneel</a:t>
            </a:r>
          </a:p>
          <a:p>
            <a:pPr lvl="1"/>
            <a:r>
              <a:rPr lang="nl-BE" dirty="0" smtClean="0"/>
              <a:t>Sociale interactie</a:t>
            </a:r>
          </a:p>
          <a:p>
            <a:pPr lvl="1"/>
            <a:r>
              <a:rPr lang="nl-BE" dirty="0" smtClean="0"/>
              <a:t>Comments</a:t>
            </a:r>
          </a:p>
          <a:p>
            <a:pPr lvl="1"/>
            <a:r>
              <a:rPr lang="nl-BE" dirty="0" smtClean="0"/>
              <a:t>...</a:t>
            </a:r>
            <a:endParaRPr lang="nl-BE" dirty="0"/>
          </a:p>
        </p:txBody>
      </p:sp>
    </p:spTree>
    <p:extLst>
      <p:ext uri="{BB962C8B-B14F-4D97-AF65-F5344CB8AC3E}">
        <p14:creationId xmlns:p14="http://schemas.microsoft.com/office/powerpoint/2010/main" val="2641848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Support</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r>
              <a:rPr lang="nl-BE" dirty="0" smtClean="0"/>
              <a:t>Zekerheid op antwoord bij betalende versie</a:t>
            </a:r>
          </a:p>
          <a:p>
            <a:pPr marL="0" indent="0">
              <a:buNone/>
            </a:pPr>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r>
              <a:rPr lang="nl-BE" dirty="0" smtClean="0"/>
              <a:t>Verschillende forums</a:t>
            </a:r>
          </a:p>
          <a:p>
            <a:r>
              <a:rPr lang="nl-BE" dirty="0" smtClean="0"/>
              <a:t>Community helpt je voort</a:t>
            </a:r>
          </a:p>
          <a:p>
            <a:endParaRPr lang="nl-BE" dirty="0"/>
          </a:p>
        </p:txBody>
      </p:sp>
    </p:spTree>
    <p:extLst>
      <p:ext uri="{BB962C8B-B14F-4D97-AF65-F5344CB8AC3E}">
        <p14:creationId xmlns:p14="http://schemas.microsoft.com/office/powerpoint/2010/main" val="1692811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Wich one to go for</a:t>
            </a:r>
            <a:endParaRPr lang="nl-BE" dirty="0"/>
          </a:p>
        </p:txBody>
      </p:sp>
      <p:sp>
        <p:nvSpPr>
          <p:cNvPr id="3" name="Content Placeholder 2"/>
          <p:cNvSpPr>
            <a:spLocks noGrp="1"/>
          </p:cNvSpPr>
          <p:nvPr>
            <p:ph idx="1"/>
          </p:nvPr>
        </p:nvSpPr>
        <p:spPr/>
        <p:txBody>
          <a:bodyPr/>
          <a:lstStyle/>
          <a:p>
            <a:r>
              <a:rPr lang="nl-BE" dirty="0" smtClean="0"/>
              <a:t>Hangt van jezelf af</a:t>
            </a:r>
          </a:p>
          <a:p>
            <a:pPr lvl="1"/>
            <a:r>
              <a:rPr lang="nl-BE" dirty="0" smtClean="0"/>
              <a:t>Drupal vindt je eenvoudig een job</a:t>
            </a:r>
          </a:p>
          <a:p>
            <a:pPr lvl="1"/>
            <a:r>
              <a:rPr lang="nl-BE" dirty="0" smtClean="0"/>
              <a:t>ExpressionEngine eenvoudiger voor</a:t>
            </a:r>
          </a:p>
          <a:p>
            <a:pPr marL="457200" lvl="1" indent="0">
              <a:buNone/>
            </a:pPr>
            <a:r>
              <a:rPr lang="nl-BE" dirty="0" smtClean="0"/>
              <a:t>     Front end developers</a:t>
            </a:r>
            <a:endParaRPr lang="nl-B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358189"/>
            <a:ext cx="5715000" cy="3810000"/>
          </a:xfrm>
          <a:prstGeom prst="rect">
            <a:avLst/>
          </a:prstGeom>
        </p:spPr>
      </p:pic>
    </p:spTree>
    <p:extLst>
      <p:ext uri="{BB962C8B-B14F-4D97-AF65-F5344CB8AC3E}">
        <p14:creationId xmlns:p14="http://schemas.microsoft.com/office/powerpoint/2010/main" val="411808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BE" sz="8800" dirty="0" smtClean="0"/>
              <a:t>Voor &amp; nadelen</a:t>
            </a:r>
            <a:endParaRPr lang="nl-BE" sz="8800" dirty="0"/>
          </a:p>
        </p:txBody>
      </p:sp>
    </p:spTree>
    <p:extLst>
      <p:ext uri="{BB962C8B-B14F-4D97-AF65-F5344CB8AC3E}">
        <p14:creationId xmlns:p14="http://schemas.microsoft.com/office/powerpoint/2010/main" val="79017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Voordelen</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r>
              <a:rPr lang="nl-BE" dirty="0" smtClean="0"/>
              <a:t>Templating syteem</a:t>
            </a:r>
          </a:p>
          <a:p>
            <a:r>
              <a:rPr lang="nl-BE" dirty="0" smtClean="0"/>
              <a:t>Eenvoudig om design te maken</a:t>
            </a:r>
          </a:p>
          <a:p>
            <a:r>
              <a:rPr lang="nl-BE" dirty="0"/>
              <a:t>Geschikt voor elke </a:t>
            </a:r>
            <a:r>
              <a:rPr lang="nl-BE" dirty="0" smtClean="0"/>
              <a:t>website</a:t>
            </a:r>
          </a:p>
          <a:p>
            <a:endParaRPr lang="nl-BE" dirty="0"/>
          </a:p>
          <a:p>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r>
              <a:rPr lang="nl-BE" dirty="0" smtClean="0"/>
              <a:t>Grote communitie</a:t>
            </a:r>
          </a:p>
          <a:p>
            <a:r>
              <a:rPr lang="nl-BE" dirty="0" smtClean="0"/>
              <a:t>Gratis</a:t>
            </a:r>
          </a:p>
          <a:p>
            <a:r>
              <a:rPr lang="nl-BE" dirty="0" smtClean="0"/>
              <a:t>Geschikt voor elke website</a:t>
            </a:r>
          </a:p>
          <a:p>
            <a:r>
              <a:rPr lang="nl-BE" dirty="0" smtClean="0"/>
              <a:t>Goede user management</a:t>
            </a:r>
          </a:p>
          <a:p>
            <a:r>
              <a:rPr lang="nl-BE" dirty="0" smtClean="0"/>
              <a:t>Goede navigatie structuur</a:t>
            </a:r>
            <a:endParaRPr lang="nl-BE" dirty="0"/>
          </a:p>
        </p:txBody>
      </p:sp>
    </p:spTree>
    <p:extLst>
      <p:ext uri="{BB962C8B-B14F-4D97-AF65-F5344CB8AC3E}">
        <p14:creationId xmlns:p14="http://schemas.microsoft.com/office/powerpoint/2010/main" val="3638228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Nadelen</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r>
              <a:rPr lang="nl-BE" dirty="0" smtClean="0"/>
              <a:t>Betalend voor sommige feutures</a:t>
            </a:r>
          </a:p>
          <a:p>
            <a:r>
              <a:rPr lang="nl-BE" dirty="0" smtClean="0"/>
              <a:t>Minder uitgebreide standaard feuteres</a:t>
            </a:r>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r>
              <a:rPr lang="nl-BE" dirty="0" smtClean="0"/>
              <a:t>Grote leercurve</a:t>
            </a:r>
          </a:p>
          <a:p>
            <a:r>
              <a:rPr lang="nl-BE" dirty="0" smtClean="0"/>
              <a:t>User guide ingewikkeld</a:t>
            </a:r>
          </a:p>
          <a:p>
            <a:r>
              <a:rPr lang="nl-BE" dirty="0" smtClean="0"/>
              <a:t>Heel de file structuur kennen wanneer je wilt designen</a:t>
            </a:r>
            <a:endParaRPr lang="nl-BE" dirty="0"/>
          </a:p>
        </p:txBody>
      </p:sp>
    </p:spTree>
    <p:extLst>
      <p:ext uri="{BB962C8B-B14F-4D97-AF65-F5344CB8AC3E}">
        <p14:creationId xmlns:p14="http://schemas.microsoft.com/office/powerpoint/2010/main" val="3184963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Overeenkomsten</a:t>
            </a:r>
            <a:endParaRPr lang="nl-BE" dirty="0"/>
          </a:p>
        </p:txBody>
      </p:sp>
      <p:sp>
        <p:nvSpPr>
          <p:cNvPr id="3" name="Content Placeholder 2"/>
          <p:cNvSpPr>
            <a:spLocks noGrp="1"/>
          </p:cNvSpPr>
          <p:nvPr>
            <p:ph idx="1"/>
          </p:nvPr>
        </p:nvSpPr>
        <p:spPr/>
        <p:txBody>
          <a:bodyPr/>
          <a:lstStyle/>
          <a:p>
            <a:r>
              <a:rPr lang="nl-BE" dirty="0" smtClean="0"/>
              <a:t>Er zijn verschillende overeenkomsten in bijde systemen zo als:</a:t>
            </a:r>
          </a:p>
          <a:p>
            <a:pPr lvl="1"/>
            <a:r>
              <a:rPr lang="nl-BE" dirty="0" smtClean="0"/>
              <a:t>Search engine vriendelijke urls</a:t>
            </a:r>
          </a:p>
          <a:p>
            <a:pPr lvl="1"/>
            <a:r>
              <a:rPr lang="nl-BE" dirty="0" smtClean="0"/>
              <a:t>Categorizering van data</a:t>
            </a:r>
          </a:p>
          <a:p>
            <a:pPr lvl="1"/>
            <a:r>
              <a:rPr lang="nl-BE" dirty="0" smtClean="0"/>
              <a:t>Een node of entry in de toekost posten</a:t>
            </a:r>
          </a:p>
          <a:p>
            <a:pPr lvl="1"/>
            <a:r>
              <a:rPr lang="nl-BE" dirty="0" smtClean="0"/>
              <a:t>...</a:t>
            </a:r>
            <a:endParaRPr lang="nl-BE" dirty="0"/>
          </a:p>
        </p:txBody>
      </p:sp>
    </p:spTree>
    <p:extLst>
      <p:ext uri="{BB962C8B-B14F-4D97-AF65-F5344CB8AC3E}">
        <p14:creationId xmlns:p14="http://schemas.microsoft.com/office/powerpoint/2010/main" val="2519701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BE" dirty="0" smtClean="0"/>
              <a:t>Questions </a:t>
            </a:r>
            <a:endParaRPr lang="nl-BE" dirty="0"/>
          </a:p>
        </p:txBody>
      </p:sp>
    </p:spTree>
    <p:extLst>
      <p:ext uri="{BB962C8B-B14F-4D97-AF65-F5344CB8AC3E}">
        <p14:creationId xmlns:p14="http://schemas.microsoft.com/office/powerpoint/2010/main" val="1497642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What I looked in to</a:t>
            </a:r>
            <a:endParaRPr lang="nl-BE" dirty="0"/>
          </a:p>
        </p:txBody>
      </p:sp>
      <p:sp>
        <p:nvSpPr>
          <p:cNvPr id="4" name="Content Placeholder 3"/>
          <p:cNvSpPr>
            <a:spLocks noGrp="1"/>
          </p:cNvSpPr>
          <p:nvPr>
            <p:ph sz="half" idx="2"/>
          </p:nvPr>
        </p:nvSpPr>
        <p:spPr/>
        <p:txBody>
          <a:bodyPr>
            <a:normAutofit fontScale="77500" lnSpcReduction="20000"/>
          </a:bodyPr>
          <a:lstStyle/>
          <a:p>
            <a:r>
              <a:rPr lang="nl-BE" dirty="0"/>
              <a:t>Algemeen</a:t>
            </a:r>
          </a:p>
          <a:p>
            <a:pPr lvl="1"/>
            <a:r>
              <a:rPr lang="nl-BE" dirty="0"/>
              <a:t>Wat is Drupal en ExpressionEngine</a:t>
            </a:r>
          </a:p>
          <a:p>
            <a:pPr lvl="1"/>
            <a:r>
              <a:rPr lang="nl-BE" dirty="0"/>
              <a:t>Drupal</a:t>
            </a:r>
          </a:p>
          <a:p>
            <a:pPr lvl="1"/>
            <a:r>
              <a:rPr lang="nl-BE" dirty="0"/>
              <a:t>Expression Engine</a:t>
            </a:r>
          </a:p>
          <a:p>
            <a:r>
              <a:rPr lang="nl-BE" dirty="0"/>
              <a:t>Verschillen</a:t>
            </a:r>
          </a:p>
          <a:p>
            <a:pPr lvl="1"/>
            <a:r>
              <a:rPr lang="nl-BE" dirty="0"/>
              <a:t>Stylen</a:t>
            </a:r>
          </a:p>
          <a:p>
            <a:pPr lvl="1"/>
            <a:r>
              <a:rPr lang="nl-BE" dirty="0"/>
              <a:t>Leer curven</a:t>
            </a:r>
          </a:p>
          <a:p>
            <a:pPr lvl="1"/>
            <a:r>
              <a:rPr lang="nl-BE" dirty="0"/>
              <a:t>Feutures</a:t>
            </a:r>
          </a:p>
          <a:p>
            <a:pPr lvl="1"/>
            <a:r>
              <a:rPr lang="nl-BE" dirty="0"/>
              <a:t>Documentation</a:t>
            </a:r>
          </a:p>
          <a:p>
            <a:pPr lvl="1"/>
            <a:r>
              <a:rPr lang="nl-BE" dirty="0"/>
              <a:t>Add-ons of </a:t>
            </a:r>
            <a:r>
              <a:rPr lang="nl-BE" dirty="0" smtClean="0"/>
              <a:t>Modules</a:t>
            </a:r>
          </a:p>
          <a:p>
            <a:pPr lvl="1"/>
            <a:r>
              <a:rPr lang="nl-BE" dirty="0" smtClean="0"/>
              <a:t>Support</a:t>
            </a:r>
            <a:endParaRPr lang="nl-BE" dirty="0"/>
          </a:p>
          <a:p>
            <a:endParaRPr lang="nl-BE" dirty="0"/>
          </a:p>
        </p:txBody>
      </p:sp>
      <p:sp>
        <p:nvSpPr>
          <p:cNvPr id="6" name="Content Placeholder 5"/>
          <p:cNvSpPr>
            <a:spLocks noGrp="1"/>
          </p:cNvSpPr>
          <p:nvPr>
            <p:ph sz="quarter" idx="4"/>
          </p:nvPr>
        </p:nvSpPr>
        <p:spPr/>
        <p:txBody>
          <a:bodyPr>
            <a:normAutofit/>
          </a:bodyPr>
          <a:lstStyle/>
          <a:p>
            <a:r>
              <a:rPr lang="nl-BE" sz="1200" dirty="0" smtClean="0"/>
              <a:t>Voordelen</a:t>
            </a:r>
          </a:p>
          <a:p>
            <a:pPr lvl="1"/>
            <a:r>
              <a:rPr lang="nl-BE" sz="1200" dirty="0" smtClean="0"/>
              <a:t>ExpressionEngine</a:t>
            </a:r>
          </a:p>
          <a:p>
            <a:pPr lvl="1"/>
            <a:r>
              <a:rPr lang="nl-BE" sz="1200" dirty="0" smtClean="0"/>
              <a:t>Drupal</a:t>
            </a:r>
          </a:p>
          <a:p>
            <a:r>
              <a:rPr lang="nl-BE" sz="1200" dirty="0" smtClean="0"/>
              <a:t>Nadelen</a:t>
            </a:r>
          </a:p>
          <a:p>
            <a:pPr lvl="1"/>
            <a:r>
              <a:rPr lang="nl-BE" sz="1200" dirty="0" smtClean="0"/>
              <a:t>ExpressionEngine</a:t>
            </a:r>
          </a:p>
          <a:p>
            <a:pPr lvl="1"/>
            <a:r>
              <a:rPr lang="nl-BE" sz="1200" dirty="0" smtClean="0"/>
              <a:t>Drupal</a:t>
            </a:r>
          </a:p>
        </p:txBody>
      </p:sp>
    </p:spTree>
    <p:extLst>
      <p:ext uri="{BB962C8B-B14F-4D97-AF65-F5344CB8AC3E}">
        <p14:creationId xmlns:p14="http://schemas.microsoft.com/office/powerpoint/2010/main" val="1105244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ExpressionEngine VS Drupal</a:t>
            </a:r>
            <a:endParaRPr lang="nl-BE" dirty="0"/>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7447092" y="2222501"/>
            <a:ext cx="3180362" cy="3638550"/>
          </a:xfrm>
        </p:spPr>
      </p:pic>
      <p:pic>
        <p:nvPicPr>
          <p:cNvPr id="6" name="Content Placeholder 5"/>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b="16522"/>
          <a:stretch/>
        </p:blipFill>
        <p:spPr>
          <a:xfrm>
            <a:off x="1011464" y="3119038"/>
            <a:ext cx="3360239" cy="2288985"/>
          </a:xfrm>
        </p:spPr>
      </p:pic>
      <p:sp>
        <p:nvSpPr>
          <p:cNvPr id="7" name="TextBox 6"/>
          <p:cNvSpPr txBox="1"/>
          <p:nvPr/>
        </p:nvSpPr>
        <p:spPr>
          <a:xfrm>
            <a:off x="4686145" y="5861051"/>
            <a:ext cx="2985113" cy="369332"/>
          </a:xfrm>
          <a:prstGeom prst="rect">
            <a:avLst/>
          </a:prstGeom>
          <a:noFill/>
        </p:spPr>
        <p:txBody>
          <a:bodyPr wrap="none" rtlCol="0">
            <a:spAutoFit/>
          </a:bodyPr>
          <a:lstStyle/>
          <a:p>
            <a:r>
              <a:rPr lang="nl-BE" dirty="0" smtClean="0"/>
              <a:t>Het  zijn beiden een CMS</a:t>
            </a:r>
            <a:endParaRPr lang="nl-BE" dirty="0"/>
          </a:p>
        </p:txBody>
      </p:sp>
    </p:spTree>
    <p:extLst>
      <p:ext uri="{BB962C8B-B14F-4D97-AF65-F5344CB8AC3E}">
        <p14:creationId xmlns:p14="http://schemas.microsoft.com/office/powerpoint/2010/main" val="28204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CMS ???</a:t>
            </a:r>
          </a:p>
        </p:txBody>
      </p:sp>
      <p:sp>
        <p:nvSpPr>
          <p:cNvPr id="3" name="Content Placeholder 2"/>
          <p:cNvSpPr>
            <a:spLocks noGrp="1"/>
          </p:cNvSpPr>
          <p:nvPr>
            <p:ph idx="1"/>
          </p:nvPr>
        </p:nvSpPr>
        <p:spPr/>
        <p:txBody>
          <a:bodyPr/>
          <a:lstStyle/>
          <a:p>
            <a:r>
              <a:rPr lang="nl-BE" dirty="0" smtClean="0"/>
              <a:t>CMS = </a:t>
            </a:r>
            <a:r>
              <a:rPr lang="nl-NL" dirty="0" smtClean="0"/>
              <a:t>Contentmanagementsysteem</a:t>
            </a:r>
          </a:p>
          <a:p>
            <a:r>
              <a:rPr lang="nl-BE" dirty="0"/>
              <a:t>content-beheersysteem of contentmanagementsysteem is een softwaretoepassing, meestal een webapplicatie, die het mogelijk maakt dat mensen eenvoudig, zonder veel technische kennis, documenten en gegevens op internet kunnen </a:t>
            </a:r>
            <a:r>
              <a:rPr lang="nl-BE" dirty="0" smtClean="0"/>
              <a:t>publicere</a:t>
            </a:r>
          </a:p>
          <a:p>
            <a:r>
              <a:rPr lang="nl-BE" dirty="0" smtClean="0"/>
              <a:t>Andere: WordPress, Joomla!,Mambo,...</a:t>
            </a:r>
            <a:endParaRPr lang="nl-BE" dirty="0"/>
          </a:p>
          <a:p>
            <a:endParaRPr lang="nl-NL" dirty="0"/>
          </a:p>
          <a:p>
            <a:endParaRPr lang="nl-BE" dirty="0"/>
          </a:p>
        </p:txBody>
      </p:sp>
    </p:spTree>
    <p:extLst>
      <p:ext uri="{BB962C8B-B14F-4D97-AF65-F5344CB8AC3E}">
        <p14:creationId xmlns:p14="http://schemas.microsoft.com/office/powerpoint/2010/main" val="2488616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ExpressionEngine </a:t>
            </a:r>
            <a:endParaRPr lang="nl-BE" dirty="0"/>
          </a:p>
        </p:txBody>
      </p:sp>
      <p:sp>
        <p:nvSpPr>
          <p:cNvPr id="3" name="Content Placeholder 2"/>
          <p:cNvSpPr>
            <a:spLocks noGrp="1"/>
          </p:cNvSpPr>
          <p:nvPr>
            <p:ph idx="1"/>
          </p:nvPr>
        </p:nvSpPr>
        <p:spPr/>
        <p:txBody>
          <a:bodyPr/>
          <a:lstStyle/>
          <a:p>
            <a:r>
              <a:rPr lang="nl-BE" dirty="0" smtClean="0"/>
              <a:t>Gebouwt Door Ellislab</a:t>
            </a:r>
          </a:p>
          <a:p>
            <a:r>
              <a:rPr lang="nl-BE" dirty="0" smtClean="0"/>
              <a:t>Gebazeerd op Codeigniter</a:t>
            </a:r>
          </a:p>
          <a:p>
            <a:r>
              <a:rPr lang="nl-BE" dirty="0" smtClean="0"/>
              <a:t>Betalend voor alle feuteres (+/- $300)</a:t>
            </a:r>
            <a:endParaRPr lang="nl-B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094" y="2660232"/>
            <a:ext cx="4400550" cy="3590925"/>
          </a:xfrm>
          <a:prstGeom prst="rect">
            <a:avLst/>
          </a:prstGeom>
        </p:spPr>
      </p:pic>
    </p:spTree>
    <p:extLst>
      <p:ext uri="{BB962C8B-B14F-4D97-AF65-F5344CB8AC3E}">
        <p14:creationId xmlns:p14="http://schemas.microsoft.com/office/powerpoint/2010/main" val="694428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Drupal</a:t>
            </a:r>
            <a:endParaRPr lang="nl-BE" dirty="0"/>
          </a:p>
        </p:txBody>
      </p:sp>
      <p:sp>
        <p:nvSpPr>
          <p:cNvPr id="3" name="Content Placeholder 2"/>
          <p:cNvSpPr>
            <a:spLocks noGrp="1"/>
          </p:cNvSpPr>
          <p:nvPr>
            <p:ph idx="1"/>
          </p:nvPr>
        </p:nvSpPr>
        <p:spPr/>
        <p:txBody>
          <a:bodyPr/>
          <a:lstStyle/>
          <a:p>
            <a:r>
              <a:rPr lang="nl-BE" dirty="0" smtClean="0"/>
              <a:t>Volledig </a:t>
            </a:r>
            <a:r>
              <a:rPr lang="nl-BE" dirty="0" smtClean="0"/>
              <a:t>gratis voor al zijn feutures</a:t>
            </a:r>
          </a:p>
          <a:p>
            <a:r>
              <a:rPr lang="nl-BE" dirty="0" smtClean="0"/>
              <a:t>Gecreëerd door </a:t>
            </a:r>
            <a:r>
              <a:rPr lang="nl-BE" dirty="0"/>
              <a:t>Dries </a:t>
            </a:r>
            <a:r>
              <a:rPr lang="nl-BE" dirty="0" smtClean="0"/>
              <a:t>Buytaert</a:t>
            </a:r>
            <a:r>
              <a:rPr lang="nl-BE" dirty="0"/>
              <a:t> </a:t>
            </a:r>
            <a:endParaRPr lang="nl-BE" dirty="0" smtClean="0"/>
          </a:p>
          <a:p>
            <a:r>
              <a:rPr lang="nl-BE" dirty="0" smtClean="0"/>
              <a:t>Kwam online in 2001</a:t>
            </a:r>
          </a:p>
          <a:p>
            <a:endParaRPr lang="nl-B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872" y="3126201"/>
            <a:ext cx="1587165" cy="158716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7322" y="3042980"/>
            <a:ext cx="1532784" cy="1753609"/>
          </a:xfrm>
          <a:prstGeom prst="rect">
            <a:avLst/>
          </a:prstGeom>
        </p:spPr>
      </p:pic>
    </p:spTree>
    <p:extLst>
      <p:ext uri="{BB962C8B-B14F-4D97-AF65-F5344CB8AC3E}">
        <p14:creationId xmlns:p14="http://schemas.microsoft.com/office/powerpoint/2010/main" val="238186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BE" sz="8800" dirty="0" smtClean="0"/>
              <a:t>Verschillen</a:t>
            </a:r>
            <a:endParaRPr lang="nl-BE" sz="8800" dirty="0"/>
          </a:p>
        </p:txBody>
      </p:sp>
    </p:spTree>
    <p:extLst>
      <p:ext uri="{BB962C8B-B14F-4D97-AF65-F5344CB8AC3E}">
        <p14:creationId xmlns:p14="http://schemas.microsoft.com/office/powerpoint/2010/main" val="883360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Stylen</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endParaRPr lang="nl-BE" dirty="0"/>
          </a:p>
          <a:p>
            <a:r>
              <a:rPr lang="nl-BE" dirty="0" smtClean="0"/>
              <a:t>Begint vanaf een lege pagina </a:t>
            </a:r>
          </a:p>
          <a:p>
            <a:r>
              <a:rPr lang="nl-BE" dirty="0" smtClean="0"/>
              <a:t>Enkele statische html bestandjes</a:t>
            </a:r>
          </a:p>
          <a:p>
            <a:r>
              <a:rPr lang="nl-BE" dirty="0" smtClean="0"/>
              <a:t>Code in je ontwerp inplementeren</a:t>
            </a:r>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endParaRPr lang="nl-BE" dirty="0"/>
          </a:p>
          <a:p>
            <a:r>
              <a:rPr lang="nl-BE" dirty="0" smtClean="0"/>
              <a:t>Start vanaf een geselecteerd thema</a:t>
            </a:r>
          </a:p>
          <a:p>
            <a:r>
              <a:rPr lang="nl-BE" dirty="0" smtClean="0"/>
              <a:t>Thema bewerken naar eige keuze</a:t>
            </a:r>
          </a:p>
          <a:p>
            <a:pPr marL="0" indent="0">
              <a:buNone/>
            </a:pPr>
            <a:endParaRPr lang="nl-BE" dirty="0"/>
          </a:p>
        </p:txBody>
      </p:sp>
    </p:spTree>
    <p:extLst>
      <p:ext uri="{BB962C8B-B14F-4D97-AF65-F5344CB8AC3E}">
        <p14:creationId xmlns:p14="http://schemas.microsoft.com/office/powerpoint/2010/main" val="44718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Leer curven </a:t>
            </a:r>
            <a:endParaRPr lang="nl-BE" dirty="0"/>
          </a:p>
        </p:txBody>
      </p:sp>
      <p:sp>
        <p:nvSpPr>
          <p:cNvPr id="3" name="Text Placeholder 2"/>
          <p:cNvSpPr>
            <a:spLocks noGrp="1"/>
          </p:cNvSpPr>
          <p:nvPr>
            <p:ph type="body" idx="1"/>
          </p:nvPr>
        </p:nvSpPr>
        <p:spPr/>
        <p:txBody>
          <a:bodyPr/>
          <a:lstStyle/>
          <a:p>
            <a:r>
              <a:rPr lang="nl-BE" dirty="0" smtClean="0"/>
              <a:t>ExpressionEngine</a:t>
            </a:r>
            <a:endParaRPr lang="nl-BE" dirty="0"/>
          </a:p>
        </p:txBody>
      </p:sp>
      <p:sp>
        <p:nvSpPr>
          <p:cNvPr id="4" name="Content Placeholder 3"/>
          <p:cNvSpPr>
            <a:spLocks noGrp="1"/>
          </p:cNvSpPr>
          <p:nvPr>
            <p:ph sz="half" idx="2"/>
          </p:nvPr>
        </p:nvSpPr>
        <p:spPr/>
        <p:txBody>
          <a:bodyPr/>
          <a:lstStyle/>
          <a:p>
            <a:endParaRPr lang="nl-BE" dirty="0" smtClean="0"/>
          </a:p>
          <a:p>
            <a:endParaRPr lang="nl-BE" dirty="0"/>
          </a:p>
          <a:p>
            <a:r>
              <a:rPr lang="nl-BE" dirty="0" smtClean="0"/>
              <a:t>Kleiner dan die van drupal</a:t>
            </a:r>
          </a:p>
          <a:p>
            <a:r>
              <a:rPr lang="nl-BE" dirty="0" smtClean="0"/>
              <a:t>Eenvoudiger voor niet developers</a:t>
            </a:r>
            <a:endParaRPr lang="nl-BE" dirty="0"/>
          </a:p>
        </p:txBody>
      </p:sp>
      <p:sp>
        <p:nvSpPr>
          <p:cNvPr id="5" name="Text Placeholder 4"/>
          <p:cNvSpPr>
            <a:spLocks noGrp="1"/>
          </p:cNvSpPr>
          <p:nvPr>
            <p:ph type="body" sz="quarter" idx="3"/>
          </p:nvPr>
        </p:nvSpPr>
        <p:spPr/>
        <p:txBody>
          <a:bodyPr/>
          <a:lstStyle/>
          <a:p>
            <a:r>
              <a:rPr lang="nl-BE" dirty="0" smtClean="0"/>
              <a:t>Drupal</a:t>
            </a:r>
            <a:endParaRPr lang="nl-BE" dirty="0"/>
          </a:p>
        </p:txBody>
      </p:sp>
      <p:sp>
        <p:nvSpPr>
          <p:cNvPr id="6" name="Content Placeholder 5"/>
          <p:cNvSpPr>
            <a:spLocks noGrp="1"/>
          </p:cNvSpPr>
          <p:nvPr>
            <p:ph sz="quarter" idx="4"/>
          </p:nvPr>
        </p:nvSpPr>
        <p:spPr/>
        <p:txBody>
          <a:bodyPr/>
          <a:lstStyle/>
          <a:p>
            <a:endParaRPr lang="nl-BE" dirty="0" smtClean="0"/>
          </a:p>
          <a:p>
            <a:endParaRPr lang="nl-BE" dirty="0"/>
          </a:p>
          <a:p>
            <a:r>
              <a:rPr lang="nl-BE" dirty="0" smtClean="0"/>
              <a:t>Vrij </a:t>
            </a:r>
            <a:r>
              <a:rPr lang="nl-BE" dirty="0"/>
              <a:t>grote leer curven </a:t>
            </a:r>
          </a:p>
          <a:p>
            <a:r>
              <a:rPr lang="nl-BE" dirty="0"/>
              <a:t>Enkele maanden</a:t>
            </a:r>
          </a:p>
          <a:p>
            <a:endParaRPr lang="nl-BE"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857" y="4446801"/>
            <a:ext cx="3499263" cy="2159546"/>
          </a:xfrm>
          <a:prstGeom prst="rect">
            <a:avLst/>
          </a:prstGeom>
        </p:spPr>
      </p:pic>
    </p:spTree>
    <p:extLst>
      <p:ext uri="{BB962C8B-B14F-4D97-AF65-F5344CB8AC3E}">
        <p14:creationId xmlns:p14="http://schemas.microsoft.com/office/powerpoint/2010/main" val="1968891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346</TotalTime>
  <Words>1248</Words>
  <Application>Microsoft Office PowerPoint</Application>
  <PresentationFormat>Widescreen</PresentationFormat>
  <Paragraphs>180</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Century Gothic</vt:lpstr>
      <vt:lpstr>Wingdings 2</vt:lpstr>
      <vt:lpstr>Quotable</vt:lpstr>
      <vt:lpstr>ExpressionEngine VS Drupal 7 </vt:lpstr>
      <vt:lpstr>What I looked in to</vt:lpstr>
      <vt:lpstr>ExpressionEngine VS Drupal</vt:lpstr>
      <vt:lpstr>CMS ???</vt:lpstr>
      <vt:lpstr>ExpressionEngine </vt:lpstr>
      <vt:lpstr>Drupal</vt:lpstr>
      <vt:lpstr>Verschillen</vt:lpstr>
      <vt:lpstr>Stylen</vt:lpstr>
      <vt:lpstr>Leer curven </vt:lpstr>
      <vt:lpstr>Feutures</vt:lpstr>
      <vt:lpstr>Documentation</vt:lpstr>
      <vt:lpstr>Add-ons en Modules</vt:lpstr>
      <vt:lpstr>Support</vt:lpstr>
      <vt:lpstr>Wich one to go for</vt:lpstr>
      <vt:lpstr>Voor &amp; nadelen</vt:lpstr>
      <vt:lpstr>Voordelen</vt:lpstr>
      <vt:lpstr>Nadelen</vt:lpstr>
      <vt:lpstr>Overeenkomsten</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ExpressionEngine VS Drupal 7 </dc:title>
  <dc:creator>Maico Paulussen</dc:creator>
  <cp:lastModifiedBy>Maico Paulussen</cp:lastModifiedBy>
  <cp:revision>36</cp:revision>
  <dcterms:created xsi:type="dcterms:W3CDTF">2014-12-16T15:46:24Z</dcterms:created>
  <dcterms:modified xsi:type="dcterms:W3CDTF">2015-01-02T14:49:08Z</dcterms:modified>
</cp:coreProperties>
</file>