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D5095-72F7-45E6-A3F4-ED7308309DAB}" v="9" dt="2023-06-15T02:01:08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04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con Keller" userId="fe2a270e8bc91bd6" providerId="LiveId" clId="{AD2D5095-72F7-45E6-A3F4-ED7308309DAB}"/>
    <pc:docChg chg="custSel modSld">
      <pc:chgData name="Maicon Keller" userId="fe2a270e8bc91bd6" providerId="LiveId" clId="{AD2D5095-72F7-45E6-A3F4-ED7308309DAB}" dt="2023-06-15T02:01:17.602" v="77" actId="1076"/>
      <pc:docMkLst>
        <pc:docMk/>
      </pc:docMkLst>
      <pc:sldChg chg="modSp mod">
        <pc:chgData name="Maicon Keller" userId="fe2a270e8bc91bd6" providerId="LiveId" clId="{AD2D5095-72F7-45E6-A3F4-ED7308309DAB}" dt="2023-06-15T00:45:17.426" v="7" actId="20577"/>
        <pc:sldMkLst>
          <pc:docMk/>
          <pc:sldMk cId="1713219598" sldId="257"/>
        </pc:sldMkLst>
        <pc:spChg chg="mod">
          <ac:chgData name="Maicon Keller" userId="fe2a270e8bc91bd6" providerId="LiveId" clId="{AD2D5095-72F7-45E6-A3F4-ED7308309DAB}" dt="2023-06-15T00:45:17.426" v="7" actId="20577"/>
          <ac:spMkLst>
            <pc:docMk/>
            <pc:sldMk cId="1713219598" sldId="257"/>
            <ac:spMk id="4" creationId="{36C19884-873C-4D13-BE6D-318CF07B0D12}"/>
          </ac:spMkLst>
        </pc:spChg>
      </pc:sldChg>
      <pc:sldChg chg="modSp mod">
        <pc:chgData name="Maicon Keller" userId="fe2a270e8bc91bd6" providerId="LiveId" clId="{AD2D5095-72F7-45E6-A3F4-ED7308309DAB}" dt="2023-06-15T00:45:31.716" v="16" actId="20577"/>
        <pc:sldMkLst>
          <pc:docMk/>
          <pc:sldMk cId="3571516367" sldId="258"/>
        </pc:sldMkLst>
        <pc:spChg chg="mod">
          <ac:chgData name="Maicon Keller" userId="fe2a270e8bc91bd6" providerId="LiveId" clId="{AD2D5095-72F7-45E6-A3F4-ED7308309DAB}" dt="2023-06-15T00:45:31.716" v="16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modSp mod">
        <pc:chgData name="Maicon Keller" userId="fe2a270e8bc91bd6" providerId="LiveId" clId="{AD2D5095-72F7-45E6-A3F4-ED7308309DAB}" dt="2023-06-15T00:56:10.740" v="70" actId="20577"/>
        <pc:sldMkLst>
          <pc:docMk/>
          <pc:sldMk cId="332104327" sldId="259"/>
        </pc:sldMkLst>
        <pc:spChg chg="mod">
          <ac:chgData name="Maicon Keller" userId="fe2a270e8bc91bd6" providerId="LiveId" clId="{AD2D5095-72F7-45E6-A3F4-ED7308309DAB}" dt="2023-06-15T00:56:10.740" v="70" actId="20577"/>
          <ac:spMkLst>
            <pc:docMk/>
            <pc:sldMk cId="332104327" sldId="259"/>
            <ac:spMk id="16" creationId="{24238BD7-9B10-4E64-B1B4-FDE6DD70AA60}"/>
          </ac:spMkLst>
        </pc:spChg>
        <pc:spChg chg="mod">
          <ac:chgData name="Maicon Keller" userId="fe2a270e8bc91bd6" providerId="LiveId" clId="{AD2D5095-72F7-45E6-A3F4-ED7308309DAB}" dt="2023-06-15T00:45:51.003" v="22" actId="20577"/>
          <ac:spMkLst>
            <pc:docMk/>
            <pc:sldMk cId="332104327" sldId="259"/>
            <ac:spMk id="17" creationId="{CD3D67B7-A821-49FC-94BE-19EDE9D319A5}"/>
          </ac:spMkLst>
        </pc:spChg>
      </pc:sldChg>
      <pc:sldChg chg="modSp mod">
        <pc:chgData name="Maicon Keller" userId="fe2a270e8bc91bd6" providerId="LiveId" clId="{AD2D5095-72F7-45E6-A3F4-ED7308309DAB}" dt="2023-06-15T00:46:01.686" v="28" actId="20577"/>
        <pc:sldMkLst>
          <pc:docMk/>
          <pc:sldMk cId="744379741" sldId="265"/>
        </pc:sldMkLst>
        <pc:spChg chg="mod">
          <ac:chgData name="Maicon Keller" userId="fe2a270e8bc91bd6" providerId="LiveId" clId="{AD2D5095-72F7-45E6-A3F4-ED7308309DAB}" dt="2023-06-15T00:46:01.686" v="28" actId="20577"/>
          <ac:spMkLst>
            <pc:docMk/>
            <pc:sldMk cId="744379741" sldId="265"/>
            <ac:spMk id="5" creationId="{3555A49C-96F4-440D-B89E-A0AE94F70108}"/>
          </ac:spMkLst>
        </pc:spChg>
      </pc:sldChg>
      <pc:sldChg chg="modSp mod">
        <pc:chgData name="Maicon Keller" userId="fe2a270e8bc91bd6" providerId="LiveId" clId="{AD2D5095-72F7-45E6-A3F4-ED7308309DAB}" dt="2023-06-15T00:48:25.272" v="66" actId="20577"/>
        <pc:sldMkLst>
          <pc:docMk/>
          <pc:sldMk cId="1969787568" sldId="271"/>
        </pc:sldMkLst>
        <pc:spChg chg="mod">
          <ac:chgData name="Maicon Keller" userId="fe2a270e8bc91bd6" providerId="LiveId" clId="{AD2D5095-72F7-45E6-A3F4-ED7308309DAB}" dt="2023-06-15T00:48:25.272" v="66" actId="20577"/>
          <ac:spMkLst>
            <pc:docMk/>
            <pc:sldMk cId="1969787568" sldId="271"/>
            <ac:spMk id="5" creationId="{3990FA1B-5022-47AB-A0AE-8F5C5797997C}"/>
          </ac:spMkLst>
        </pc:spChg>
      </pc:sldChg>
      <pc:sldChg chg="addSp delSp modSp mod">
        <pc:chgData name="Maicon Keller" userId="fe2a270e8bc91bd6" providerId="LiveId" clId="{AD2D5095-72F7-45E6-A3F4-ED7308309DAB}" dt="2023-06-15T00:46:18.481" v="30"/>
        <pc:sldMkLst>
          <pc:docMk/>
          <pc:sldMk cId="3294408014" sldId="272"/>
        </pc:sldMkLst>
        <pc:spChg chg="add mod">
          <ac:chgData name="Maicon Keller" userId="fe2a270e8bc91bd6" providerId="LiveId" clId="{AD2D5095-72F7-45E6-A3F4-ED7308309DAB}" dt="2023-06-15T00:46:18.481" v="30"/>
          <ac:spMkLst>
            <pc:docMk/>
            <pc:sldMk cId="3294408014" sldId="272"/>
            <ac:spMk id="2" creationId="{0D6F50FA-D1B8-5627-7F9B-859034B52D8A}"/>
          </ac:spMkLst>
        </pc:spChg>
        <pc:spChg chg="add mod">
          <ac:chgData name="Maicon Keller" userId="fe2a270e8bc91bd6" providerId="LiveId" clId="{AD2D5095-72F7-45E6-A3F4-ED7308309DAB}" dt="2023-06-15T00:46:18.481" v="30"/>
          <ac:spMkLst>
            <pc:docMk/>
            <pc:sldMk cId="3294408014" sldId="272"/>
            <ac:spMk id="3" creationId="{594241D8-01E2-5FC2-3922-E7D9402E7A58}"/>
          </ac:spMkLst>
        </pc:spChg>
        <pc:spChg chg="del">
          <ac:chgData name="Maicon Keller" userId="fe2a270e8bc91bd6" providerId="LiveId" clId="{AD2D5095-72F7-45E6-A3F4-ED7308309DAB}" dt="2023-06-15T00:46:17.540" v="29" actId="478"/>
          <ac:spMkLst>
            <pc:docMk/>
            <pc:sldMk cId="3294408014" sldId="272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17.540" v="29" actId="478"/>
          <ac:spMkLst>
            <pc:docMk/>
            <pc:sldMk cId="3294408014" sldId="272"/>
            <ac:spMk id="5" creationId="{7CEFED84-9597-A5B5-DC5F-38199F3CFD5C}"/>
          </ac:spMkLst>
        </pc:spChg>
      </pc:sldChg>
      <pc:sldChg chg="addSp delSp modSp mod">
        <pc:chgData name="Maicon Keller" userId="fe2a270e8bc91bd6" providerId="LiveId" clId="{AD2D5095-72F7-45E6-A3F4-ED7308309DAB}" dt="2023-06-15T00:46:25.182" v="32"/>
        <pc:sldMkLst>
          <pc:docMk/>
          <pc:sldMk cId="454783871" sldId="273"/>
        </pc:sldMkLst>
        <pc:spChg chg="add mod">
          <ac:chgData name="Maicon Keller" userId="fe2a270e8bc91bd6" providerId="LiveId" clId="{AD2D5095-72F7-45E6-A3F4-ED7308309DAB}" dt="2023-06-15T00:46:25.182" v="32"/>
          <ac:spMkLst>
            <pc:docMk/>
            <pc:sldMk cId="454783871" sldId="273"/>
            <ac:spMk id="2" creationId="{4F7CCF2E-DAEB-468E-E286-1E64450B2A0D}"/>
          </ac:spMkLst>
        </pc:spChg>
        <pc:spChg chg="del">
          <ac:chgData name="Maicon Keller" userId="fe2a270e8bc91bd6" providerId="LiveId" clId="{AD2D5095-72F7-45E6-A3F4-ED7308309DAB}" dt="2023-06-15T00:46:24.698" v="31" actId="478"/>
          <ac:spMkLst>
            <pc:docMk/>
            <pc:sldMk cId="454783871" sldId="273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24.698" v="31" actId="478"/>
          <ac:spMkLst>
            <pc:docMk/>
            <pc:sldMk cId="454783871" sldId="273"/>
            <ac:spMk id="5" creationId="{7CEFED84-9597-A5B5-DC5F-38199F3CFD5C}"/>
          </ac:spMkLst>
        </pc:spChg>
        <pc:spChg chg="add mod">
          <ac:chgData name="Maicon Keller" userId="fe2a270e8bc91bd6" providerId="LiveId" clId="{AD2D5095-72F7-45E6-A3F4-ED7308309DAB}" dt="2023-06-15T00:46:25.182" v="32"/>
          <ac:spMkLst>
            <pc:docMk/>
            <pc:sldMk cId="454783871" sldId="273"/>
            <ac:spMk id="9" creationId="{00F2476D-C010-D770-1F62-4A42B73EBE75}"/>
          </ac:spMkLst>
        </pc:spChg>
      </pc:sldChg>
      <pc:sldChg chg="addSp delSp modSp mod">
        <pc:chgData name="Maicon Keller" userId="fe2a270e8bc91bd6" providerId="LiveId" clId="{AD2D5095-72F7-45E6-A3F4-ED7308309DAB}" dt="2023-06-15T00:46:32.305" v="34"/>
        <pc:sldMkLst>
          <pc:docMk/>
          <pc:sldMk cId="2865472949" sldId="274"/>
        </pc:sldMkLst>
        <pc:spChg chg="add mod">
          <ac:chgData name="Maicon Keller" userId="fe2a270e8bc91bd6" providerId="LiveId" clId="{AD2D5095-72F7-45E6-A3F4-ED7308309DAB}" dt="2023-06-15T00:46:32.305" v="34"/>
          <ac:spMkLst>
            <pc:docMk/>
            <pc:sldMk cId="2865472949" sldId="274"/>
            <ac:spMk id="2" creationId="{BCF349C4-4002-84DD-A545-E66EDAADA1C2}"/>
          </ac:spMkLst>
        </pc:spChg>
        <pc:spChg chg="del">
          <ac:chgData name="Maicon Keller" userId="fe2a270e8bc91bd6" providerId="LiveId" clId="{AD2D5095-72F7-45E6-A3F4-ED7308309DAB}" dt="2023-06-15T00:46:31.707" v="33" actId="478"/>
          <ac:spMkLst>
            <pc:docMk/>
            <pc:sldMk cId="2865472949" sldId="274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31.707" v="33" actId="478"/>
          <ac:spMkLst>
            <pc:docMk/>
            <pc:sldMk cId="2865472949" sldId="274"/>
            <ac:spMk id="5" creationId="{7CEFED84-9597-A5B5-DC5F-38199F3CFD5C}"/>
          </ac:spMkLst>
        </pc:spChg>
        <pc:spChg chg="add mod">
          <ac:chgData name="Maicon Keller" userId="fe2a270e8bc91bd6" providerId="LiveId" clId="{AD2D5095-72F7-45E6-A3F4-ED7308309DAB}" dt="2023-06-15T00:46:32.305" v="34"/>
          <ac:spMkLst>
            <pc:docMk/>
            <pc:sldMk cId="2865472949" sldId="274"/>
            <ac:spMk id="9" creationId="{349D669B-9609-527F-1740-FDBC291590F7}"/>
          </ac:spMkLst>
        </pc:spChg>
      </pc:sldChg>
      <pc:sldChg chg="addSp delSp modSp mod">
        <pc:chgData name="Maicon Keller" userId="fe2a270e8bc91bd6" providerId="LiveId" clId="{AD2D5095-72F7-45E6-A3F4-ED7308309DAB}" dt="2023-06-15T00:46:37.823" v="36"/>
        <pc:sldMkLst>
          <pc:docMk/>
          <pc:sldMk cId="2469689917" sldId="275"/>
        </pc:sldMkLst>
        <pc:spChg chg="add mod">
          <ac:chgData name="Maicon Keller" userId="fe2a270e8bc91bd6" providerId="LiveId" clId="{AD2D5095-72F7-45E6-A3F4-ED7308309DAB}" dt="2023-06-15T00:46:37.823" v="36"/>
          <ac:spMkLst>
            <pc:docMk/>
            <pc:sldMk cId="2469689917" sldId="275"/>
            <ac:spMk id="2" creationId="{75C91346-E424-CC6E-CA52-C11A4BA75141}"/>
          </ac:spMkLst>
        </pc:spChg>
        <pc:spChg chg="del">
          <ac:chgData name="Maicon Keller" userId="fe2a270e8bc91bd6" providerId="LiveId" clId="{AD2D5095-72F7-45E6-A3F4-ED7308309DAB}" dt="2023-06-15T00:46:37.190" v="35" actId="478"/>
          <ac:spMkLst>
            <pc:docMk/>
            <pc:sldMk cId="2469689917" sldId="275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37.190" v="35" actId="478"/>
          <ac:spMkLst>
            <pc:docMk/>
            <pc:sldMk cId="2469689917" sldId="275"/>
            <ac:spMk id="5" creationId="{7CEFED84-9597-A5B5-DC5F-38199F3CFD5C}"/>
          </ac:spMkLst>
        </pc:spChg>
        <pc:spChg chg="add mod">
          <ac:chgData name="Maicon Keller" userId="fe2a270e8bc91bd6" providerId="LiveId" clId="{AD2D5095-72F7-45E6-A3F4-ED7308309DAB}" dt="2023-06-15T00:46:37.823" v="36"/>
          <ac:spMkLst>
            <pc:docMk/>
            <pc:sldMk cId="2469689917" sldId="275"/>
            <ac:spMk id="9" creationId="{A9E0145E-BD29-A49C-8056-2CA29CBDE80B}"/>
          </ac:spMkLst>
        </pc:spChg>
      </pc:sldChg>
      <pc:sldChg chg="addSp delSp modSp mod">
        <pc:chgData name="Maicon Keller" userId="fe2a270e8bc91bd6" providerId="LiveId" clId="{AD2D5095-72F7-45E6-A3F4-ED7308309DAB}" dt="2023-06-15T00:46:43.297" v="38"/>
        <pc:sldMkLst>
          <pc:docMk/>
          <pc:sldMk cId="2094789628" sldId="276"/>
        </pc:sldMkLst>
        <pc:spChg chg="add mod">
          <ac:chgData name="Maicon Keller" userId="fe2a270e8bc91bd6" providerId="LiveId" clId="{AD2D5095-72F7-45E6-A3F4-ED7308309DAB}" dt="2023-06-15T00:46:43.297" v="38"/>
          <ac:spMkLst>
            <pc:docMk/>
            <pc:sldMk cId="2094789628" sldId="276"/>
            <ac:spMk id="2" creationId="{330FD323-F77E-C9D0-AF5E-E6C7045B22F1}"/>
          </ac:spMkLst>
        </pc:spChg>
        <pc:spChg chg="del">
          <ac:chgData name="Maicon Keller" userId="fe2a270e8bc91bd6" providerId="LiveId" clId="{AD2D5095-72F7-45E6-A3F4-ED7308309DAB}" dt="2023-06-15T00:46:42.846" v="37" actId="478"/>
          <ac:spMkLst>
            <pc:docMk/>
            <pc:sldMk cId="2094789628" sldId="276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42.846" v="37" actId="478"/>
          <ac:spMkLst>
            <pc:docMk/>
            <pc:sldMk cId="2094789628" sldId="276"/>
            <ac:spMk id="5" creationId="{7CEFED84-9597-A5B5-DC5F-38199F3CFD5C}"/>
          </ac:spMkLst>
        </pc:spChg>
        <pc:spChg chg="add mod">
          <ac:chgData name="Maicon Keller" userId="fe2a270e8bc91bd6" providerId="LiveId" clId="{AD2D5095-72F7-45E6-A3F4-ED7308309DAB}" dt="2023-06-15T00:46:43.297" v="38"/>
          <ac:spMkLst>
            <pc:docMk/>
            <pc:sldMk cId="2094789628" sldId="276"/>
            <ac:spMk id="9" creationId="{A1B2BF45-7B0F-3A76-E972-2762D06BFF3F}"/>
          </ac:spMkLst>
        </pc:spChg>
      </pc:sldChg>
      <pc:sldChg chg="addSp delSp modSp mod">
        <pc:chgData name="Maicon Keller" userId="fe2a270e8bc91bd6" providerId="LiveId" clId="{AD2D5095-72F7-45E6-A3F4-ED7308309DAB}" dt="2023-06-15T00:46:48.806" v="40"/>
        <pc:sldMkLst>
          <pc:docMk/>
          <pc:sldMk cId="1012419174" sldId="277"/>
        </pc:sldMkLst>
        <pc:spChg chg="add mod">
          <ac:chgData name="Maicon Keller" userId="fe2a270e8bc91bd6" providerId="LiveId" clId="{AD2D5095-72F7-45E6-A3F4-ED7308309DAB}" dt="2023-06-15T00:46:48.806" v="40"/>
          <ac:spMkLst>
            <pc:docMk/>
            <pc:sldMk cId="1012419174" sldId="277"/>
            <ac:spMk id="2" creationId="{C16E7482-17A1-F603-E8AD-961A39093FD4}"/>
          </ac:spMkLst>
        </pc:spChg>
        <pc:spChg chg="del">
          <ac:chgData name="Maicon Keller" userId="fe2a270e8bc91bd6" providerId="LiveId" clId="{AD2D5095-72F7-45E6-A3F4-ED7308309DAB}" dt="2023-06-15T00:46:48.302" v="39" actId="478"/>
          <ac:spMkLst>
            <pc:docMk/>
            <pc:sldMk cId="1012419174" sldId="277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48.302" v="39" actId="478"/>
          <ac:spMkLst>
            <pc:docMk/>
            <pc:sldMk cId="1012419174" sldId="277"/>
            <ac:spMk id="5" creationId="{7CEFED84-9597-A5B5-DC5F-38199F3CFD5C}"/>
          </ac:spMkLst>
        </pc:spChg>
        <pc:spChg chg="add mod">
          <ac:chgData name="Maicon Keller" userId="fe2a270e8bc91bd6" providerId="LiveId" clId="{AD2D5095-72F7-45E6-A3F4-ED7308309DAB}" dt="2023-06-15T00:46:48.806" v="40"/>
          <ac:spMkLst>
            <pc:docMk/>
            <pc:sldMk cId="1012419174" sldId="277"/>
            <ac:spMk id="9" creationId="{F363ADA7-5D06-DAFA-F999-C2E0C00CF0F8}"/>
          </ac:spMkLst>
        </pc:spChg>
      </pc:sldChg>
      <pc:sldChg chg="addSp delSp modSp mod">
        <pc:chgData name="Maicon Keller" userId="fe2a270e8bc91bd6" providerId="LiveId" clId="{AD2D5095-72F7-45E6-A3F4-ED7308309DAB}" dt="2023-06-15T00:46:53.598" v="42"/>
        <pc:sldMkLst>
          <pc:docMk/>
          <pc:sldMk cId="860391543" sldId="278"/>
        </pc:sldMkLst>
        <pc:spChg chg="add mod">
          <ac:chgData name="Maicon Keller" userId="fe2a270e8bc91bd6" providerId="LiveId" clId="{AD2D5095-72F7-45E6-A3F4-ED7308309DAB}" dt="2023-06-15T00:46:53.598" v="42"/>
          <ac:spMkLst>
            <pc:docMk/>
            <pc:sldMk cId="860391543" sldId="278"/>
            <ac:spMk id="2" creationId="{7783EA1E-8440-0AE0-C96C-1E72F48D11BD}"/>
          </ac:spMkLst>
        </pc:spChg>
        <pc:spChg chg="add mod">
          <ac:chgData name="Maicon Keller" userId="fe2a270e8bc91bd6" providerId="LiveId" clId="{AD2D5095-72F7-45E6-A3F4-ED7308309DAB}" dt="2023-06-15T00:46:53.598" v="42"/>
          <ac:spMkLst>
            <pc:docMk/>
            <pc:sldMk cId="860391543" sldId="278"/>
            <ac:spMk id="3" creationId="{C7A16ABF-1E90-91FB-B88F-370714C0E286}"/>
          </ac:spMkLst>
        </pc:spChg>
        <pc:spChg chg="del">
          <ac:chgData name="Maicon Keller" userId="fe2a270e8bc91bd6" providerId="LiveId" clId="{AD2D5095-72F7-45E6-A3F4-ED7308309DAB}" dt="2023-06-15T00:46:53.183" v="41" actId="478"/>
          <ac:spMkLst>
            <pc:docMk/>
            <pc:sldMk cId="860391543" sldId="278"/>
            <ac:spMk id="4" creationId="{7B58A819-7BB3-B35B-3724-CD806C766220}"/>
          </ac:spMkLst>
        </pc:spChg>
        <pc:spChg chg="del">
          <ac:chgData name="Maicon Keller" userId="fe2a270e8bc91bd6" providerId="LiveId" clId="{AD2D5095-72F7-45E6-A3F4-ED7308309DAB}" dt="2023-06-15T00:46:53.183" v="41" actId="478"/>
          <ac:spMkLst>
            <pc:docMk/>
            <pc:sldMk cId="860391543" sldId="278"/>
            <ac:spMk id="5" creationId="{7CEFED84-9597-A5B5-DC5F-38199F3CFD5C}"/>
          </ac:spMkLst>
        </pc:spChg>
      </pc:sldChg>
      <pc:sldChg chg="modSp mod">
        <pc:chgData name="Maicon Keller" userId="fe2a270e8bc91bd6" providerId="LiveId" clId="{AD2D5095-72F7-45E6-A3F4-ED7308309DAB}" dt="2023-06-15T00:47:09.024" v="52" actId="20577"/>
        <pc:sldMkLst>
          <pc:docMk/>
          <pc:sldMk cId="1235065032" sldId="279"/>
        </pc:sldMkLst>
        <pc:spChg chg="mod">
          <ac:chgData name="Maicon Keller" userId="fe2a270e8bc91bd6" providerId="LiveId" clId="{AD2D5095-72F7-45E6-A3F4-ED7308309DAB}" dt="2023-06-15T00:47:09.024" v="52" actId="20577"/>
          <ac:spMkLst>
            <pc:docMk/>
            <pc:sldMk cId="1235065032" sldId="279"/>
            <ac:spMk id="16" creationId="{24238BD7-9B10-4E64-B1B4-FDE6DD70AA60}"/>
          </ac:spMkLst>
        </pc:spChg>
        <pc:spChg chg="mod">
          <ac:chgData name="Maicon Keller" userId="fe2a270e8bc91bd6" providerId="LiveId" clId="{AD2D5095-72F7-45E6-A3F4-ED7308309DAB}" dt="2023-06-15T00:47:04.506" v="48" actId="20577"/>
          <ac:spMkLst>
            <pc:docMk/>
            <pc:sldMk cId="1235065032" sldId="279"/>
            <ac:spMk id="17" creationId="{CD3D67B7-A821-49FC-94BE-19EDE9D319A5}"/>
          </ac:spMkLst>
        </pc:spChg>
      </pc:sldChg>
      <pc:sldChg chg="addSp delSp modSp mod">
        <pc:chgData name="Maicon Keller" userId="fe2a270e8bc91bd6" providerId="LiveId" clId="{AD2D5095-72F7-45E6-A3F4-ED7308309DAB}" dt="2023-06-15T02:01:17.602" v="77" actId="1076"/>
        <pc:sldMkLst>
          <pc:docMk/>
          <pc:sldMk cId="3060854622" sldId="280"/>
        </pc:sldMkLst>
        <pc:spChg chg="add mod">
          <ac:chgData name="Maicon Keller" userId="fe2a270e8bc91bd6" providerId="LiveId" clId="{AD2D5095-72F7-45E6-A3F4-ED7308309DAB}" dt="2023-06-15T00:48:12.224" v="60" actId="1076"/>
          <ac:spMkLst>
            <pc:docMk/>
            <pc:sldMk cId="3060854622" sldId="280"/>
            <ac:spMk id="3" creationId="{69B86D0E-BB67-2EB8-4DEF-054C91C2661F}"/>
          </ac:spMkLst>
        </pc:spChg>
        <pc:spChg chg="del">
          <ac:chgData name="Maicon Keller" userId="fe2a270e8bc91bd6" providerId="LiveId" clId="{AD2D5095-72F7-45E6-A3F4-ED7308309DAB}" dt="2023-06-15T00:47:16.227" v="53" actId="478"/>
          <ac:spMkLst>
            <pc:docMk/>
            <pc:sldMk cId="3060854622" sldId="280"/>
            <ac:spMk id="4" creationId="{5899EB79-E25D-6FA3-2F41-60873A6A4BA2}"/>
          </ac:spMkLst>
        </pc:spChg>
        <pc:spChg chg="del">
          <ac:chgData name="Maicon Keller" userId="fe2a270e8bc91bd6" providerId="LiveId" clId="{AD2D5095-72F7-45E6-A3F4-ED7308309DAB}" dt="2023-06-15T00:47:22.116" v="55" actId="478"/>
          <ac:spMkLst>
            <pc:docMk/>
            <pc:sldMk cId="3060854622" sldId="280"/>
            <ac:spMk id="5" creationId="{313964BF-4F7B-F0CA-AEEB-46D9268B6F1E}"/>
          </ac:spMkLst>
        </pc:spChg>
        <pc:spChg chg="add mod">
          <ac:chgData name="Maicon Keller" userId="fe2a270e8bc91bd6" providerId="LiveId" clId="{AD2D5095-72F7-45E6-A3F4-ED7308309DAB}" dt="2023-06-15T00:48:12.224" v="60" actId="1076"/>
          <ac:spMkLst>
            <pc:docMk/>
            <pc:sldMk cId="3060854622" sldId="280"/>
            <ac:spMk id="8" creationId="{FB70B499-B8ED-1A3E-D217-CFC7EA484BA8}"/>
          </ac:spMkLst>
        </pc:spChg>
        <pc:picChg chg="add mod">
          <ac:chgData name="Maicon Keller" userId="fe2a270e8bc91bd6" providerId="LiveId" clId="{AD2D5095-72F7-45E6-A3F4-ED7308309DAB}" dt="2023-06-15T02:01:17.602" v="77" actId="1076"/>
          <ac:picMkLst>
            <pc:docMk/>
            <pc:sldMk cId="3060854622" sldId="280"/>
            <ac:picMk id="5" creationId="{711DD293-7D9F-80A3-5420-D549168662AD}"/>
          </ac:picMkLst>
        </pc:picChg>
      </pc:sldChg>
    </pc:docChg>
  </pc:docChgLst>
  <pc:docChgLst>
    <pc:chgData name="Maicon Keller" userId="fe2a270e8bc91bd6" providerId="LiveId" clId="{E071ACF5-D08A-440C-B1E3-68FED0E89164}"/>
    <pc:docChg chg="undo redo custSel addSld delSld modSld sldOrd">
      <pc:chgData name="Maicon Keller" userId="fe2a270e8bc91bd6" providerId="LiveId" clId="{E071ACF5-D08A-440C-B1E3-68FED0E89164}" dt="2023-06-11T23:59:28.646" v="2216" actId="20577"/>
      <pc:docMkLst>
        <pc:docMk/>
      </pc:docMkLst>
      <pc:sldChg chg="addSp delSp modSp mod modNotesTx">
        <pc:chgData name="Maicon Keller" userId="fe2a270e8bc91bd6" providerId="LiveId" clId="{E071ACF5-D08A-440C-B1E3-68FED0E89164}" dt="2023-06-11T23:43:38.486" v="1819" actId="478"/>
        <pc:sldMkLst>
          <pc:docMk/>
          <pc:sldMk cId="2586058810" sldId="256"/>
        </pc:sldMkLst>
        <pc:spChg chg="mod">
          <ac:chgData name="Maicon Keller" userId="fe2a270e8bc91bd6" providerId="LiveId" clId="{E071ACF5-D08A-440C-B1E3-68FED0E89164}" dt="2023-06-03T15:52:17.734" v="795" actId="20577"/>
          <ac:spMkLst>
            <pc:docMk/>
            <pc:sldMk cId="2586058810" sldId="256"/>
            <ac:spMk id="2" creationId="{CFE75451-6A4B-484B-9ED1-353CCE25B0F4}"/>
          </ac:spMkLst>
        </pc:spChg>
        <pc:spChg chg="add del mod">
          <ac:chgData name="Maicon Keller" userId="fe2a270e8bc91bd6" providerId="LiveId" clId="{E071ACF5-D08A-440C-B1E3-68FED0E89164}" dt="2023-06-11T23:43:38.486" v="1819" actId="478"/>
          <ac:spMkLst>
            <pc:docMk/>
            <pc:sldMk cId="2586058810" sldId="256"/>
            <ac:spMk id="4" creationId="{E499BE65-85F2-36F7-77D3-FA51ACCD4FB7}"/>
          </ac:spMkLst>
        </pc:spChg>
      </pc:sldChg>
      <pc:sldChg chg="modSp mod">
        <pc:chgData name="Maicon Keller" userId="fe2a270e8bc91bd6" providerId="LiveId" clId="{E071ACF5-D08A-440C-B1E3-68FED0E89164}" dt="2023-06-11T23:34:23.913" v="1703" actId="27636"/>
        <pc:sldMkLst>
          <pc:docMk/>
          <pc:sldMk cId="1713219598" sldId="257"/>
        </pc:sldMkLst>
        <pc:spChg chg="mod">
          <ac:chgData name="Maicon Keller" userId="fe2a270e8bc91bd6" providerId="LiveId" clId="{E071ACF5-D08A-440C-B1E3-68FED0E89164}" dt="2023-06-11T23:34:23.913" v="1703" actId="276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 modShow modNotesTx">
        <pc:chgData name="Maicon Keller" userId="fe2a270e8bc91bd6" providerId="LiveId" clId="{E071ACF5-D08A-440C-B1E3-68FED0E89164}" dt="2023-06-11T23:46:14.962" v="1984" actId="729"/>
        <pc:sldMkLst>
          <pc:docMk/>
          <pc:sldMk cId="3571516367" sldId="258"/>
        </pc:sldMkLst>
        <pc:spChg chg="mod">
          <ac:chgData name="Maicon Keller" userId="fe2a270e8bc91bd6" providerId="LiveId" clId="{E071ACF5-D08A-440C-B1E3-68FED0E89164}" dt="2023-05-29T23:34:41.919" v="0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Maicon Keller" userId="fe2a270e8bc91bd6" providerId="LiveId" clId="{E071ACF5-D08A-440C-B1E3-68FED0E89164}" dt="2023-06-11T16:22:15.909" v="1360" actId="2763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Maicon Keller" userId="fe2a270e8bc91bd6" providerId="LiveId" clId="{E071ACF5-D08A-440C-B1E3-68FED0E89164}" dt="2023-05-30T00:09:37.747" v="761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Maicon Keller" userId="fe2a270e8bc91bd6" providerId="LiveId" clId="{E071ACF5-D08A-440C-B1E3-68FED0E89164}" dt="2023-05-30T00:09:39.435" v="762"/>
          <ac:spMkLst>
            <pc:docMk/>
            <pc:sldMk cId="3571516367" sldId="258"/>
            <ac:spMk id="5" creationId="{8D51ED20-04D4-4894-B0C2-9C541A61A734}"/>
          </ac:spMkLst>
        </pc:spChg>
      </pc:sldChg>
      <pc:sldChg chg="addSp delSp modSp mod ord">
        <pc:chgData name="Maicon Keller" userId="fe2a270e8bc91bd6" providerId="LiveId" clId="{E071ACF5-D08A-440C-B1E3-68FED0E89164}" dt="2023-06-11T16:28:37.754" v="1371" actId="113"/>
        <pc:sldMkLst>
          <pc:docMk/>
          <pc:sldMk cId="332104327" sldId="259"/>
        </pc:sldMkLst>
        <pc:spChg chg="del">
          <ac:chgData name="Maicon Keller" userId="fe2a270e8bc91bd6" providerId="LiveId" clId="{E071ACF5-D08A-440C-B1E3-68FED0E89164}" dt="2023-05-30T00:07:37.914" v="696" actId="478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Maicon Keller" userId="fe2a270e8bc91bd6" providerId="LiveId" clId="{E071ACF5-D08A-440C-B1E3-68FED0E89164}" dt="2023-05-29T23:49:43.889" v="471" actId="1076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Maicon Keller" userId="fe2a270e8bc91bd6" providerId="LiveId" clId="{E071ACF5-D08A-440C-B1E3-68FED0E89164}" dt="2023-05-29T23:49:48.486" v="472" actId="1076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Maicon Keller" userId="fe2a270e8bc91bd6" providerId="LiveId" clId="{E071ACF5-D08A-440C-B1E3-68FED0E89164}" dt="2023-05-29T23:49:58.316" v="473" actId="1076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Maicon Keller" userId="fe2a270e8bc91bd6" providerId="LiveId" clId="{E071ACF5-D08A-440C-B1E3-68FED0E89164}" dt="2023-05-29T23:50:07.134" v="475" actId="6549"/>
          <ac:spMkLst>
            <pc:docMk/>
            <pc:sldMk cId="332104327" sldId="259"/>
            <ac:spMk id="6" creationId="{F30780D1-5C1B-411C-81ED-7B9970FCBF8A}"/>
          </ac:spMkLst>
        </pc:spChg>
        <pc:spChg chg="add del mod">
          <ac:chgData name="Maicon Keller" userId="fe2a270e8bc91bd6" providerId="LiveId" clId="{E071ACF5-D08A-440C-B1E3-68FED0E89164}" dt="2023-05-29T23:50:27.656" v="482" actId="478"/>
          <ac:spMkLst>
            <pc:docMk/>
            <pc:sldMk cId="332104327" sldId="259"/>
            <ac:spMk id="7" creationId="{5E0912EB-D523-7907-5707-8A21B46FE34A}"/>
          </ac:spMkLst>
        </pc:spChg>
        <pc:spChg chg="mod">
          <ac:chgData name="Maicon Keller" userId="fe2a270e8bc91bd6" providerId="LiveId" clId="{E071ACF5-D08A-440C-B1E3-68FED0E89164}" dt="2023-06-11T16:26:40.480" v="1361" actId="113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Maicon Keller" userId="fe2a270e8bc91bd6" providerId="LiveId" clId="{E071ACF5-D08A-440C-B1E3-68FED0E89164}" dt="2023-06-11T16:26:51.909" v="1362" actId="113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Maicon Keller" userId="fe2a270e8bc91bd6" providerId="LiveId" clId="{E071ACF5-D08A-440C-B1E3-68FED0E89164}" dt="2023-06-11T16:27:12.888" v="1365" actId="113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Maicon Keller" userId="fe2a270e8bc91bd6" providerId="LiveId" clId="{E071ACF5-D08A-440C-B1E3-68FED0E89164}" dt="2023-06-11T16:28:03.804" v="1369" actId="113"/>
          <ac:spMkLst>
            <pc:docMk/>
            <pc:sldMk cId="332104327" sldId="259"/>
            <ac:spMk id="15" creationId="{9405A1F0-98C1-4B11-8D9A-3C009ADC44D0}"/>
          </ac:spMkLst>
        </pc:spChg>
        <pc:spChg chg="mod">
          <ac:chgData name="Maicon Keller" userId="fe2a270e8bc91bd6" providerId="LiveId" clId="{E071ACF5-D08A-440C-B1E3-68FED0E89164}" dt="2023-05-30T00:16:15.663" v="789"/>
          <ac:spMkLst>
            <pc:docMk/>
            <pc:sldMk cId="332104327" sldId="259"/>
            <ac:spMk id="17" creationId="{CD3D67B7-A821-49FC-94BE-19EDE9D319A5}"/>
          </ac:spMkLst>
        </pc:spChg>
        <pc:spChg chg="add mod">
          <ac:chgData name="Maicon Keller" userId="fe2a270e8bc91bd6" providerId="LiveId" clId="{E071ACF5-D08A-440C-B1E3-68FED0E89164}" dt="2023-05-29T23:50:21.368" v="481" actId="20577"/>
          <ac:spMkLst>
            <pc:docMk/>
            <pc:sldMk cId="332104327" sldId="259"/>
            <ac:spMk id="22" creationId="{970ADD4A-9DB6-6209-98E9-08BE6E4C83C4}"/>
          </ac:spMkLst>
        </pc:spChg>
        <pc:spChg chg="add mod">
          <ac:chgData name="Maicon Keller" userId="fe2a270e8bc91bd6" providerId="LiveId" clId="{E071ACF5-D08A-440C-B1E3-68FED0E89164}" dt="2023-06-11T16:28:37.754" v="1371" actId="113"/>
          <ac:spMkLst>
            <pc:docMk/>
            <pc:sldMk cId="332104327" sldId="259"/>
            <ac:spMk id="23" creationId="{57666DC3-97A4-CCD5-E296-B4FF27D8A62C}"/>
          </ac:spMkLst>
        </pc:spChg>
        <pc:spChg chg="add del mod">
          <ac:chgData name="Maicon Keller" userId="fe2a270e8bc91bd6" providerId="LiveId" clId="{E071ACF5-D08A-440C-B1E3-68FED0E89164}" dt="2023-05-30T00:07:42.207" v="698" actId="478"/>
          <ac:spMkLst>
            <pc:docMk/>
            <pc:sldMk cId="332104327" sldId="259"/>
            <ac:spMk id="25" creationId="{86B6E9B4-C7AB-DABE-089E-FB62F44F0B20}"/>
          </ac:spMkLst>
        </pc:spChg>
        <pc:spChg chg="add mod">
          <ac:chgData name="Maicon Keller" userId="fe2a270e8bc91bd6" providerId="LiveId" clId="{E071ACF5-D08A-440C-B1E3-68FED0E89164}" dt="2023-05-30T00:07:49.145" v="699" actId="1076"/>
          <ac:spMkLst>
            <pc:docMk/>
            <pc:sldMk cId="332104327" sldId="259"/>
            <ac:spMk id="26" creationId="{CAD8EABD-F312-582F-6E93-743962950649}"/>
          </ac:spMkLst>
        </pc:spChg>
        <pc:cxnChg chg="add mod">
          <ac:chgData name="Maicon Keller" userId="fe2a270e8bc91bd6" providerId="LiveId" clId="{E071ACF5-D08A-440C-B1E3-68FED0E89164}" dt="2023-05-29T23:49:36.946" v="470" actId="1076"/>
          <ac:cxnSpMkLst>
            <pc:docMk/>
            <pc:sldMk cId="332104327" sldId="259"/>
            <ac:cxnSpMk id="9" creationId="{7044AB53-6A3D-B6D9-EFF9-68C86E194725}"/>
          </ac:cxnSpMkLst>
        </pc:cxnChg>
      </pc:sldChg>
      <pc:sldChg chg="del">
        <pc:chgData name="Maicon Keller" userId="fe2a270e8bc91bd6" providerId="LiveId" clId="{E071ACF5-D08A-440C-B1E3-68FED0E89164}" dt="2023-05-30T00:08:36.070" v="700" actId="47"/>
        <pc:sldMkLst>
          <pc:docMk/>
          <pc:sldMk cId="1663780162" sldId="260"/>
        </pc:sldMkLst>
      </pc:sldChg>
      <pc:sldChg chg="del">
        <pc:chgData name="Maicon Keller" userId="fe2a270e8bc91bd6" providerId="LiveId" clId="{E071ACF5-D08A-440C-B1E3-68FED0E89164}" dt="2023-05-30T00:08:38.061" v="701" actId="47"/>
        <pc:sldMkLst>
          <pc:docMk/>
          <pc:sldMk cId="1429429409" sldId="261"/>
        </pc:sldMkLst>
      </pc:sldChg>
      <pc:sldChg chg="del">
        <pc:chgData name="Maicon Keller" userId="fe2a270e8bc91bd6" providerId="LiveId" clId="{E071ACF5-D08A-440C-B1E3-68FED0E89164}" dt="2023-05-29T23:41:38.378" v="416" actId="47"/>
        <pc:sldMkLst>
          <pc:docMk/>
          <pc:sldMk cId="379728094" sldId="262"/>
        </pc:sldMkLst>
      </pc:sldChg>
      <pc:sldChg chg="del">
        <pc:chgData name="Maicon Keller" userId="fe2a270e8bc91bd6" providerId="LiveId" clId="{E071ACF5-D08A-440C-B1E3-68FED0E89164}" dt="2023-05-29T23:41:52.609" v="420" actId="47"/>
        <pc:sldMkLst>
          <pc:docMk/>
          <pc:sldMk cId="4055079983" sldId="263"/>
        </pc:sldMkLst>
      </pc:sldChg>
      <pc:sldChg chg="del">
        <pc:chgData name="Maicon Keller" userId="fe2a270e8bc91bd6" providerId="LiveId" clId="{E071ACF5-D08A-440C-B1E3-68FED0E89164}" dt="2023-05-29T23:41:51.790" v="419" actId="47"/>
        <pc:sldMkLst>
          <pc:docMk/>
          <pc:sldMk cId="2619301236" sldId="264"/>
        </pc:sldMkLst>
      </pc:sldChg>
      <pc:sldChg chg="addSp delSp modSp mod ord">
        <pc:chgData name="Maicon Keller" userId="fe2a270e8bc91bd6" providerId="LiveId" clId="{E071ACF5-D08A-440C-B1E3-68FED0E89164}" dt="2023-06-11T16:35:54.433" v="1443" actId="6549"/>
        <pc:sldMkLst>
          <pc:docMk/>
          <pc:sldMk cId="744379741" sldId="265"/>
        </pc:sldMkLst>
        <pc:spChg chg="mod">
          <ac:chgData name="Maicon Keller" userId="fe2a270e8bc91bd6" providerId="LiveId" clId="{E071ACF5-D08A-440C-B1E3-68FED0E89164}" dt="2023-05-30T00:00:24.466" v="587" actId="403"/>
          <ac:spMkLst>
            <pc:docMk/>
            <pc:sldMk cId="744379741" sldId="265"/>
            <ac:spMk id="2" creationId="{D94A2CD4-732A-43E4-BCB9-CBA2055E0AC6}"/>
          </ac:spMkLst>
        </pc:spChg>
        <pc:spChg chg="del mod">
          <ac:chgData name="Maicon Keller" userId="fe2a270e8bc91bd6" providerId="LiveId" clId="{E071ACF5-D08A-440C-B1E3-68FED0E89164}" dt="2023-05-29T23:55:51.115" v="518" actId="478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Maicon Keller" userId="fe2a270e8bc91bd6" providerId="LiveId" clId="{E071ACF5-D08A-440C-B1E3-68FED0E89164}" dt="2023-05-30T00:09:29.978" v="756" actId="20577"/>
          <ac:spMkLst>
            <pc:docMk/>
            <pc:sldMk cId="744379741" sldId="265"/>
            <ac:spMk id="4" creationId="{DA53D834-F1E2-4848-8093-D412A7B081AF}"/>
          </ac:spMkLst>
        </pc:spChg>
        <pc:spChg chg="mod">
          <ac:chgData name="Maicon Keller" userId="fe2a270e8bc91bd6" providerId="LiveId" clId="{E071ACF5-D08A-440C-B1E3-68FED0E89164}" dt="2023-05-30T00:09:31.986" v="757"/>
          <ac:spMkLst>
            <pc:docMk/>
            <pc:sldMk cId="744379741" sldId="265"/>
            <ac:spMk id="5" creationId="{3555A49C-96F4-440D-B89E-A0AE94F70108}"/>
          </ac:spMkLst>
        </pc:spChg>
        <pc:spChg chg="add del mod">
          <ac:chgData name="Maicon Keller" userId="fe2a270e8bc91bd6" providerId="LiveId" clId="{E071ACF5-D08A-440C-B1E3-68FED0E89164}" dt="2023-05-29T23:56:05.070" v="519" actId="478"/>
          <ac:spMkLst>
            <pc:docMk/>
            <pc:sldMk cId="744379741" sldId="265"/>
            <ac:spMk id="8" creationId="{134F7FC3-277B-731D-6A4F-EFB9AAA63A18}"/>
          </ac:spMkLst>
        </pc:spChg>
        <pc:spChg chg="add del mod">
          <ac:chgData name="Maicon Keller" userId="fe2a270e8bc91bd6" providerId="LiveId" clId="{E071ACF5-D08A-440C-B1E3-68FED0E89164}" dt="2023-05-30T00:10:02.734" v="763" actId="478"/>
          <ac:spMkLst>
            <pc:docMk/>
            <pc:sldMk cId="744379741" sldId="265"/>
            <ac:spMk id="9" creationId="{FB1680A0-6AE5-B907-CAF9-F140E0EEF381}"/>
          </ac:spMkLst>
        </pc:spChg>
        <pc:spChg chg="add mod">
          <ac:chgData name="Maicon Keller" userId="fe2a270e8bc91bd6" providerId="LiveId" clId="{E071ACF5-D08A-440C-B1E3-68FED0E89164}" dt="2023-05-30T00:06:38.940" v="693" actId="14100"/>
          <ac:spMkLst>
            <pc:docMk/>
            <pc:sldMk cId="744379741" sldId="265"/>
            <ac:spMk id="10" creationId="{9ECE1BA3-90B9-00CA-29EB-9955489DAB94}"/>
          </ac:spMkLst>
        </pc:spChg>
        <pc:spChg chg="add mod">
          <ac:chgData name="Maicon Keller" userId="fe2a270e8bc91bd6" providerId="LiveId" clId="{E071ACF5-D08A-440C-B1E3-68FED0E89164}" dt="2023-05-30T00:06:38.940" v="693" actId="14100"/>
          <ac:spMkLst>
            <pc:docMk/>
            <pc:sldMk cId="744379741" sldId="265"/>
            <ac:spMk id="11" creationId="{A5DBE1A1-5C6F-511F-483E-6E90260C03CC}"/>
          </ac:spMkLst>
        </pc:spChg>
        <pc:spChg chg="add mod">
          <ac:chgData name="Maicon Keller" userId="fe2a270e8bc91bd6" providerId="LiveId" clId="{E071ACF5-D08A-440C-B1E3-68FED0E89164}" dt="2023-05-30T00:06:38.940" v="693" actId="14100"/>
          <ac:spMkLst>
            <pc:docMk/>
            <pc:sldMk cId="744379741" sldId="265"/>
            <ac:spMk id="12" creationId="{20D4604B-0382-5F1D-8896-937F3EEB6D62}"/>
          </ac:spMkLst>
        </pc:spChg>
        <pc:spChg chg="add mod">
          <ac:chgData name="Maicon Keller" userId="fe2a270e8bc91bd6" providerId="LiveId" clId="{E071ACF5-D08A-440C-B1E3-68FED0E89164}" dt="2023-05-30T00:06:38.940" v="693" actId="14100"/>
          <ac:spMkLst>
            <pc:docMk/>
            <pc:sldMk cId="744379741" sldId="265"/>
            <ac:spMk id="13" creationId="{53999B8E-4FD1-8459-9383-D2B8657AA1BE}"/>
          </ac:spMkLst>
        </pc:spChg>
        <pc:spChg chg="add del mod">
          <ac:chgData name="Maicon Keller" userId="fe2a270e8bc91bd6" providerId="LiveId" clId="{E071ACF5-D08A-440C-B1E3-68FED0E89164}" dt="2023-05-30T00:02:37.600" v="622" actId="478"/>
          <ac:spMkLst>
            <pc:docMk/>
            <pc:sldMk cId="744379741" sldId="265"/>
            <ac:spMk id="15" creationId="{06F0CB1F-7174-3D21-B887-6F83C847FC05}"/>
          </ac:spMkLst>
        </pc:spChg>
        <pc:spChg chg="add mod">
          <ac:chgData name="Maicon Keller" userId="fe2a270e8bc91bd6" providerId="LiveId" clId="{E071ACF5-D08A-440C-B1E3-68FED0E89164}" dt="2023-05-30T00:06:38.940" v="693" actId="14100"/>
          <ac:spMkLst>
            <pc:docMk/>
            <pc:sldMk cId="744379741" sldId="265"/>
            <ac:spMk id="16" creationId="{B66D76C4-9CE0-5B45-6C8A-97EDFD2CAC07}"/>
          </ac:spMkLst>
        </pc:spChg>
        <pc:spChg chg="add mod">
          <ac:chgData name="Maicon Keller" userId="fe2a270e8bc91bd6" providerId="LiveId" clId="{E071ACF5-D08A-440C-B1E3-68FED0E89164}" dt="2023-06-11T16:35:54.433" v="1443" actId="6549"/>
          <ac:spMkLst>
            <pc:docMk/>
            <pc:sldMk cId="744379741" sldId="265"/>
            <ac:spMk id="17" creationId="{6FC36E05-DD94-7371-8000-46684E598940}"/>
          </ac:spMkLst>
        </pc:spChg>
      </pc:sldChg>
      <pc:sldChg chg="del">
        <pc:chgData name="Maicon Keller" userId="fe2a270e8bc91bd6" providerId="LiveId" clId="{E071ACF5-D08A-440C-B1E3-68FED0E89164}" dt="2023-05-30T00:08:39.932" v="702" actId="47"/>
        <pc:sldMkLst>
          <pc:docMk/>
          <pc:sldMk cId="1742861620" sldId="266"/>
        </pc:sldMkLst>
      </pc:sldChg>
      <pc:sldChg chg="del">
        <pc:chgData name="Maicon Keller" userId="fe2a270e8bc91bd6" providerId="LiveId" clId="{E071ACF5-D08A-440C-B1E3-68FED0E89164}" dt="2023-05-29T23:41:40.908" v="417" actId="47"/>
        <pc:sldMkLst>
          <pc:docMk/>
          <pc:sldMk cId="2303579910" sldId="268"/>
        </pc:sldMkLst>
      </pc:sldChg>
      <pc:sldChg chg="del">
        <pc:chgData name="Maicon Keller" userId="fe2a270e8bc91bd6" providerId="LiveId" clId="{E071ACF5-D08A-440C-B1E3-68FED0E89164}" dt="2023-05-29T23:41:42.290" v="418" actId="47"/>
        <pc:sldMkLst>
          <pc:docMk/>
          <pc:sldMk cId="2499682613" sldId="269"/>
        </pc:sldMkLst>
      </pc:sldChg>
      <pc:sldChg chg="del">
        <pc:chgData name="Maicon Keller" userId="fe2a270e8bc91bd6" providerId="LiveId" clId="{E071ACF5-D08A-440C-B1E3-68FED0E89164}" dt="2023-05-29T23:41:54.368" v="421" actId="47"/>
        <pc:sldMkLst>
          <pc:docMk/>
          <pc:sldMk cId="2896385493" sldId="270"/>
        </pc:sldMkLst>
      </pc:sldChg>
      <pc:sldChg chg="modSp mod">
        <pc:chgData name="Maicon Keller" userId="fe2a270e8bc91bd6" providerId="LiveId" clId="{E071ACF5-D08A-440C-B1E3-68FED0E89164}" dt="2023-06-11T23:59:28.646" v="2216" actId="20577"/>
        <pc:sldMkLst>
          <pc:docMk/>
          <pc:sldMk cId="1969787568" sldId="271"/>
        </pc:sldMkLst>
        <pc:spChg chg="mod">
          <ac:chgData name="Maicon Keller" userId="fe2a270e8bc91bd6" providerId="LiveId" clId="{E071ACF5-D08A-440C-B1E3-68FED0E89164}" dt="2023-06-11T23:59:28.646" v="2216" actId="20577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Maicon Keller" userId="fe2a270e8bc91bd6" providerId="LiveId" clId="{E071ACF5-D08A-440C-B1E3-68FED0E89164}" dt="2023-05-30T00:09:09.003" v="751" actId="20577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Maicon Keller" userId="fe2a270e8bc91bd6" providerId="LiveId" clId="{E071ACF5-D08A-440C-B1E3-68FED0E89164}" dt="2023-05-30T00:09:19.994" v="752"/>
          <ac:spMkLst>
            <pc:docMk/>
            <pc:sldMk cId="1969787568" sldId="271"/>
            <ac:spMk id="5" creationId="{3990FA1B-5022-47AB-A0AE-8F5C5797997C}"/>
          </ac:spMkLst>
        </pc:spChg>
      </pc:sldChg>
      <pc:sldChg chg="addSp delSp modSp new mod">
        <pc:chgData name="Maicon Keller" userId="fe2a270e8bc91bd6" providerId="LiveId" clId="{E071ACF5-D08A-440C-B1E3-68FED0E89164}" dt="2023-06-11T23:01:32.359" v="1586" actId="1076"/>
        <pc:sldMkLst>
          <pc:docMk/>
          <pc:sldMk cId="3294408014" sldId="272"/>
        </pc:sldMkLst>
        <pc:spChg chg="del">
          <ac:chgData name="Maicon Keller" userId="fe2a270e8bc91bd6" providerId="LiveId" clId="{E071ACF5-D08A-440C-B1E3-68FED0E89164}" dt="2023-06-11T22:56:18.992" v="1486" actId="478"/>
          <ac:spMkLst>
            <pc:docMk/>
            <pc:sldMk cId="3294408014" sldId="272"/>
            <ac:spMk id="2" creationId="{C7DE4024-E265-EC27-991B-89F8ED7C2793}"/>
          </ac:spMkLst>
        </pc:spChg>
        <pc:spChg chg="del">
          <ac:chgData name="Maicon Keller" userId="fe2a270e8bc91bd6" providerId="LiveId" clId="{E071ACF5-D08A-440C-B1E3-68FED0E89164}" dt="2023-06-11T22:56:20.012" v="1487" actId="478"/>
          <ac:spMkLst>
            <pc:docMk/>
            <pc:sldMk cId="3294408014" sldId="272"/>
            <ac:spMk id="3" creationId="{E02640C5-045A-52F1-6077-846936BBCBB1}"/>
          </ac:spMkLst>
        </pc:spChg>
        <pc:spChg chg="add mod">
          <ac:chgData name="Maicon Keller" userId="fe2a270e8bc91bd6" providerId="LiveId" clId="{E071ACF5-D08A-440C-B1E3-68FED0E89164}" dt="2023-06-11T22:56:12.539" v="1485" actId="20577"/>
          <ac:spMkLst>
            <pc:docMk/>
            <pc:sldMk cId="3294408014" sldId="272"/>
            <ac:spMk id="7" creationId="{DF398E20-5049-902C-16BE-A464A6BF07D8}"/>
          </ac:spMkLst>
        </pc:spChg>
        <pc:spChg chg="add mod">
          <ac:chgData name="Maicon Keller" userId="fe2a270e8bc91bd6" providerId="LiveId" clId="{E071ACF5-D08A-440C-B1E3-68FED0E89164}" dt="2023-06-11T23:01:32.359" v="1586" actId="1076"/>
          <ac:spMkLst>
            <pc:docMk/>
            <pc:sldMk cId="3294408014" sldId="272"/>
            <ac:spMk id="10" creationId="{77B51CB7-539B-9587-6328-78C9733BBFF1}"/>
          </ac:spMkLst>
        </pc:spChg>
        <pc:picChg chg="add mod">
          <ac:chgData name="Maicon Keller" userId="fe2a270e8bc91bd6" providerId="LiveId" clId="{E071ACF5-D08A-440C-B1E3-68FED0E89164}" dt="2023-06-11T22:56:48.748" v="1489" actId="1076"/>
          <ac:picMkLst>
            <pc:docMk/>
            <pc:sldMk cId="3294408014" sldId="272"/>
            <ac:picMk id="9" creationId="{5B97D6CA-61D8-3021-D3FC-18917BFCB61C}"/>
          </ac:picMkLst>
        </pc:picChg>
      </pc:sldChg>
      <pc:sldChg chg="addSp delSp modSp add mod">
        <pc:chgData name="Maicon Keller" userId="fe2a270e8bc91bd6" providerId="LiveId" clId="{E071ACF5-D08A-440C-B1E3-68FED0E89164}" dt="2023-06-11T23:01:19.353" v="1581" actId="1076"/>
        <pc:sldMkLst>
          <pc:docMk/>
          <pc:sldMk cId="454783871" sldId="273"/>
        </pc:sldMkLst>
        <pc:spChg chg="add mod">
          <ac:chgData name="Maicon Keller" userId="fe2a270e8bc91bd6" providerId="LiveId" clId="{E071ACF5-D08A-440C-B1E3-68FED0E89164}" dt="2023-06-11T23:01:19.353" v="1581" actId="1076"/>
          <ac:spMkLst>
            <pc:docMk/>
            <pc:sldMk cId="454783871" sldId="273"/>
            <ac:spMk id="8" creationId="{D02DEB14-5454-F8F2-CD5E-FEEA844BC479}"/>
          </ac:spMkLst>
        </pc:spChg>
        <pc:picChg chg="add">
          <ac:chgData name="Maicon Keller" userId="fe2a270e8bc91bd6" providerId="LiveId" clId="{E071ACF5-D08A-440C-B1E3-68FED0E89164}" dt="2023-06-11T22:57:47.904" v="1500" actId="22"/>
          <ac:picMkLst>
            <pc:docMk/>
            <pc:sldMk cId="454783871" sldId="273"/>
            <ac:picMk id="3" creationId="{0AF3796A-452B-9B13-55F1-A486AEAF49CD}"/>
          </ac:picMkLst>
        </pc:picChg>
        <pc:picChg chg="del">
          <ac:chgData name="Maicon Keller" userId="fe2a270e8bc91bd6" providerId="LiveId" clId="{E071ACF5-D08A-440C-B1E3-68FED0E89164}" dt="2023-06-11T22:57:05.708" v="1499" actId="478"/>
          <ac:picMkLst>
            <pc:docMk/>
            <pc:sldMk cId="454783871" sldId="273"/>
            <ac:picMk id="9" creationId="{5B97D6CA-61D8-3021-D3FC-18917BFCB61C}"/>
          </ac:picMkLst>
        </pc:picChg>
      </pc:sldChg>
      <pc:sldChg chg="addSp delSp modSp add mod">
        <pc:chgData name="Maicon Keller" userId="fe2a270e8bc91bd6" providerId="LiveId" clId="{E071ACF5-D08A-440C-B1E3-68FED0E89164}" dt="2023-06-11T23:00:51.940" v="1575" actId="1076"/>
        <pc:sldMkLst>
          <pc:docMk/>
          <pc:sldMk cId="2865472949" sldId="274"/>
        </pc:sldMkLst>
        <pc:spChg chg="add mod">
          <ac:chgData name="Maicon Keller" userId="fe2a270e8bc91bd6" providerId="LiveId" clId="{E071ACF5-D08A-440C-B1E3-68FED0E89164}" dt="2023-06-11T23:00:51.940" v="1575" actId="1076"/>
          <ac:spMkLst>
            <pc:docMk/>
            <pc:sldMk cId="2865472949" sldId="274"/>
            <ac:spMk id="8" creationId="{26BC2D6C-76BB-AE37-697B-DABC87811C04}"/>
          </ac:spMkLst>
        </pc:spChg>
        <pc:picChg chg="add">
          <ac:chgData name="Maicon Keller" userId="fe2a270e8bc91bd6" providerId="LiveId" clId="{E071ACF5-D08A-440C-B1E3-68FED0E89164}" dt="2023-06-11T22:59:31.380" v="1545" actId="22"/>
          <ac:picMkLst>
            <pc:docMk/>
            <pc:sldMk cId="2865472949" sldId="274"/>
            <ac:picMk id="3" creationId="{A1A726D2-0139-EA33-8544-153C3BC61D22}"/>
          </ac:picMkLst>
        </pc:picChg>
        <pc:picChg chg="del">
          <ac:chgData name="Maicon Keller" userId="fe2a270e8bc91bd6" providerId="LiveId" clId="{E071ACF5-D08A-440C-B1E3-68FED0E89164}" dt="2023-06-11T22:57:02.891" v="1498" actId="478"/>
          <ac:picMkLst>
            <pc:docMk/>
            <pc:sldMk cId="2865472949" sldId="274"/>
            <ac:picMk id="9" creationId="{5B97D6CA-61D8-3021-D3FC-18917BFCB61C}"/>
          </ac:picMkLst>
        </pc:picChg>
      </pc:sldChg>
      <pc:sldChg chg="addSp delSp modSp add mod">
        <pc:chgData name="Maicon Keller" userId="fe2a270e8bc91bd6" providerId="LiveId" clId="{E071ACF5-D08A-440C-B1E3-68FED0E89164}" dt="2023-06-11T23:02:29.281" v="1596" actId="20577"/>
        <pc:sldMkLst>
          <pc:docMk/>
          <pc:sldMk cId="2469689917" sldId="275"/>
        </pc:sldMkLst>
        <pc:spChg chg="add mod">
          <ac:chgData name="Maicon Keller" userId="fe2a270e8bc91bd6" providerId="LiveId" clId="{E071ACF5-D08A-440C-B1E3-68FED0E89164}" dt="2023-06-11T23:02:29.281" v="1596" actId="20577"/>
          <ac:spMkLst>
            <pc:docMk/>
            <pc:sldMk cId="2469689917" sldId="275"/>
            <ac:spMk id="8" creationId="{A064C8D3-F8B9-6424-37A6-BD63252A38ED}"/>
          </ac:spMkLst>
        </pc:spChg>
        <pc:picChg chg="add">
          <ac:chgData name="Maicon Keller" userId="fe2a270e8bc91bd6" providerId="LiveId" clId="{E071ACF5-D08A-440C-B1E3-68FED0E89164}" dt="2023-06-11T23:02:15.476" v="1587" actId="22"/>
          <ac:picMkLst>
            <pc:docMk/>
            <pc:sldMk cId="2469689917" sldId="275"/>
            <ac:picMk id="3" creationId="{6B4DF5A2-78F0-2C81-E7A5-C8A9AD146520}"/>
          </ac:picMkLst>
        </pc:picChg>
        <pc:picChg chg="del">
          <ac:chgData name="Maicon Keller" userId="fe2a270e8bc91bd6" providerId="LiveId" clId="{E071ACF5-D08A-440C-B1E3-68FED0E89164}" dt="2023-06-11T22:57:01.496" v="1497" actId="478"/>
          <ac:picMkLst>
            <pc:docMk/>
            <pc:sldMk cId="2469689917" sldId="275"/>
            <ac:picMk id="9" creationId="{5B97D6CA-61D8-3021-D3FC-18917BFCB61C}"/>
          </ac:picMkLst>
        </pc:picChg>
      </pc:sldChg>
      <pc:sldChg chg="addSp delSp modSp add mod">
        <pc:chgData name="Maicon Keller" userId="fe2a270e8bc91bd6" providerId="LiveId" clId="{E071ACF5-D08A-440C-B1E3-68FED0E89164}" dt="2023-06-11T23:04:46.586" v="1643" actId="1035"/>
        <pc:sldMkLst>
          <pc:docMk/>
          <pc:sldMk cId="2094789628" sldId="276"/>
        </pc:sldMkLst>
        <pc:spChg chg="add mod">
          <ac:chgData name="Maicon Keller" userId="fe2a270e8bc91bd6" providerId="LiveId" clId="{E071ACF5-D08A-440C-B1E3-68FED0E89164}" dt="2023-06-11T23:04:46.586" v="1643" actId="1035"/>
          <ac:spMkLst>
            <pc:docMk/>
            <pc:sldMk cId="2094789628" sldId="276"/>
            <ac:spMk id="8" creationId="{943EF56C-CEFA-E436-61F4-1B71F174ED40}"/>
          </ac:spMkLst>
        </pc:spChg>
        <pc:picChg chg="add">
          <ac:chgData name="Maicon Keller" userId="fe2a270e8bc91bd6" providerId="LiveId" clId="{E071ACF5-D08A-440C-B1E3-68FED0E89164}" dt="2023-06-11T23:03:01.321" v="1597" actId="22"/>
          <ac:picMkLst>
            <pc:docMk/>
            <pc:sldMk cId="2094789628" sldId="276"/>
            <ac:picMk id="3" creationId="{AEBD8F12-23FB-408A-8A49-8C974391138D}"/>
          </ac:picMkLst>
        </pc:picChg>
        <pc:picChg chg="del">
          <ac:chgData name="Maicon Keller" userId="fe2a270e8bc91bd6" providerId="LiveId" clId="{E071ACF5-D08A-440C-B1E3-68FED0E89164}" dt="2023-06-11T22:57:00.107" v="1496" actId="478"/>
          <ac:picMkLst>
            <pc:docMk/>
            <pc:sldMk cId="2094789628" sldId="276"/>
            <ac:picMk id="9" creationId="{5B97D6CA-61D8-3021-D3FC-18917BFCB61C}"/>
          </ac:picMkLst>
        </pc:picChg>
      </pc:sldChg>
      <pc:sldChg chg="addSp delSp modSp add mod">
        <pc:chgData name="Maicon Keller" userId="fe2a270e8bc91bd6" providerId="LiveId" clId="{E071ACF5-D08A-440C-B1E3-68FED0E89164}" dt="2023-06-11T23:05:05.532" v="1649"/>
        <pc:sldMkLst>
          <pc:docMk/>
          <pc:sldMk cId="1012419174" sldId="277"/>
        </pc:sldMkLst>
        <pc:spChg chg="add mod">
          <ac:chgData name="Maicon Keller" userId="fe2a270e8bc91bd6" providerId="LiveId" clId="{E071ACF5-D08A-440C-B1E3-68FED0E89164}" dt="2023-06-11T23:05:05.532" v="1649"/>
          <ac:spMkLst>
            <pc:docMk/>
            <pc:sldMk cId="1012419174" sldId="277"/>
            <ac:spMk id="8" creationId="{2D89D11E-2311-B846-5FE0-2D19FD8A935E}"/>
          </ac:spMkLst>
        </pc:spChg>
        <pc:picChg chg="add">
          <ac:chgData name="Maicon Keller" userId="fe2a270e8bc91bd6" providerId="LiveId" clId="{E071ACF5-D08A-440C-B1E3-68FED0E89164}" dt="2023-06-11T23:04:23.152" v="1639" actId="22"/>
          <ac:picMkLst>
            <pc:docMk/>
            <pc:sldMk cId="1012419174" sldId="277"/>
            <ac:picMk id="3" creationId="{21C5F345-E788-46A7-C664-06E60AF20261}"/>
          </ac:picMkLst>
        </pc:picChg>
        <pc:picChg chg="del">
          <ac:chgData name="Maicon Keller" userId="fe2a270e8bc91bd6" providerId="LiveId" clId="{E071ACF5-D08A-440C-B1E3-68FED0E89164}" dt="2023-06-11T22:56:58.564" v="1495" actId="478"/>
          <ac:picMkLst>
            <pc:docMk/>
            <pc:sldMk cId="1012419174" sldId="277"/>
            <ac:picMk id="9" creationId="{5B97D6CA-61D8-3021-D3FC-18917BFCB61C}"/>
          </ac:picMkLst>
        </pc:picChg>
      </pc:sldChg>
      <pc:sldChg chg="addSp delSp modSp add mod">
        <pc:chgData name="Maicon Keller" userId="fe2a270e8bc91bd6" providerId="LiveId" clId="{E071ACF5-D08A-440C-B1E3-68FED0E89164}" dt="2023-06-11T23:07:18.331" v="1700" actId="14100"/>
        <pc:sldMkLst>
          <pc:docMk/>
          <pc:sldMk cId="860391543" sldId="278"/>
        </pc:sldMkLst>
        <pc:spChg chg="add del">
          <ac:chgData name="Maicon Keller" userId="fe2a270e8bc91bd6" providerId="LiveId" clId="{E071ACF5-D08A-440C-B1E3-68FED0E89164}" dt="2023-06-11T23:05:20.477" v="1651" actId="22"/>
          <ac:spMkLst>
            <pc:docMk/>
            <pc:sldMk cId="860391543" sldId="278"/>
            <ac:spMk id="8" creationId="{D93B49CE-3423-814A-79F6-AE37F35D1A44}"/>
          </ac:spMkLst>
        </pc:spChg>
        <pc:spChg chg="add mod">
          <ac:chgData name="Maicon Keller" userId="fe2a270e8bc91bd6" providerId="LiveId" clId="{E071ACF5-D08A-440C-B1E3-68FED0E89164}" dt="2023-06-11T23:07:18.331" v="1700" actId="14100"/>
          <ac:spMkLst>
            <pc:docMk/>
            <pc:sldMk cId="860391543" sldId="278"/>
            <ac:spMk id="10" creationId="{47607AEC-9C0B-0C88-C124-5B139BADCBE9}"/>
          </ac:spMkLst>
        </pc:spChg>
        <pc:picChg chg="del">
          <ac:chgData name="Maicon Keller" userId="fe2a270e8bc91bd6" providerId="LiveId" clId="{E071ACF5-D08A-440C-B1E3-68FED0E89164}" dt="2023-06-11T23:04:29.920" v="1641" actId="478"/>
          <ac:picMkLst>
            <pc:docMk/>
            <pc:sldMk cId="860391543" sldId="278"/>
            <ac:picMk id="3" creationId="{21C5F345-E788-46A7-C664-06E60AF20261}"/>
          </ac:picMkLst>
        </pc:picChg>
      </pc:sldChg>
      <pc:sldChg chg="addSp delSp modSp add mod">
        <pc:chgData name="Maicon Keller" userId="fe2a270e8bc91bd6" providerId="LiveId" clId="{E071ACF5-D08A-440C-B1E3-68FED0E89164}" dt="2023-06-11T23:41:53.016" v="1807" actId="478"/>
        <pc:sldMkLst>
          <pc:docMk/>
          <pc:sldMk cId="1235065032" sldId="279"/>
        </pc:sldMkLst>
        <pc:spChg chg="del">
          <ac:chgData name="Maicon Keller" userId="fe2a270e8bc91bd6" providerId="LiveId" clId="{E071ACF5-D08A-440C-B1E3-68FED0E89164}" dt="2023-06-11T23:35:52.146" v="1709" actId="478"/>
          <ac:spMkLst>
            <pc:docMk/>
            <pc:sldMk cId="1235065032" sldId="279"/>
            <ac:spMk id="3" creationId="{AEF37E83-2D8B-42EF-A2C4-5D2BBDB1F05B}"/>
          </ac:spMkLst>
        </pc:spChg>
        <pc:spChg chg="del">
          <ac:chgData name="Maicon Keller" userId="fe2a270e8bc91bd6" providerId="LiveId" clId="{E071ACF5-D08A-440C-B1E3-68FED0E89164}" dt="2023-06-11T23:35:46.522" v="1707" actId="478"/>
          <ac:spMkLst>
            <pc:docMk/>
            <pc:sldMk cId="1235065032" sldId="279"/>
            <ac:spMk id="4" creationId="{B0D77839-2CFD-4BC8-85DA-9EE69CCE1B20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5" creationId="{57E386FF-C90F-4484-A843-D4BA75FFF002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6" creationId="{F30780D1-5C1B-411C-81ED-7B9970FCBF8A}"/>
          </ac:spMkLst>
        </pc:spChg>
        <pc:spChg chg="add del mod">
          <ac:chgData name="Maicon Keller" userId="fe2a270e8bc91bd6" providerId="LiveId" clId="{E071ACF5-D08A-440C-B1E3-68FED0E89164}" dt="2023-06-11T23:35:44.103" v="1706" actId="478"/>
          <ac:spMkLst>
            <pc:docMk/>
            <pc:sldMk cId="1235065032" sldId="279"/>
            <ac:spMk id="7" creationId="{011A6D25-ED76-8D29-443B-382712CAF84F}"/>
          </ac:spMkLst>
        </pc:spChg>
        <pc:spChg chg="add del mod">
          <ac:chgData name="Maicon Keller" userId="fe2a270e8bc91bd6" providerId="LiveId" clId="{E071ACF5-D08A-440C-B1E3-68FED0E89164}" dt="2023-06-11T23:35:44.103" v="1706" actId="478"/>
          <ac:spMkLst>
            <pc:docMk/>
            <pc:sldMk cId="1235065032" sldId="279"/>
            <ac:spMk id="10" creationId="{2669009C-3EE1-6E56-A622-4B2AB6479FEC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12" creationId="{FABE7D8B-D1CD-44C0-AD2D-2ABA67684E97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13" creationId="{8C2F0B15-120C-423F-8EE5-F303B19D5CC5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14" creationId="{300D2644-F516-41F1-A88D-93673EA209A4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15" creationId="{9405A1F0-98C1-4B11-8D9A-3C009ADC44D0}"/>
          </ac:spMkLst>
        </pc:spChg>
        <pc:spChg chg="mod">
          <ac:chgData name="Maicon Keller" userId="fe2a270e8bc91bd6" providerId="LiveId" clId="{E071ACF5-D08A-440C-B1E3-68FED0E89164}" dt="2023-06-11T23:40:48.357" v="1802" actId="1037"/>
          <ac:spMkLst>
            <pc:docMk/>
            <pc:sldMk cId="1235065032" sldId="279"/>
            <ac:spMk id="17" creationId="{CD3D67B7-A821-49FC-94BE-19EDE9D319A5}"/>
          </ac:spMkLst>
        </pc:spChg>
        <pc:spChg chg="mod">
          <ac:chgData name="Maicon Keller" userId="fe2a270e8bc91bd6" providerId="LiveId" clId="{E071ACF5-D08A-440C-B1E3-68FED0E89164}" dt="2023-06-11T23:40:48.357" v="1802" actId="1037"/>
          <ac:spMkLst>
            <pc:docMk/>
            <pc:sldMk cId="1235065032" sldId="279"/>
            <ac:spMk id="18" creationId="{C8D6D0E8-3983-4B7D-ADB2-077E17AD3BD0}"/>
          </ac:spMkLst>
        </pc:spChg>
        <pc:spChg chg="add del mod">
          <ac:chgData name="Maicon Keller" userId="fe2a270e8bc91bd6" providerId="LiveId" clId="{E071ACF5-D08A-440C-B1E3-68FED0E89164}" dt="2023-06-11T23:35:44.103" v="1706" actId="478"/>
          <ac:spMkLst>
            <pc:docMk/>
            <pc:sldMk cId="1235065032" sldId="279"/>
            <ac:spMk id="19" creationId="{8152B93D-A052-A4C5-97C9-E811949F3999}"/>
          </ac:spMkLst>
        </pc:spChg>
        <pc:spChg chg="add del mod">
          <ac:chgData name="Maicon Keller" userId="fe2a270e8bc91bd6" providerId="LiveId" clId="{E071ACF5-D08A-440C-B1E3-68FED0E89164}" dt="2023-06-11T23:35:44.103" v="1706" actId="478"/>
          <ac:spMkLst>
            <pc:docMk/>
            <pc:sldMk cId="1235065032" sldId="279"/>
            <ac:spMk id="21" creationId="{EBCE3C37-948D-DB04-4CB8-8D9878B64448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22" creationId="{970ADD4A-9DB6-6209-98E9-08BE6E4C83C4}"/>
          </ac:spMkLst>
        </pc:spChg>
        <pc:spChg chg="del">
          <ac:chgData name="Maicon Keller" userId="fe2a270e8bc91bd6" providerId="LiveId" clId="{E071ACF5-D08A-440C-B1E3-68FED0E89164}" dt="2023-06-11T23:35:41.380" v="1705" actId="478"/>
          <ac:spMkLst>
            <pc:docMk/>
            <pc:sldMk cId="1235065032" sldId="279"/>
            <ac:spMk id="23" creationId="{57666DC3-97A4-CCD5-E296-B4FF27D8A62C}"/>
          </ac:spMkLst>
        </pc:spChg>
        <pc:spChg chg="add del mod">
          <ac:chgData name="Maicon Keller" userId="fe2a270e8bc91bd6" providerId="LiveId" clId="{E071ACF5-D08A-440C-B1E3-68FED0E89164}" dt="2023-06-11T23:35:44.103" v="1706" actId="478"/>
          <ac:spMkLst>
            <pc:docMk/>
            <pc:sldMk cId="1235065032" sldId="279"/>
            <ac:spMk id="25" creationId="{79487775-2BBE-C5BF-F932-2309EBC9B7B5}"/>
          </ac:spMkLst>
        </pc:spChg>
        <pc:spChg chg="mod">
          <ac:chgData name="Maicon Keller" userId="fe2a270e8bc91bd6" providerId="LiveId" clId="{E071ACF5-D08A-440C-B1E3-68FED0E89164}" dt="2023-06-11T23:35:59.766" v="1722" actId="20577"/>
          <ac:spMkLst>
            <pc:docMk/>
            <pc:sldMk cId="1235065032" sldId="279"/>
            <ac:spMk id="26" creationId="{CAD8EABD-F312-582F-6E93-743962950649}"/>
          </ac:spMkLst>
        </pc:spChg>
        <pc:spChg chg="add del mod">
          <ac:chgData name="Maicon Keller" userId="fe2a270e8bc91bd6" providerId="LiveId" clId="{E071ACF5-D08A-440C-B1E3-68FED0E89164}" dt="2023-06-11T23:35:44.103" v="1706" actId="478"/>
          <ac:spMkLst>
            <pc:docMk/>
            <pc:sldMk cId="1235065032" sldId="279"/>
            <ac:spMk id="28" creationId="{8B1B39F9-2845-437C-7F31-D502A2C0FC7C}"/>
          </ac:spMkLst>
        </pc:spChg>
        <pc:spChg chg="add del mod">
          <ac:chgData name="Maicon Keller" userId="fe2a270e8bc91bd6" providerId="LiveId" clId="{E071ACF5-D08A-440C-B1E3-68FED0E89164}" dt="2023-06-11T23:35:48.608" v="1708" actId="478"/>
          <ac:spMkLst>
            <pc:docMk/>
            <pc:sldMk cId="1235065032" sldId="279"/>
            <ac:spMk id="30" creationId="{DC453858-0536-58D8-4E5E-BB4A2B030266}"/>
          </ac:spMkLst>
        </pc:spChg>
        <pc:spChg chg="add del mod">
          <ac:chgData name="Maicon Keller" userId="fe2a270e8bc91bd6" providerId="LiveId" clId="{E071ACF5-D08A-440C-B1E3-68FED0E89164}" dt="2023-06-11T23:35:54.436" v="1710" actId="478"/>
          <ac:spMkLst>
            <pc:docMk/>
            <pc:sldMk cId="1235065032" sldId="279"/>
            <ac:spMk id="32" creationId="{3799037A-D903-EF9A-81DA-AF1B42F08FC3}"/>
          </ac:spMkLst>
        </pc:spChg>
        <pc:spChg chg="add del">
          <ac:chgData name="Maicon Keller" userId="fe2a270e8bc91bd6" providerId="LiveId" clId="{E071ACF5-D08A-440C-B1E3-68FED0E89164}" dt="2023-06-11T23:38:03.583" v="1724" actId="22"/>
          <ac:spMkLst>
            <pc:docMk/>
            <pc:sldMk cId="1235065032" sldId="279"/>
            <ac:spMk id="34" creationId="{F56E622B-EBB8-A820-50C2-4FD50FAD34A8}"/>
          </ac:spMkLst>
        </pc:spChg>
        <pc:spChg chg="add mod">
          <ac:chgData name="Maicon Keller" userId="fe2a270e8bc91bd6" providerId="LiveId" clId="{E071ACF5-D08A-440C-B1E3-68FED0E89164}" dt="2023-06-11T23:40:19.551" v="1760" actId="1076"/>
          <ac:spMkLst>
            <pc:docMk/>
            <pc:sldMk cId="1235065032" sldId="279"/>
            <ac:spMk id="36" creationId="{1D1A3E40-2FAF-EFAB-86CF-9DC88B6219EA}"/>
          </ac:spMkLst>
        </pc:spChg>
        <pc:spChg chg="add mod">
          <ac:chgData name="Maicon Keller" userId="fe2a270e8bc91bd6" providerId="LiveId" clId="{E071ACF5-D08A-440C-B1E3-68FED0E89164}" dt="2023-06-11T23:39:59.035" v="1756" actId="14100"/>
          <ac:spMkLst>
            <pc:docMk/>
            <pc:sldMk cId="1235065032" sldId="279"/>
            <ac:spMk id="38" creationId="{6D6EB3D0-17E0-6CFB-4A0C-3FDB9C2CCE08}"/>
          </ac:spMkLst>
        </pc:spChg>
        <pc:spChg chg="add mod">
          <ac:chgData name="Maicon Keller" userId="fe2a270e8bc91bd6" providerId="LiveId" clId="{E071ACF5-D08A-440C-B1E3-68FED0E89164}" dt="2023-06-11T23:39:51.910" v="1754" actId="14100"/>
          <ac:spMkLst>
            <pc:docMk/>
            <pc:sldMk cId="1235065032" sldId="279"/>
            <ac:spMk id="40" creationId="{663F09AA-491A-9B75-7736-3E0B2E6ECB4C}"/>
          </ac:spMkLst>
        </pc:spChg>
        <pc:spChg chg="add mod">
          <ac:chgData name="Maicon Keller" userId="fe2a270e8bc91bd6" providerId="LiveId" clId="{E071ACF5-D08A-440C-B1E3-68FED0E89164}" dt="2023-06-11T23:40:10.354" v="1758" actId="14100"/>
          <ac:spMkLst>
            <pc:docMk/>
            <pc:sldMk cId="1235065032" sldId="279"/>
            <ac:spMk id="42" creationId="{071D704F-0E95-391C-B591-1DF9EE6119F4}"/>
          </ac:spMkLst>
        </pc:spChg>
        <pc:spChg chg="add mod">
          <ac:chgData name="Maicon Keller" userId="fe2a270e8bc91bd6" providerId="LiveId" clId="{E071ACF5-D08A-440C-B1E3-68FED0E89164}" dt="2023-06-11T23:40:58.536" v="1803" actId="1076"/>
          <ac:spMkLst>
            <pc:docMk/>
            <pc:sldMk cId="1235065032" sldId="279"/>
            <ac:spMk id="44" creationId="{B2DE6105-4610-5272-3CE7-91D3A60F5FBC}"/>
          </ac:spMkLst>
        </pc:spChg>
        <pc:spChg chg="add del mod">
          <ac:chgData name="Maicon Keller" userId="fe2a270e8bc91bd6" providerId="LiveId" clId="{E071ACF5-D08A-440C-B1E3-68FED0E89164}" dt="2023-06-11T23:41:53.016" v="1807" actId="478"/>
          <ac:spMkLst>
            <pc:docMk/>
            <pc:sldMk cId="1235065032" sldId="279"/>
            <ac:spMk id="46" creationId="{29576830-63DE-37C6-A826-2B2A6B6812CD}"/>
          </ac:spMkLst>
        </pc:spChg>
        <pc:cxnChg chg="del">
          <ac:chgData name="Maicon Keller" userId="fe2a270e8bc91bd6" providerId="LiveId" clId="{E071ACF5-D08A-440C-B1E3-68FED0E89164}" dt="2023-06-11T23:35:41.380" v="1705" actId="478"/>
          <ac:cxnSpMkLst>
            <pc:docMk/>
            <pc:sldMk cId="1235065032" sldId="279"/>
            <ac:cxnSpMk id="9" creationId="{7044AB53-6A3D-B6D9-EFF9-68C86E194725}"/>
          </ac:cxnSpMkLst>
        </pc:cxnChg>
        <pc:cxnChg chg="add mod">
          <ac:chgData name="Maicon Keller" userId="fe2a270e8bc91bd6" providerId="LiveId" clId="{E071ACF5-D08A-440C-B1E3-68FED0E89164}" dt="2023-06-11T23:39:42.482" v="1752"/>
          <ac:cxnSpMkLst>
            <pc:docMk/>
            <pc:sldMk cId="1235065032" sldId="279"/>
            <ac:cxnSpMk id="45" creationId="{061A4A8E-8A14-3B4E-B94A-A48AD4281607}"/>
          </ac:cxnSpMkLst>
        </pc:cxnChg>
      </pc:sldChg>
      <pc:sldChg chg="addSp delSp modSp new mod">
        <pc:chgData name="Maicon Keller" userId="fe2a270e8bc91bd6" providerId="LiveId" clId="{E071ACF5-D08A-440C-B1E3-68FED0E89164}" dt="2023-06-11T23:58:02.797" v="2213" actId="20577"/>
        <pc:sldMkLst>
          <pc:docMk/>
          <pc:sldMk cId="3060854622" sldId="280"/>
        </pc:sldMkLst>
        <pc:spChg chg="add del mod">
          <ac:chgData name="Maicon Keller" userId="fe2a270e8bc91bd6" providerId="LiveId" clId="{E071ACF5-D08A-440C-B1E3-68FED0E89164}" dt="2023-06-11T23:57:43.981" v="2199" actId="478"/>
          <ac:spMkLst>
            <pc:docMk/>
            <pc:sldMk cId="3060854622" sldId="280"/>
            <ac:spMk id="2" creationId="{BA17F29C-CD92-418E-DD77-8AFBFDE5A7B9}"/>
          </ac:spMkLst>
        </pc:spChg>
        <pc:spChg chg="del">
          <ac:chgData name="Maicon Keller" userId="fe2a270e8bc91bd6" providerId="LiveId" clId="{E071ACF5-D08A-440C-B1E3-68FED0E89164}" dt="2023-06-11T23:48:50.454" v="1991" actId="478"/>
          <ac:spMkLst>
            <pc:docMk/>
            <pc:sldMk cId="3060854622" sldId="280"/>
            <ac:spMk id="3" creationId="{90E7796D-6E9F-D06C-230F-DE3625820467}"/>
          </ac:spMkLst>
        </pc:spChg>
        <pc:spChg chg="add mod">
          <ac:chgData name="Maicon Keller" userId="fe2a270e8bc91bd6" providerId="LiveId" clId="{E071ACF5-D08A-440C-B1E3-68FED0E89164}" dt="2023-06-11T23:57:48.882" v="2202" actId="1076"/>
          <ac:spMkLst>
            <pc:docMk/>
            <pc:sldMk cId="3060854622" sldId="280"/>
            <ac:spMk id="7" creationId="{FFD765E4-A696-D039-63D1-66D1FA5E1E03}"/>
          </ac:spMkLst>
        </pc:spChg>
        <pc:spChg chg="add del mod">
          <ac:chgData name="Maicon Keller" userId="fe2a270e8bc91bd6" providerId="LiveId" clId="{E071ACF5-D08A-440C-B1E3-68FED0E89164}" dt="2023-06-11T23:56:55.195" v="2190" actId="478"/>
          <ac:spMkLst>
            <pc:docMk/>
            <pc:sldMk cId="3060854622" sldId="280"/>
            <ac:spMk id="8" creationId="{C282B7CF-92EF-0155-C72E-D371459378DA}"/>
          </ac:spMkLst>
        </pc:spChg>
        <pc:spChg chg="add del mod">
          <ac:chgData name="Maicon Keller" userId="fe2a270e8bc91bd6" providerId="LiveId" clId="{E071ACF5-D08A-440C-B1E3-68FED0E89164}" dt="2023-06-11T23:57:43.981" v="2199" actId="478"/>
          <ac:spMkLst>
            <pc:docMk/>
            <pc:sldMk cId="3060854622" sldId="280"/>
            <ac:spMk id="9" creationId="{A6F183F4-B54E-4CE4-8A30-A91BC763F114}"/>
          </ac:spMkLst>
        </pc:spChg>
        <pc:spChg chg="add mod">
          <ac:chgData name="Maicon Keller" userId="fe2a270e8bc91bd6" providerId="LiveId" clId="{E071ACF5-D08A-440C-B1E3-68FED0E89164}" dt="2023-06-11T23:58:02.797" v="2213" actId="20577"/>
          <ac:spMkLst>
            <pc:docMk/>
            <pc:sldMk cId="3060854622" sldId="280"/>
            <ac:spMk id="10" creationId="{8EDF59EF-F396-5A15-6486-32F5404C5DD3}"/>
          </ac:spMkLst>
        </pc:spChg>
        <pc:picChg chg="add mod">
          <ac:chgData name="Maicon Keller" userId="fe2a270e8bc91bd6" providerId="LiveId" clId="{E071ACF5-D08A-440C-B1E3-68FED0E89164}" dt="2023-06-11T23:57:19.754" v="2192" actId="1076"/>
          <ac:picMkLst>
            <pc:docMk/>
            <pc:sldMk cId="3060854622" sldId="280"/>
            <ac:picMk id="1026" creationId="{5C579CD1-5757-84DB-CEB8-911DCB211DAB}"/>
          </ac:picMkLst>
        </pc:picChg>
        <pc:picChg chg="add mod">
          <ac:chgData name="Maicon Keller" userId="fe2a270e8bc91bd6" providerId="LiveId" clId="{E071ACF5-D08A-440C-B1E3-68FED0E89164}" dt="2023-06-11T23:57:19.754" v="2192" actId="1076"/>
          <ac:picMkLst>
            <pc:docMk/>
            <pc:sldMk cId="3060854622" sldId="280"/>
            <ac:picMk id="1028" creationId="{68CD179E-B984-9845-36D2-216B3A950197}"/>
          </ac:picMkLst>
        </pc:picChg>
        <pc:picChg chg="add del">
          <ac:chgData name="Maicon Keller" userId="fe2a270e8bc91bd6" providerId="LiveId" clId="{E071ACF5-D08A-440C-B1E3-68FED0E89164}" dt="2023-06-11T23:57:44.762" v="2200"/>
          <ac:picMkLst>
            <pc:docMk/>
            <pc:sldMk cId="3060854622" sldId="280"/>
            <ac:picMk id="1030" creationId="{2296AB50-E0DD-CDF4-0306-00D8CC1A02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14/06/2023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14/06/2023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Alguém sabe o que é Go?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Maicon Keller, Líder de Engenharia de Software no </a:t>
            </a:r>
            <a:r>
              <a:rPr lang="pt-BR" dirty="0" err="1"/>
              <a:t>Bexs</a:t>
            </a:r>
            <a:r>
              <a:rPr lang="pt-BR" dirty="0"/>
              <a:t>, com mais de 20 anos de experiência em TI falará sobre a </a:t>
            </a:r>
            <a:r>
              <a:rPr lang="pt-BR" sz="1400" b="1" dirty="0">
                <a:highlight>
                  <a:srgbClr val="FFFF00"/>
                </a:highlight>
              </a:rPr>
              <a:t>parte técnica </a:t>
            </a:r>
            <a:r>
              <a:rPr lang="pt-BR" dirty="0"/>
              <a:t>e uma </a:t>
            </a:r>
            <a:r>
              <a:rPr lang="pt-BR" sz="1400" b="1" dirty="0"/>
              <a:t>breve introdução ao </a:t>
            </a:r>
            <a:r>
              <a:rPr lang="pt-BR" sz="1400" b="1" dirty="0" err="1"/>
              <a:t>GoLang</a:t>
            </a:r>
            <a:r>
              <a:rPr lang="pt-BR" dirty="0"/>
              <a:t> a linguagem de programação do Google.</a:t>
            </a:r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4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dia!</a:t>
            </a:r>
          </a:p>
          <a:p>
            <a:endParaRPr lang="pt-BR" dirty="0"/>
          </a:p>
          <a:p>
            <a:r>
              <a:rPr lang="pt-BR" dirty="0"/>
              <a:t>Hoje iremos falar um pouco sobre a parte técnica e uma breve introdução ao Golang, a linguagem de programação do Google.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79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9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63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hyperlink" Target="https://go.dev/play/" TargetMode="External"/><Relationship Id="rId7" Type="http://schemas.openxmlformats.org/officeDocument/2006/relationships/hyperlink" Target="https://refactoring.guru/design-patterns/go" TargetMode="External"/><Relationship Id="rId2" Type="http://schemas.openxmlformats.org/officeDocument/2006/relationships/hyperlink" Target="https://go.dev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gin-gonic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echo.labstack.com/" TargetMode="External"/><Relationship Id="rId9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1" i="0" dirty="0">
                <a:effectLst/>
                <a:latin typeface="Söhne"/>
              </a:rPr>
              <a:t>Golang: Uma BREVE Introdução à Linguagem de Programação do Google</a:t>
            </a:r>
            <a:endParaRPr lang="pt-BR" sz="2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Maicon Keller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BD8F12-23FB-408A-8A49-8C97439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399892"/>
            <a:ext cx="6144482" cy="40582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43EF56C-CEFA-E436-61F4-1B71F174ED40}"/>
              </a:ext>
            </a:extLst>
          </p:cNvPr>
          <p:cNvSpPr txBox="1"/>
          <p:nvPr/>
        </p:nvSpPr>
        <p:spPr>
          <a:xfrm>
            <a:off x="7661418" y="1119539"/>
            <a:ext cx="150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Estruturas de dados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330FD323-F77E-C9D0-AF5E-E6C7045B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A1B2BF45-7B0F-3A76-E972-2762D06B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209478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5F345-E788-46A7-C664-06E60AF2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047417"/>
            <a:ext cx="6144482" cy="4763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89D11E-2311-B846-5FE0-2D19FD8A935E}"/>
              </a:ext>
            </a:extLst>
          </p:cNvPr>
          <p:cNvSpPr txBox="1"/>
          <p:nvPr/>
        </p:nvSpPr>
        <p:spPr>
          <a:xfrm>
            <a:off x="6704938" y="770418"/>
            <a:ext cx="2463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err="1"/>
              <a:t>Goroutines</a:t>
            </a:r>
            <a:r>
              <a:rPr lang="pt-BR" sz="1200" dirty="0"/>
              <a:t> e canais (concorrência)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16E7482-17A1-F603-E8AD-961A3909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F363ADA7-5D06-DAFA-F999-C2E0C00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101241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607AEC-9C0B-0C88-C124-5B139BADCBE9}"/>
              </a:ext>
            </a:extLst>
          </p:cNvPr>
          <p:cNvSpPr txBox="1"/>
          <p:nvPr/>
        </p:nvSpPr>
        <p:spPr>
          <a:xfrm>
            <a:off x="4324350" y="1714500"/>
            <a:ext cx="72146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Esses são apenas alguns exemplos da sintaxe do Go e de seus principais recursos. O Go é uma linguagem compilada, estática e fortemente </a:t>
            </a:r>
            <a:r>
              <a:rPr lang="pt-BR" sz="2400" dirty="0" err="1"/>
              <a:t>tipada</a:t>
            </a:r>
            <a:r>
              <a:rPr lang="pt-BR" sz="2400" dirty="0"/>
              <a:t>, projetada para ser eficiente, simples e concorrente. Possui suporte embutido a concorrência (</a:t>
            </a:r>
            <a:r>
              <a:rPr lang="pt-BR" sz="2400" dirty="0" err="1"/>
              <a:t>goroutines</a:t>
            </a:r>
            <a:r>
              <a:rPr lang="pt-BR" sz="2400" dirty="0"/>
              <a:t>) e comunicação entre </a:t>
            </a:r>
            <a:r>
              <a:rPr lang="pt-BR" sz="2400" dirty="0" err="1"/>
              <a:t>goroutines</a:t>
            </a:r>
            <a:r>
              <a:rPr lang="pt-BR" sz="2400" dirty="0"/>
              <a:t> por meio de canais, o que facilita a criação de programas paralelos e concorrentes. Além disso, possui gerenciamento de memória automático (coletor de lixo) e uma biblioteca padrão abrangente que facilita o desenvolvimento de aplicativos completos em Go.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7783EA1E-8440-0AE0-C96C-1E72F48D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C7A16ABF-1E90-91FB-B88F-370714C0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86039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618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49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AD8EABD-F312-582F-6E93-743962950649}"/>
              </a:ext>
            </a:extLst>
          </p:cNvPr>
          <p:cNvSpPr txBox="1">
            <a:spLocks/>
          </p:cNvSpPr>
          <p:nvPr/>
        </p:nvSpPr>
        <p:spPr>
          <a:xfrm>
            <a:off x="457200" y="533748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Casos de uso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1A3E40-2FAF-EFAB-86CF-9DC88B6219EA}"/>
              </a:ext>
            </a:extLst>
          </p:cNvPr>
          <p:cNvSpPr txBox="1"/>
          <p:nvPr/>
        </p:nvSpPr>
        <p:spPr>
          <a:xfrm>
            <a:off x="5467350" y="3745727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Desenvolvimento de utilitários de linha de comando eficientes.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6EB3D0-17E0-6CFB-4A0C-3FDB9C2CCE08}"/>
              </a:ext>
            </a:extLst>
          </p:cNvPr>
          <p:cNvSpPr txBox="1"/>
          <p:nvPr/>
        </p:nvSpPr>
        <p:spPr>
          <a:xfrm>
            <a:off x="4198407" y="1582502"/>
            <a:ext cx="705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Construção de </a:t>
            </a:r>
            <a:r>
              <a:rPr lang="pt-BR" dirty="0" err="1"/>
              <a:t>microsserviços</a:t>
            </a:r>
            <a:r>
              <a:rPr lang="pt-BR" dirty="0"/>
              <a:t> distribuídos e de alto desempenho.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63F09AA-491A-9B75-7736-3E0B2E6ECB4C}"/>
              </a:ext>
            </a:extLst>
          </p:cNvPr>
          <p:cNvSpPr txBox="1"/>
          <p:nvPr/>
        </p:nvSpPr>
        <p:spPr>
          <a:xfrm>
            <a:off x="3781424" y="633194"/>
            <a:ext cx="816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Desenvolvimento de aplicativos web e APIs eficientes e escaláveis.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71D704F-0E95-391C-B591-1DF9EE6119F4}"/>
              </a:ext>
            </a:extLst>
          </p:cNvPr>
          <p:cNvSpPr txBox="1"/>
          <p:nvPr/>
        </p:nvSpPr>
        <p:spPr>
          <a:xfrm>
            <a:off x="4814886" y="2675163"/>
            <a:ext cx="6291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Programação de rede para a criação de servidores de proxy, balanceadores de carga, etc.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2DE6105-4610-5272-3CE7-91D3A60F5FBC}"/>
              </a:ext>
            </a:extLst>
          </p:cNvPr>
          <p:cNvSpPr txBox="1"/>
          <p:nvPr/>
        </p:nvSpPr>
        <p:spPr>
          <a:xfrm>
            <a:off x="6096000" y="4792221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Processamento de dados em tempo real e análise de streaming.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61A4A8E-8A14-3B4E-B94A-A48AD4281607}"/>
              </a:ext>
            </a:extLst>
          </p:cNvPr>
          <p:cNvCxnSpPr>
            <a:cxnSpLocks/>
          </p:cNvCxnSpPr>
          <p:nvPr/>
        </p:nvCxnSpPr>
        <p:spPr>
          <a:xfrm>
            <a:off x="2099733" y="778934"/>
            <a:ext cx="1481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F29C-CD92-418E-DD77-8AFBFDE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397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pt-BR" dirty="0"/>
              <a:t>Links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C69A2-47B3-21BA-C95C-7079ED68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D765E4-A696-D039-63D1-66D1FA5E1E03}"/>
              </a:ext>
            </a:extLst>
          </p:cNvPr>
          <p:cNvSpPr txBox="1"/>
          <p:nvPr/>
        </p:nvSpPr>
        <p:spPr>
          <a:xfrm>
            <a:off x="1530849" y="1353112"/>
            <a:ext cx="9277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Página oficial: </a:t>
            </a:r>
            <a:r>
              <a:rPr lang="pt-BR" dirty="0">
                <a:hlinkClick r:id="rId2"/>
              </a:rPr>
              <a:t>https://go.dev/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Playground: </a:t>
            </a:r>
            <a:r>
              <a:rPr lang="pt-BR" dirty="0">
                <a:hlinkClick r:id="rId3"/>
              </a:rPr>
              <a:t>https://go.dev/play/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Echo Framework: </a:t>
            </a:r>
            <a:r>
              <a:rPr lang="pt-BR" dirty="0">
                <a:hlinkClick r:id="rId4"/>
              </a:rPr>
              <a:t>https://echo.labstack.com/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Gin Framework: </a:t>
            </a:r>
            <a:r>
              <a:rPr lang="pt-BR" dirty="0">
                <a:hlinkClick r:id="rId5"/>
              </a:rPr>
              <a:t>https://gin-gonic.com/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Postman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https://www.postman.com/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Design </a:t>
            </a:r>
            <a:r>
              <a:rPr lang="pt-BR" dirty="0" err="1"/>
              <a:t>Patterns</a:t>
            </a:r>
            <a:r>
              <a:rPr lang="pt-BR" dirty="0"/>
              <a:t> Go: </a:t>
            </a:r>
            <a:r>
              <a:rPr lang="pt-BR" dirty="0">
                <a:hlinkClick r:id="rId7"/>
              </a:rPr>
              <a:t>https://refactoring.guru/design-patterns/go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Código Limpo eBook : Martin, Robert C.: Amazon.com.br: Loja Kindle">
            <a:extLst>
              <a:ext uri="{FF2B5EF4-FFF2-40B4-BE49-F238E27FC236}">
                <a16:creationId xmlns:a16="http://schemas.microsoft.com/office/drawing/2014/main" id="{5C579CD1-5757-84DB-CEB8-911DCB21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83" y="4516913"/>
            <a:ext cx="1096217" cy="15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 : Arquitetura Limpa. O Guia do Artesao Para Estrutura e Design  de Software (Em Portugues do Brasil) : Office Products">
            <a:extLst>
              <a:ext uri="{FF2B5EF4-FFF2-40B4-BE49-F238E27FC236}">
                <a16:creationId xmlns:a16="http://schemas.microsoft.com/office/drawing/2014/main" id="{68CD179E-B984-9845-36D2-216B3A9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19801"/>
            <a:ext cx="1098761" cy="15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EDF59EF-F396-5A15-6486-32F5404C5DD3}"/>
              </a:ext>
            </a:extLst>
          </p:cNvPr>
          <p:cNvSpPr txBox="1">
            <a:spLocks/>
          </p:cNvSpPr>
          <p:nvPr/>
        </p:nvSpPr>
        <p:spPr>
          <a:xfrm>
            <a:off x="838200" y="3578621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LIvros</a:t>
            </a:r>
            <a:endParaRPr lang="pt-BR" dirty="0"/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69B86D0E-BB67-2EB8-4DEF-054C91C2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861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FB70B499-B8ED-1A3E-D217-CFC7EA484BA8}"/>
              </a:ext>
            </a:extLst>
          </p:cNvPr>
          <p:cNvSpPr txBox="1">
            <a:spLocks/>
          </p:cNvSpPr>
          <p:nvPr/>
        </p:nvSpPr>
        <p:spPr>
          <a:xfrm>
            <a:off x="4118633" y="6356349"/>
            <a:ext cx="4101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lang="pt-BR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Golang: Uma Breve Introdução à Linguagem de Programação do Google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711DD293-7D9F-80A3-5420-D549168662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7319" y="2622219"/>
            <a:ext cx="1821094" cy="23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Maicon Keller</a:t>
            </a:r>
          </a:p>
          <a:p>
            <a:pPr rtl="0"/>
            <a:r>
              <a:rPr lang="pt-BR" dirty="0"/>
              <a:t>@maiconkeller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Visão geral do Go</a:t>
            </a:r>
          </a:p>
          <a:p>
            <a:pPr rtl="0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Sintaxe e principais recursos</a:t>
            </a:r>
          </a:p>
          <a:p>
            <a:pPr rtl="0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Casos de uso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rtl="0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Considerações finais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032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967439"/>
            <a:ext cx="5572125" cy="3815293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Bom dia a todos,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É um prazer estar aqui hoje para compartilhar com vocês uma introdução à linguagem de programação Go, também conhecida como Golang.</a:t>
            </a:r>
          </a:p>
          <a:p>
            <a:r>
              <a:rPr lang="pt-BR" dirty="0"/>
              <a:t>Hoje gostaria de destacar a importância da escolha da linguagem de programação correta para desenvolvimento, isso pode fazer toda diferença. </a:t>
            </a:r>
          </a:p>
          <a:p>
            <a:r>
              <a:rPr lang="pt-BR" dirty="0"/>
              <a:t>Uma linguagem bem escolhida pode acelerar o desenvolvimento, facilitar a manutenção do código e fornece uma base sólida para o crescimento futuro do projeto.</a:t>
            </a:r>
          </a:p>
          <a:p>
            <a:pPr rtl="0"/>
            <a:r>
              <a:rPr lang="pt-BR" dirty="0"/>
              <a:t>Nesse contexto, o Go se destaca como uma linguagem de programação moderna e robusta, desenvolvida pelo Google. Ela foi projetada para tornar a programação mais eficiente e produtiva, oferecendo recursos poderosos e uma sintaxe elegante.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21759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2007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540623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2009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0882" y="2624335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2016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0289" y="3691311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2019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3940" y="367964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</a:t>
            </a:r>
            <a:r>
              <a:rPr lang="pt-BR" b="1" dirty="0"/>
              <a:t>Go é iniciado</a:t>
            </a:r>
            <a:r>
              <a:rPr lang="pt-BR" dirty="0"/>
              <a:t> na Google por Rob </a:t>
            </a:r>
            <a:r>
              <a:rPr lang="pt-BR" dirty="0" err="1"/>
              <a:t>Pike</a:t>
            </a:r>
            <a:r>
              <a:rPr lang="pt-BR" dirty="0"/>
              <a:t>, Ken Thompson e Robert </a:t>
            </a:r>
            <a:r>
              <a:rPr lang="pt-BR" dirty="0" err="1"/>
              <a:t>Griesemer</a:t>
            </a:r>
            <a:r>
              <a:rPr lang="pt-BR" dirty="0"/>
              <a:t>, com o objetivo de criar uma linguagem eficiente, escalável e fácil de programar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8382" y="1437000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Go é anunciado publicamente como um projeto de código aberto. A versão estável, </a:t>
            </a:r>
            <a:r>
              <a:rPr lang="pt-BR" b="1" dirty="0"/>
              <a:t>Go 1, é lançada em 2012</a:t>
            </a:r>
            <a:r>
              <a:rPr lang="pt-BR" dirty="0"/>
              <a:t>, ganhando popularidade na comunidade de desenvolvimento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01204" y="2506036"/>
            <a:ext cx="4250804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lançamento do Go 1.7 traz </a:t>
            </a:r>
            <a:r>
              <a:rPr lang="pt-BR" b="1" dirty="0"/>
              <a:t>suporte</a:t>
            </a:r>
            <a:r>
              <a:rPr lang="pt-BR" dirty="0"/>
              <a:t> para </a:t>
            </a:r>
            <a:r>
              <a:rPr lang="pt-BR" b="1" dirty="0" err="1"/>
              <a:t>macOS</a:t>
            </a:r>
            <a:r>
              <a:rPr lang="pt-BR" dirty="0"/>
              <a:t> e arquitetura </a:t>
            </a:r>
            <a:r>
              <a:rPr lang="pt-BR" b="1" dirty="0"/>
              <a:t>ARM</a:t>
            </a:r>
            <a:r>
              <a:rPr lang="pt-BR" dirty="0"/>
              <a:t>, permitindo que desenvolvedores do </a:t>
            </a:r>
            <a:r>
              <a:rPr lang="pt-BR" dirty="0" err="1"/>
              <a:t>macOS</a:t>
            </a:r>
            <a:r>
              <a:rPr lang="pt-BR" dirty="0"/>
              <a:t> e usuários de dispositivos ARM utilizem o Go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29031" y="3691311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Go 1.13 é lançado com melhorias significativas de </a:t>
            </a:r>
            <a:r>
              <a:rPr lang="pt-BR" b="1" dirty="0"/>
              <a:t>desempenho, redução de uso de memória</a:t>
            </a:r>
            <a:r>
              <a:rPr lang="pt-BR" dirty="0"/>
              <a:t>, aprimoramentos no </a:t>
            </a:r>
            <a:r>
              <a:rPr lang="pt-BR" b="1" dirty="0"/>
              <a:t>coletor de lixo </a:t>
            </a:r>
            <a:r>
              <a:rPr lang="pt-BR" dirty="0"/>
              <a:t>e recursos como módulos e </a:t>
            </a:r>
            <a:r>
              <a:rPr lang="pt-BR" b="1" dirty="0"/>
              <a:t>manipulação de erros</a:t>
            </a:r>
          </a:p>
        </p:txBody>
      </p:sp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044AB53-6A3D-B6D9-EFF9-68C86E194725}"/>
              </a:ext>
            </a:extLst>
          </p:cNvPr>
          <p:cNvCxnSpPr>
            <a:cxnSpLocks/>
          </p:cNvCxnSpPr>
          <p:nvPr/>
        </p:nvCxnSpPr>
        <p:spPr>
          <a:xfrm>
            <a:off x="2099733" y="778934"/>
            <a:ext cx="1481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spaço Reservado para Texto 5">
            <a:extLst>
              <a:ext uri="{FF2B5EF4-FFF2-40B4-BE49-F238E27FC236}">
                <a16:creationId xmlns:a16="http://schemas.microsoft.com/office/drawing/2014/main" id="{970ADD4A-9DB6-6209-98E9-08BE6E4C83C4}"/>
              </a:ext>
            </a:extLst>
          </p:cNvPr>
          <p:cNvSpPr txBox="1">
            <a:spLocks/>
          </p:cNvSpPr>
          <p:nvPr/>
        </p:nvSpPr>
        <p:spPr>
          <a:xfrm>
            <a:off x="2246618" y="475828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2020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57666DC3-97A4-CCD5-E296-B4FF27D8A62C}"/>
              </a:ext>
            </a:extLst>
          </p:cNvPr>
          <p:cNvSpPr txBox="1">
            <a:spLocks/>
          </p:cNvSpPr>
          <p:nvPr/>
        </p:nvSpPr>
        <p:spPr>
          <a:xfrm>
            <a:off x="5979656" y="4702153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Go 1.14 é lançado com </a:t>
            </a:r>
            <a:r>
              <a:rPr lang="pt-BR" b="1" dirty="0"/>
              <a:t>melhorias na compilação</a:t>
            </a:r>
            <a:r>
              <a:rPr lang="pt-BR" dirty="0"/>
              <a:t>, suporte a </a:t>
            </a:r>
            <a:r>
              <a:rPr lang="pt-BR" b="1" dirty="0"/>
              <a:t>pacotes de terceiros</a:t>
            </a:r>
            <a:r>
              <a:rPr lang="pt-BR" dirty="0"/>
              <a:t>, aprimoramentos no tempo de execução e suporte a executáveis ​​estáticos, permitindo a criação de binários independentes.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AD8EABD-F312-582F-6E93-743962950649}"/>
              </a:ext>
            </a:extLst>
          </p:cNvPr>
          <p:cNvSpPr txBox="1">
            <a:spLocks/>
          </p:cNvSpPr>
          <p:nvPr/>
        </p:nvSpPr>
        <p:spPr>
          <a:xfrm>
            <a:off x="457200" y="533748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Visão Geral </a:t>
            </a:r>
            <a:br>
              <a:rPr lang="pt-BR" sz="3600" dirty="0"/>
            </a:br>
            <a:r>
              <a:rPr lang="pt-BR" sz="3600" dirty="0"/>
              <a:t>do go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6" y="832976"/>
            <a:ext cx="3741207" cy="1127125"/>
          </a:xfrm>
        </p:spPr>
        <p:txBody>
          <a:bodyPr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3600" dirty="0"/>
              <a:t>Visão Geral </a:t>
            </a:r>
            <a:br>
              <a:rPr lang="pt-BR" sz="3600" dirty="0"/>
            </a:br>
            <a:r>
              <a:rPr lang="pt-BR" sz="3600" dirty="0"/>
              <a:t>do go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CE1BA3-90B9-00CA-29EB-9955489DAB94}"/>
              </a:ext>
            </a:extLst>
          </p:cNvPr>
          <p:cNvSpPr txBox="1"/>
          <p:nvPr/>
        </p:nvSpPr>
        <p:spPr>
          <a:xfrm>
            <a:off x="5267552" y="687122"/>
            <a:ext cx="6581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0" i="0" dirty="0">
                <a:effectLst/>
                <a:latin typeface="Söhne"/>
              </a:rPr>
              <a:t>1) </a:t>
            </a:r>
            <a:r>
              <a:rPr lang="pt-BR" sz="1100" b="1" i="0" dirty="0">
                <a:effectLst/>
                <a:latin typeface="Söhne"/>
              </a:rPr>
              <a:t>Simplicidade</a:t>
            </a:r>
            <a:r>
              <a:rPr lang="pt-BR" sz="1100" b="0" i="0" dirty="0">
                <a:effectLst/>
                <a:latin typeface="Söhne"/>
              </a:rPr>
              <a:t>: A linguagem Go foi projetada para ser simples e fácil de entender. Seu conjunto de recursos foi mantido enxuto, removendo construções complexas e ambíguas encontradas em outras linguagens. Isso facilita a leitura, escrita e manutenção do código.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DBE1A1-5C6F-511F-483E-6E90260C03CC}"/>
              </a:ext>
            </a:extLst>
          </p:cNvPr>
          <p:cNvSpPr txBox="1"/>
          <p:nvPr/>
        </p:nvSpPr>
        <p:spPr>
          <a:xfrm>
            <a:off x="4786847" y="1549482"/>
            <a:ext cx="7049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0" i="0" dirty="0">
                <a:effectLst/>
                <a:latin typeface="Söhne"/>
              </a:rPr>
              <a:t>2) </a:t>
            </a:r>
            <a:r>
              <a:rPr lang="pt-BR" sz="1100" b="1" i="0" dirty="0">
                <a:effectLst/>
                <a:latin typeface="Söhne"/>
              </a:rPr>
              <a:t>Eficiência e desempenho</a:t>
            </a:r>
            <a:r>
              <a:rPr lang="pt-BR" sz="1100" b="0" i="0" dirty="0">
                <a:effectLst/>
                <a:latin typeface="Söhne"/>
              </a:rPr>
              <a:t>: Go é uma linguagem compilada que foi otimizada para oferecer um desempenho rápido e eficiente. Ela possui um coletor de lixo (</a:t>
            </a:r>
            <a:r>
              <a:rPr lang="pt-BR" sz="1100" b="0" i="0" dirty="0" err="1">
                <a:effectLst/>
                <a:latin typeface="Söhne"/>
              </a:rPr>
              <a:t>garbage</a:t>
            </a:r>
            <a:r>
              <a:rPr lang="pt-BR" sz="1100" b="0" i="0" dirty="0">
                <a:effectLst/>
                <a:latin typeface="Söhne"/>
              </a:rPr>
              <a:t> </a:t>
            </a:r>
            <a:r>
              <a:rPr lang="pt-BR" sz="1100" b="0" i="0" dirty="0" err="1">
                <a:effectLst/>
                <a:latin typeface="Söhne"/>
              </a:rPr>
              <a:t>collector</a:t>
            </a:r>
            <a:r>
              <a:rPr lang="pt-BR" sz="1100" b="0" i="0" dirty="0">
                <a:effectLst/>
                <a:latin typeface="Söhne"/>
              </a:rPr>
              <a:t>) eficiente, suporte a concorrência nativa (</a:t>
            </a:r>
            <a:r>
              <a:rPr lang="pt-BR" sz="1100" b="0" i="0" dirty="0" err="1">
                <a:effectLst/>
                <a:latin typeface="Söhne"/>
              </a:rPr>
              <a:t>goroutines</a:t>
            </a:r>
            <a:r>
              <a:rPr lang="pt-BR" sz="1100" b="0" i="0" dirty="0">
                <a:effectLst/>
                <a:latin typeface="Söhne"/>
              </a:rPr>
              <a:t>) e um modelo de execução que permite o paralelismo em grande escala. Essas características fazem dela uma excelente opção para o desenvolvimento de aplicativos de alto desempenho.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D4604B-0382-5F1D-8896-937F3EEB6D62}"/>
              </a:ext>
            </a:extLst>
          </p:cNvPr>
          <p:cNvSpPr txBox="1"/>
          <p:nvPr/>
        </p:nvSpPr>
        <p:spPr>
          <a:xfrm>
            <a:off x="4218481" y="2584463"/>
            <a:ext cx="7603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Söhne"/>
              </a:rPr>
              <a:t>3</a:t>
            </a:r>
            <a:r>
              <a:rPr lang="pt-BR" sz="1100" b="0" i="0" dirty="0">
                <a:effectLst/>
                <a:latin typeface="Söhne"/>
              </a:rPr>
              <a:t>) </a:t>
            </a:r>
            <a:r>
              <a:rPr lang="pt-BR" sz="1100" b="1" i="0" dirty="0">
                <a:effectLst/>
                <a:latin typeface="Söhne"/>
              </a:rPr>
              <a:t>Concorrência</a:t>
            </a:r>
            <a:r>
              <a:rPr lang="pt-BR" sz="1100" b="0" i="0" dirty="0">
                <a:effectLst/>
                <a:latin typeface="Söhne"/>
              </a:rPr>
              <a:t>: A linguagem Go possui suporte nativo a concorrência por meio de </a:t>
            </a:r>
            <a:r>
              <a:rPr lang="pt-BR" sz="1100" b="0" i="0" dirty="0" err="1">
                <a:effectLst/>
                <a:latin typeface="Söhne"/>
              </a:rPr>
              <a:t>goroutines</a:t>
            </a:r>
            <a:r>
              <a:rPr lang="pt-BR" sz="1100" b="0" i="0" dirty="0">
                <a:effectLst/>
                <a:latin typeface="Söhne"/>
              </a:rPr>
              <a:t> e canais (</a:t>
            </a:r>
            <a:r>
              <a:rPr lang="pt-BR" sz="1100" b="0" i="0" dirty="0" err="1">
                <a:effectLst/>
                <a:latin typeface="Söhne"/>
              </a:rPr>
              <a:t>goroutines</a:t>
            </a:r>
            <a:r>
              <a:rPr lang="pt-BR" sz="1100" b="0" i="0" dirty="0">
                <a:effectLst/>
                <a:latin typeface="Söhne"/>
              </a:rPr>
              <a:t> </a:t>
            </a:r>
            <a:r>
              <a:rPr lang="pt-BR" sz="1100" b="0" i="0" dirty="0" err="1">
                <a:effectLst/>
                <a:latin typeface="Söhne"/>
              </a:rPr>
              <a:t>and</a:t>
            </a:r>
            <a:r>
              <a:rPr lang="pt-BR" sz="1100" b="0" i="0" dirty="0">
                <a:effectLst/>
                <a:latin typeface="Söhne"/>
              </a:rPr>
              <a:t> </a:t>
            </a:r>
            <a:r>
              <a:rPr lang="pt-BR" sz="1100" b="0" i="0" dirty="0" err="1">
                <a:effectLst/>
                <a:latin typeface="Söhne"/>
              </a:rPr>
              <a:t>channels</a:t>
            </a:r>
            <a:r>
              <a:rPr lang="pt-BR" sz="1100" b="0" i="0" dirty="0">
                <a:effectLst/>
                <a:latin typeface="Söhne"/>
              </a:rPr>
              <a:t>). </a:t>
            </a:r>
            <a:r>
              <a:rPr lang="pt-BR" sz="1100" b="0" i="0" dirty="0" err="1">
                <a:effectLst/>
                <a:latin typeface="Söhne"/>
              </a:rPr>
              <a:t>Goroutines</a:t>
            </a:r>
            <a:r>
              <a:rPr lang="pt-BR" sz="1100" b="0" i="0" dirty="0">
                <a:effectLst/>
                <a:latin typeface="Söhne"/>
              </a:rPr>
              <a:t> são threads leves que podem ser executadas de forma concorrente, permitindo que os programas aproveitem ao máximo o poder de processamento das máquinas modernas. Os canais são utilizados para a comunicação entre </a:t>
            </a:r>
            <a:r>
              <a:rPr lang="pt-BR" sz="1100" b="0" i="0" dirty="0" err="1">
                <a:effectLst/>
                <a:latin typeface="Söhne"/>
              </a:rPr>
              <a:t>goroutines</a:t>
            </a:r>
            <a:r>
              <a:rPr lang="pt-BR" sz="1100" b="0" i="0" dirty="0">
                <a:effectLst/>
                <a:latin typeface="Söhne"/>
              </a:rPr>
              <a:t>, facilitando a sincronização e a troca de dados entre as diferentes partes do programa.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999B8E-4FD1-8459-9383-D2B8657AA1BE}"/>
              </a:ext>
            </a:extLst>
          </p:cNvPr>
          <p:cNvSpPr txBox="1"/>
          <p:nvPr/>
        </p:nvSpPr>
        <p:spPr>
          <a:xfrm>
            <a:off x="3685081" y="3619444"/>
            <a:ext cx="81233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Söhne"/>
              </a:rPr>
              <a:t>4</a:t>
            </a:r>
            <a:r>
              <a:rPr lang="pt-BR" sz="1100" b="0" i="0" dirty="0">
                <a:effectLst/>
                <a:latin typeface="Söhne"/>
              </a:rPr>
              <a:t>) </a:t>
            </a:r>
            <a:r>
              <a:rPr lang="pt-BR" sz="1100" b="1" i="0" dirty="0">
                <a:effectLst/>
                <a:latin typeface="Söhne"/>
              </a:rPr>
              <a:t>Segurança</a:t>
            </a:r>
            <a:r>
              <a:rPr lang="pt-BR" sz="1100" b="0" i="0" dirty="0">
                <a:effectLst/>
                <a:latin typeface="Söhne"/>
              </a:rPr>
              <a:t>: A linguagem Go possui recursos de segurança integrados, como o gerenciamento automático de memória (coletor de lixo), que ajuda a evitar problemas comuns, como vazamentos de memória. Além disso, a linguagem possui verificação de tipos rigorosa em tempo de compilação, o que reduz a probabilidade de erros durante a execução do programa.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6D76C4-9CE0-5B45-6C8A-97EDFD2CAC07}"/>
              </a:ext>
            </a:extLst>
          </p:cNvPr>
          <p:cNvSpPr txBox="1"/>
          <p:nvPr/>
        </p:nvSpPr>
        <p:spPr>
          <a:xfrm>
            <a:off x="3256477" y="4654425"/>
            <a:ext cx="8541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Söhne"/>
              </a:rPr>
              <a:t>5</a:t>
            </a:r>
            <a:r>
              <a:rPr lang="pt-BR" sz="1100" b="0" i="0" dirty="0">
                <a:effectLst/>
                <a:latin typeface="Söhne"/>
              </a:rPr>
              <a:t>) </a:t>
            </a:r>
            <a:r>
              <a:rPr lang="pt-BR" sz="1100" b="1" i="0" dirty="0">
                <a:effectLst/>
                <a:latin typeface="Söhne"/>
              </a:rPr>
              <a:t>Produtividade</a:t>
            </a:r>
            <a:r>
              <a:rPr lang="pt-BR" sz="1100" b="0" i="0" dirty="0">
                <a:effectLst/>
                <a:latin typeface="Söhne"/>
              </a:rPr>
              <a:t>: Go foi projetada para oferecer uma experiência de desenvolvimento rápida e eficiente. Ela possui um sistema de pacotes e ferramentas integradas (como </a:t>
            </a:r>
            <a:r>
              <a:rPr lang="pt-BR" sz="1100" b="0" i="0" dirty="0" err="1">
                <a:effectLst/>
                <a:latin typeface="Söhne"/>
              </a:rPr>
              <a:t>gofmt</a:t>
            </a:r>
            <a:r>
              <a:rPr lang="pt-BR" sz="1100" b="0" i="0" dirty="0">
                <a:effectLst/>
                <a:latin typeface="Söhne"/>
              </a:rPr>
              <a:t>, </a:t>
            </a:r>
            <a:r>
              <a:rPr lang="pt-BR" sz="1100" b="0" i="0" dirty="0" err="1">
                <a:effectLst/>
                <a:latin typeface="Söhne"/>
              </a:rPr>
              <a:t>govet</a:t>
            </a:r>
            <a:r>
              <a:rPr lang="pt-BR" sz="1100" b="0" i="0" dirty="0">
                <a:effectLst/>
                <a:latin typeface="Söhne"/>
              </a:rPr>
              <a:t>, </a:t>
            </a:r>
            <a:r>
              <a:rPr lang="pt-BR" sz="1100" b="0" i="0" dirty="0" err="1">
                <a:effectLst/>
                <a:latin typeface="Söhne"/>
              </a:rPr>
              <a:t>goimports</a:t>
            </a:r>
            <a:r>
              <a:rPr lang="pt-BR" sz="1100" b="0" i="0" dirty="0">
                <a:effectLst/>
                <a:latin typeface="Söhne"/>
              </a:rPr>
              <a:t>) que ajudam a garantir a consistência do código e facilitam a construção de programas de alta qualidade. Além disso, a simplicidade da linguagem e a clareza de sua sintaxe tornam o desenvolvimento mais produtivo.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C36E05-DD94-7371-8000-46684E598940}"/>
              </a:ext>
            </a:extLst>
          </p:cNvPr>
          <p:cNvSpPr txBox="1"/>
          <p:nvPr/>
        </p:nvSpPr>
        <p:spPr>
          <a:xfrm>
            <a:off x="2790809" y="5689406"/>
            <a:ext cx="8994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Söhne"/>
              </a:rPr>
              <a:t>6</a:t>
            </a:r>
            <a:r>
              <a:rPr lang="pt-BR" sz="1100" b="0" i="0" dirty="0">
                <a:effectLst/>
                <a:latin typeface="Söhne"/>
              </a:rPr>
              <a:t>) </a:t>
            </a:r>
            <a:r>
              <a:rPr lang="pt-BR" sz="1100" b="1" i="0" dirty="0">
                <a:effectLst/>
                <a:latin typeface="Söhne"/>
              </a:rPr>
              <a:t>Portabilidade</a:t>
            </a:r>
            <a:r>
              <a:rPr lang="pt-BR" sz="1100" b="0" i="0" dirty="0">
                <a:effectLst/>
                <a:latin typeface="Söhne"/>
              </a:rPr>
              <a:t>: Go é uma linguagem portátil que pode ser executada em várias plataformas, incluindo Windows, </a:t>
            </a:r>
            <a:r>
              <a:rPr lang="pt-BR" sz="1100" b="0" i="0" dirty="0" err="1">
                <a:effectLst/>
                <a:latin typeface="Söhne"/>
              </a:rPr>
              <a:t>macOS</a:t>
            </a:r>
            <a:r>
              <a:rPr lang="pt-BR" sz="1100" b="0" i="0" dirty="0">
                <a:effectLst/>
                <a:latin typeface="Söhne"/>
              </a:rPr>
              <a:t>, Linux e muitos outros sistemas operacionais. Ela também possui binários executáveis para diferentes arquiteturas, facilitando a distribuição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97D6CA-61D8-3021-D3FC-18917BFC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49" y="2404941"/>
            <a:ext cx="6087325" cy="17433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B51CB7-539B-9587-6328-78C9733BBFF1}"/>
              </a:ext>
            </a:extLst>
          </p:cNvPr>
          <p:cNvSpPr txBox="1"/>
          <p:nvPr/>
        </p:nvSpPr>
        <p:spPr>
          <a:xfrm>
            <a:off x="8300770" y="2127942"/>
            <a:ext cx="98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err="1"/>
              <a:t>Hello</a:t>
            </a:r>
            <a:r>
              <a:rPr lang="pt-BR" sz="1200" dirty="0"/>
              <a:t> world!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D6F50FA-D1B8-5627-7F9B-859034B5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94241D8-01E2-5FC2-3922-E7D9402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329440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F3796A-452B-9B13-55F1-A486AEAF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1980998"/>
            <a:ext cx="6106377" cy="28960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02DEB14-5454-F8F2-CD5E-FEEA844BC479}"/>
              </a:ext>
            </a:extLst>
          </p:cNvPr>
          <p:cNvSpPr txBox="1"/>
          <p:nvPr/>
        </p:nvSpPr>
        <p:spPr>
          <a:xfrm>
            <a:off x="7226610" y="1683102"/>
            <a:ext cx="1922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Variáveis e tipos de dados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4F7CCF2E-DAEB-468E-E286-1E64450B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00F2476D-C010-D770-1F62-4A42B73E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45478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A726D2-0139-EA33-8544-153C3BC6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718759"/>
            <a:ext cx="6144482" cy="54204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6BC2D6C-76BB-AE37-697B-DABC87811C04}"/>
              </a:ext>
            </a:extLst>
          </p:cNvPr>
          <p:cNvSpPr txBox="1"/>
          <p:nvPr/>
        </p:nvSpPr>
        <p:spPr>
          <a:xfrm>
            <a:off x="7467519" y="435410"/>
            <a:ext cx="170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Estruturas de controles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BCF349C4-4002-84DD-A545-E66EDAAD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349D669B-9609-527F-1740-FDBC2915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286547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74DA3-557B-331C-E57F-D723D4A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398E20-5049-902C-16BE-A464A6BF07D8}"/>
              </a:ext>
            </a:extLst>
          </p:cNvPr>
          <p:cNvSpPr txBox="1">
            <a:spLocks/>
          </p:cNvSpPr>
          <p:nvPr/>
        </p:nvSpPr>
        <p:spPr>
          <a:xfrm>
            <a:off x="339726" y="832976"/>
            <a:ext cx="3741207" cy="112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Sintaxe e principais recursos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4DF5A2-78F0-2C81-E7A5-C8A9AD14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957182"/>
            <a:ext cx="6134956" cy="29436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64C8D3-F8B9-6424-37A6-BD63252A38ED}"/>
              </a:ext>
            </a:extLst>
          </p:cNvPr>
          <p:cNvSpPr txBox="1"/>
          <p:nvPr/>
        </p:nvSpPr>
        <p:spPr>
          <a:xfrm>
            <a:off x="8446359" y="1680183"/>
            <a:ext cx="717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Funções</a:t>
            </a:r>
          </a:p>
        </p:txBody>
      </p:sp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75C91346-E424-CC6E-CA52-C11A4BA7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A9E0145E-BD29-A49C-8056-2CA29CB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Golang: Uma Breve Introdução à Linguagem de Programação do Google</a:t>
            </a:r>
          </a:p>
        </p:txBody>
      </p:sp>
    </p:spTree>
    <p:extLst>
      <p:ext uri="{BB962C8B-B14F-4D97-AF65-F5344CB8AC3E}">
        <p14:creationId xmlns:p14="http://schemas.microsoft.com/office/powerpoint/2010/main" val="2469689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{05C52646-8FE6-4F6B-B92C-C42DDF4A9BB2}tf67328976_win32</Template>
  <TotalTime>593</TotalTime>
  <Words>1208</Words>
  <Application>Microsoft Office PowerPoint</Application>
  <PresentationFormat>Widescreen</PresentationFormat>
  <Paragraphs>119</Paragraphs>
  <Slides>15</Slides>
  <Notes>7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Tenorite</vt:lpstr>
      <vt:lpstr>Tema do Office</vt:lpstr>
      <vt:lpstr>Golang: Uma BREVE Introdução à Linguagem de Programação do Google</vt:lpstr>
      <vt:lpstr>AGENDA</vt:lpstr>
      <vt:lpstr>INTRODUÇÃO</vt:lpstr>
      <vt:lpstr>Apresentação do PowerPoint</vt:lpstr>
      <vt:lpstr>Visão Geral  do 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Links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Golang: Uma Introdução à Linguagem de Programação do Google</dc:title>
  <dc:creator>Maicon Keller</dc:creator>
  <cp:lastModifiedBy>Maicon Keller</cp:lastModifiedBy>
  <cp:revision>1</cp:revision>
  <dcterms:created xsi:type="dcterms:W3CDTF">2023-05-29T23:23:37Z</dcterms:created>
  <dcterms:modified xsi:type="dcterms:W3CDTF">2023-06-15T02:01:29Z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