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70" d="100"/>
          <a:sy n="70" d="100"/>
        </p:scale>
        <p:origin x="-189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Aluno(a): </a:t>
            </a:r>
            <a:r>
              <a:rPr lang="pt-BR" dirty="0" err="1" smtClean="0"/>
              <a:t>xxxxx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Orientador: </a:t>
            </a:r>
            <a:r>
              <a:rPr lang="pt-BR" dirty="0" err="1" smtClean="0"/>
              <a:t>yyyyyyy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Operacionalidade da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algumas (poucas) telas do software – quando houver. Lembre-se que você irá apresentar o software em funcionamento)</a:t>
            </a:r>
          </a:p>
          <a:p>
            <a:r>
              <a:rPr lang="pt-BR" dirty="0" smtClean="0"/>
              <a:t>(Tempo estimado – </a:t>
            </a:r>
            <a:r>
              <a:rPr lang="pt-BR" dirty="0" smtClean="0"/>
              <a:t>1 minuto)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(Demonstrar os principais resultados e discussões do trabalho)</a:t>
            </a:r>
          </a:p>
          <a:p>
            <a:r>
              <a:rPr lang="pt-BR" dirty="0" smtClean="0"/>
              <a:t>(Apresentar sua comparação com os correlatos)</a:t>
            </a:r>
          </a:p>
          <a:p>
            <a:r>
              <a:rPr lang="pt-BR" dirty="0" smtClean="0"/>
              <a:t>(Tempo estimado – </a:t>
            </a:r>
            <a:r>
              <a:rPr lang="pt-BR" dirty="0" smtClean="0"/>
              <a:t>4 </a:t>
            </a:r>
            <a:r>
              <a:rPr lang="pt-BR" dirty="0" smtClean="0"/>
              <a:t>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Sugestões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as principais conclusões e sugestões do trabalho – reforce o atendimento dos objetivos e aponte o maior número possível de sugestões significativas para continuidade do trabalho)</a:t>
            </a:r>
          </a:p>
          <a:p>
            <a:r>
              <a:rPr lang="pt-BR" dirty="0" smtClean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(Colocar um sumário da apresentação)</a:t>
            </a:r>
          </a:p>
          <a:p>
            <a:r>
              <a:rPr lang="pt-BR" dirty="0" smtClean="0"/>
              <a:t>(Tempo estimado – 1 minuto)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(Contextualizar o trabalho – Como ele surgiu? Por que é importante?)</a:t>
            </a:r>
          </a:p>
          <a:p>
            <a:r>
              <a:rPr lang="pt-BR" dirty="0" smtClean="0"/>
              <a:t>(Tempo estimado – 2 minutos)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(Objetivo geral e específicos – cuidado para as letras não ficarem pequenas. Tamanho mínimo recomendado: 18)</a:t>
            </a:r>
          </a:p>
          <a:p>
            <a:r>
              <a:rPr lang="pt-BR" dirty="0" smtClean="0"/>
              <a:t>(Tempo estimado – 1 minuto)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(Focar nos conceitos, técnicas e ferramentas mais relevantes para a compreensão </a:t>
            </a:r>
            <a:r>
              <a:rPr lang="pt-BR" dirty="0"/>
              <a:t>d</a:t>
            </a:r>
            <a:r>
              <a:rPr lang="pt-BR" dirty="0" smtClean="0"/>
              <a:t>o trabalho)</a:t>
            </a:r>
          </a:p>
          <a:p>
            <a:r>
              <a:rPr lang="pt-BR" dirty="0" smtClean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(Abordar as características essenciais dos correlatos)</a:t>
            </a:r>
          </a:p>
          <a:p>
            <a:r>
              <a:rPr lang="pt-BR" dirty="0" smtClean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os requisitos funcionais e não funcionais do trabalho)</a:t>
            </a:r>
          </a:p>
          <a:p>
            <a:r>
              <a:rPr lang="pt-BR" dirty="0" smtClean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os principais diagramas desenvolvidos na especificação e que permitem compreender os elementos essenciais do trabalho)</a:t>
            </a:r>
          </a:p>
          <a:p>
            <a:r>
              <a:rPr lang="pt-BR" dirty="0" smtClean="0"/>
              <a:t>(Cuidado com a legibilidade das figuras – redesenhe-as caso necessário)</a:t>
            </a:r>
          </a:p>
          <a:p>
            <a:r>
              <a:rPr lang="pt-BR" dirty="0" smtClean="0"/>
              <a:t>(Tempo estimado – 8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(Focar nas principais técnicas e/ou algoritmos implementados)</a:t>
            </a:r>
          </a:p>
          <a:p>
            <a:r>
              <a:rPr lang="pt-BR" dirty="0" smtClean="0"/>
              <a:t>(Tempo estimado – 4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288</Words>
  <Application>Microsoft Office PowerPoint</Application>
  <PresentationFormat>Apresentação na tela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Design padrão</vt:lpstr>
      <vt:lpstr>Título</vt:lpstr>
      <vt:lpstr>Roteiro</vt:lpstr>
      <vt:lpstr>Introdução</vt:lpstr>
      <vt:lpstr>Objetivos</vt:lpstr>
      <vt:lpstr>Fundamentação Teórica</vt:lpstr>
      <vt:lpstr>Trabalhos Correlatos</vt:lpstr>
      <vt:lpstr>Requisitos</vt:lpstr>
      <vt:lpstr>Especificação</vt:lpstr>
      <vt:lpstr>Implementação</vt:lpstr>
      <vt:lpstr>Operacionalidade da Implementação</vt:lpstr>
      <vt:lpstr>Resultados e Discussões</vt:lpstr>
      <vt:lpstr>Conclusões e Sugestões</vt:lpstr>
    </vt:vector>
  </TitlesOfParts>
  <Company>FURB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FURB</cp:lastModifiedBy>
  <cp:revision>99</cp:revision>
  <dcterms:created xsi:type="dcterms:W3CDTF">2012-05-08T00:10:24Z</dcterms:created>
  <dcterms:modified xsi:type="dcterms:W3CDTF">2017-02-17T19:36:39Z</dcterms:modified>
</cp:coreProperties>
</file>