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3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28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39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36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24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07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7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18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7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93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75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46713-EEC7-41C3-A995-44E3FF25267E}" type="datetimeFigureOut">
              <a:rPr lang="pt-BR" smtClean="0"/>
              <a:t>28/11/2017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85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CLOUDCAR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APLICAÇÃO PARA MONITORAMENTO VEICULAR EM TEMPO REAL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70115" y="3155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Departamento de Sistemas e Computação – FURB </a:t>
            </a:r>
          </a:p>
          <a:p>
            <a:r>
              <a:rPr lang="pt-BR" dirty="0" smtClean="0"/>
              <a:t>Curso de Ciência da Computação </a:t>
            </a:r>
          </a:p>
          <a:p>
            <a:r>
              <a:rPr lang="pt-BR" dirty="0" smtClean="0"/>
              <a:t>Trabalho de Conclusão de Curso – 2017/2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524000" y="5571967"/>
            <a:ext cx="3682162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Acadêmico </a:t>
            </a:r>
          </a:p>
          <a:p>
            <a:r>
              <a:rPr lang="pt-BR" sz="2000" dirty="0" smtClean="0"/>
              <a:t>Maicon Machado Gerardi da Silva</a:t>
            </a:r>
          </a:p>
          <a:p>
            <a:r>
              <a:rPr lang="pt-BR" sz="2000" dirty="0" smtClean="0"/>
              <a:t>maicon.gerardi@gmail.com</a:t>
            </a:r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7402170" y="5571967"/>
            <a:ext cx="3265830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dirty="0" smtClean="0"/>
              <a:t>              Orientador</a:t>
            </a:r>
          </a:p>
          <a:p>
            <a:pPr algn="r"/>
            <a:r>
              <a:rPr lang="pt-BR" sz="2000" dirty="0" smtClean="0"/>
              <a:t>Miguel Alexandre </a:t>
            </a:r>
            <a:r>
              <a:rPr lang="pt-BR" sz="2000" dirty="0" err="1" smtClean="0"/>
              <a:t>Wisintainer</a:t>
            </a:r>
            <a:endParaRPr lang="pt-BR" sz="2000" dirty="0" smtClean="0"/>
          </a:p>
          <a:p>
            <a:pPr algn="r"/>
            <a:r>
              <a:rPr lang="pt-BR" sz="2000" dirty="0" smtClean="0"/>
              <a:t>          maw@furb.br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796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0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935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43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CLOUDCAR</vt:lpstr>
      <vt:lpstr>Roteiro</vt:lpstr>
      <vt:lpstr>Motivação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Maicon Machado Gerardi da Silva</dc:creator>
  <cp:lastModifiedBy>Maicon Machado Gerardi da Silva</cp:lastModifiedBy>
  <cp:revision>8</cp:revision>
  <dcterms:created xsi:type="dcterms:W3CDTF">2017-11-28T14:10:23Z</dcterms:created>
  <dcterms:modified xsi:type="dcterms:W3CDTF">2017-11-28T20:18:22Z</dcterms:modified>
</cp:coreProperties>
</file>