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3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28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39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36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24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07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7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18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7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93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75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46713-EEC7-41C3-A995-44E3FF25267E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85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1063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APLICAÇÃO PARA MONITORAMENTO VEICULAR EM TEMPO REAL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70115" y="3155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Departamento de Sistemas e Computação – FURB </a:t>
            </a:r>
          </a:p>
          <a:p>
            <a:r>
              <a:rPr lang="pt-BR" dirty="0" smtClean="0"/>
              <a:t>Curso de Ciência da Computação </a:t>
            </a:r>
          </a:p>
          <a:p>
            <a:r>
              <a:rPr lang="pt-BR" dirty="0" smtClean="0"/>
              <a:t>Trabalho de Conclusão de Curso – 2017/2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524000" y="5571967"/>
            <a:ext cx="3682162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Acadêmico </a:t>
            </a:r>
          </a:p>
          <a:p>
            <a:r>
              <a:rPr lang="pt-BR" sz="2000" dirty="0" smtClean="0"/>
              <a:t>Maicon Machado Gerardi da Silva</a:t>
            </a:r>
          </a:p>
          <a:p>
            <a:r>
              <a:rPr lang="pt-BR" sz="2000" dirty="0" smtClean="0"/>
              <a:t>maicon.gerardi@gmail.com</a:t>
            </a:r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7402170" y="5571967"/>
            <a:ext cx="3265830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dirty="0" smtClean="0"/>
              <a:t>              Orientador</a:t>
            </a:r>
          </a:p>
          <a:p>
            <a:pPr algn="r"/>
            <a:r>
              <a:rPr lang="pt-BR" sz="2000" dirty="0" smtClean="0"/>
              <a:t>Miguel Alexandre </a:t>
            </a:r>
            <a:r>
              <a:rPr lang="pt-BR" sz="2000" dirty="0" err="1" smtClean="0"/>
              <a:t>Wisintainer</a:t>
            </a:r>
            <a:endParaRPr lang="pt-BR" sz="2000" dirty="0" smtClean="0"/>
          </a:p>
          <a:p>
            <a:pPr algn="r"/>
            <a:r>
              <a:rPr lang="pt-BR" sz="2000" dirty="0" smtClean="0"/>
              <a:t>          maw@furb.br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17960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Objetivos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801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000" dirty="0" smtClean="0"/>
              <a:t>Alto índice de furtos a veículos</a:t>
            </a:r>
          </a:p>
          <a:p>
            <a:r>
              <a:rPr lang="pt-BR" sz="3000" dirty="0" smtClean="0"/>
              <a:t>Falhas mecânicas causadas por falta de manutenção</a:t>
            </a:r>
          </a:p>
          <a:p>
            <a:r>
              <a:rPr lang="pt-BR" sz="3000" dirty="0" smtClean="0"/>
              <a:t>Integrar as soluções de </a:t>
            </a:r>
            <a:r>
              <a:rPr lang="pt-BR" sz="3000" dirty="0" err="1" smtClean="0"/>
              <a:t>Staroski</a:t>
            </a:r>
            <a:r>
              <a:rPr lang="pt-BR" sz="3000" dirty="0" smtClean="0"/>
              <a:t> (2016) e Baumgarten (2016) em uma única plataforma</a:t>
            </a:r>
          </a:p>
          <a:p>
            <a:r>
              <a:rPr lang="pt-BR" sz="3000" dirty="0" smtClean="0"/>
              <a:t>Explorar os recursos de uma nova placa</a:t>
            </a:r>
          </a:p>
          <a:p>
            <a:r>
              <a:rPr lang="pt-BR" sz="3000" dirty="0" smtClean="0"/>
              <a:t>Principais interesses:</a:t>
            </a:r>
          </a:p>
          <a:p>
            <a:pPr lvl="1"/>
            <a:r>
              <a:rPr lang="pt-BR" sz="2600" dirty="0" smtClean="0"/>
              <a:t>Aprender sobre a linguagem de programação Python</a:t>
            </a:r>
          </a:p>
          <a:p>
            <a:pPr lvl="1"/>
            <a:r>
              <a:rPr lang="pt-BR" sz="2600" dirty="0" smtClean="0"/>
              <a:t>Internet da Coisas (</a:t>
            </a:r>
            <a:r>
              <a:rPr lang="pt-BR" sz="2600" dirty="0" err="1" smtClean="0"/>
              <a:t>IoT</a:t>
            </a:r>
            <a:r>
              <a:rPr lang="pt-BR" sz="2600" dirty="0" smtClean="0"/>
              <a:t>)</a:t>
            </a:r>
          </a:p>
          <a:p>
            <a:pPr lvl="1"/>
            <a:r>
              <a:rPr lang="pt-BR" sz="2600" dirty="0" smtClean="0"/>
              <a:t>Noções básicas de eletrônica na prática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36935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3000" dirty="0" smtClean="0"/>
              <a:t>Integrar a placa </a:t>
            </a:r>
            <a:r>
              <a:rPr lang="pt-BR" sz="3000" dirty="0" err="1" smtClean="0"/>
              <a:t>Raspberry</a:t>
            </a:r>
            <a:r>
              <a:rPr lang="pt-BR" sz="3000" dirty="0" smtClean="0"/>
              <a:t> </a:t>
            </a:r>
            <a:r>
              <a:rPr lang="pt-BR" sz="3000" dirty="0" err="1" smtClean="0"/>
              <a:t>Pi</a:t>
            </a:r>
            <a:r>
              <a:rPr lang="pt-BR" sz="3000" dirty="0" smtClean="0"/>
              <a:t> Zero W com um módulo GPS, um adaptador ELM327 Bluetooth e uma câmera</a:t>
            </a:r>
          </a:p>
          <a:p>
            <a:r>
              <a:rPr lang="pt-BR" sz="3000" dirty="0" smtClean="0"/>
              <a:t>Desenvolver </a:t>
            </a:r>
            <a:r>
              <a:rPr lang="pt-BR" sz="3000" dirty="0"/>
              <a:t>um software embarcado onde será possível verificar a localização </a:t>
            </a:r>
            <a:r>
              <a:rPr lang="pt-BR" sz="3000" dirty="0" smtClean="0"/>
              <a:t>atual do veículo, </a:t>
            </a:r>
            <a:r>
              <a:rPr lang="pt-BR" sz="3000" dirty="0"/>
              <a:t>as últimas </a:t>
            </a:r>
            <a:r>
              <a:rPr lang="pt-BR" sz="3000" dirty="0" smtClean="0"/>
              <a:t>localizações, </a:t>
            </a:r>
            <a:r>
              <a:rPr lang="pt-BR" sz="3000" dirty="0"/>
              <a:t>capturar imagens e disponibilizar informações </a:t>
            </a:r>
            <a:r>
              <a:rPr lang="pt-BR" sz="3000" dirty="0" smtClean="0"/>
              <a:t>da </a:t>
            </a:r>
            <a:r>
              <a:rPr lang="pt-BR" sz="3000" dirty="0"/>
              <a:t>porta </a:t>
            </a:r>
            <a:r>
              <a:rPr lang="pt-BR" sz="3000" dirty="0" smtClean="0"/>
              <a:t>On-Board </a:t>
            </a:r>
            <a:r>
              <a:rPr lang="pt-BR" sz="3000" dirty="0" err="1" smtClean="0"/>
              <a:t>Diagnostic</a:t>
            </a:r>
            <a:r>
              <a:rPr lang="pt-BR" sz="3000" dirty="0" smtClean="0"/>
              <a:t> (OBD)</a:t>
            </a:r>
          </a:p>
          <a:p>
            <a:pPr lvl="0"/>
            <a:r>
              <a:rPr lang="pt-BR" sz="3000" dirty="0" smtClean="0"/>
              <a:t>Desenvolver </a:t>
            </a:r>
            <a:r>
              <a:rPr lang="pt-BR" sz="3000" dirty="0"/>
              <a:t>uma </a:t>
            </a:r>
            <a:r>
              <a:rPr lang="pt-BR" sz="3000" dirty="0" smtClean="0"/>
              <a:t>aplicação móvel </a:t>
            </a:r>
            <a:r>
              <a:rPr lang="pt-BR" sz="3000" dirty="0"/>
              <a:t>para consultar as informações disponíveis pelo software </a:t>
            </a:r>
            <a:r>
              <a:rPr lang="pt-BR" sz="3000" dirty="0" smtClean="0"/>
              <a:t>embarcado</a:t>
            </a:r>
          </a:p>
          <a:p>
            <a:pPr lvl="0"/>
            <a:r>
              <a:rPr lang="pt-BR" sz="3000" dirty="0" smtClean="0"/>
              <a:t>Notificar se ocorrer falhas </a:t>
            </a:r>
            <a:r>
              <a:rPr lang="pt-BR" sz="3000" dirty="0"/>
              <a:t>no motor </a:t>
            </a:r>
            <a:r>
              <a:rPr lang="pt-BR" sz="3000" dirty="0" smtClean="0"/>
              <a:t>retornadas </a:t>
            </a:r>
            <a:r>
              <a:rPr lang="pt-BR" sz="3000" dirty="0"/>
              <a:t>pela porta OBD</a:t>
            </a:r>
          </a:p>
          <a:p>
            <a:pPr marL="0" lvl="0" indent="0">
              <a:buNone/>
            </a:pPr>
            <a:endParaRPr lang="pt-BR" sz="3000" dirty="0"/>
          </a:p>
          <a:p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115904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175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APLICAÇÃO PARA MONITORAMENTO VEICULAR EM TEMPO REAL</vt:lpstr>
      <vt:lpstr>Roteiro</vt:lpstr>
      <vt:lpstr>Motivação</vt:lpstr>
      <vt:lpstr>Objetivos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Maicon Machado Gerardi da Silva</dc:creator>
  <cp:lastModifiedBy>Maicon Machado Gerardi da Silva</cp:lastModifiedBy>
  <cp:revision>19</cp:revision>
  <dcterms:created xsi:type="dcterms:W3CDTF">2017-11-28T14:10:23Z</dcterms:created>
  <dcterms:modified xsi:type="dcterms:W3CDTF">2017-11-29T13:25:25Z</dcterms:modified>
</cp:coreProperties>
</file>