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29401-F79B-4312-B862-7F38B95F8A4F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BBF1C-F1E2-43E6-BF7A-B56AC39B9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9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BF1C-F1E2-43E6-BF7A-B56AC39B969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8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BF1C-F1E2-43E6-BF7A-B56AC39B969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7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BF1C-F1E2-43E6-BF7A-B56AC39B969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7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BF1C-F1E2-43E6-BF7A-B56AC39B96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25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0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9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8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9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43E9-7371-44E4-BADF-03B2F867CC2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E36C-DE3A-4BC5-9528-41E357D4D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Resultado de imagem para car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138"/>
            <a:ext cx="12282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0999" y="4254499"/>
            <a:ext cx="11520982" cy="2387600"/>
          </a:xfrm>
        </p:spPr>
        <p:txBody>
          <a:bodyPr>
            <a:noAutofit/>
          </a:bodyPr>
          <a:lstStyle/>
          <a:p>
            <a:r>
              <a:rPr lang="pt-BR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APLICAÇÃO </a:t>
            </a:r>
            <a:r>
              <a:rPr lang="pt-BR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PARA MONITORAMENTO VEICULAR EM TEMPO </a:t>
            </a:r>
            <a:r>
              <a:rPr lang="pt-BR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REAL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99236" y="3997"/>
            <a:ext cx="655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Sema</a:t>
            </a:r>
            <a:r>
              <a:rPr lang="pt-B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  <a:r>
              <a:rPr lang="pt-BR" sz="28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Acadêmica de Computação</a:t>
            </a:r>
            <a:endParaRPr lang="pt-BR" sz="28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80999" y="2061948"/>
            <a:ext cx="3848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smtClean="0"/>
              <a:t>Maicon Machado Gerardi da Silva</a:t>
            </a:r>
          </a:p>
          <a:p>
            <a:r>
              <a:rPr lang="pt-BR" sz="2100" dirty="0" smtClean="0"/>
              <a:t>maicon.gerardi@gmail.com</a:t>
            </a:r>
          </a:p>
          <a:p>
            <a:r>
              <a:rPr lang="pt-BR" sz="2100" dirty="0" err="1" smtClean="0"/>
              <a:t>maiconn</a:t>
            </a:r>
            <a:endParaRPr lang="pt-BR" sz="2100" dirty="0" smtClean="0"/>
          </a:p>
          <a:p>
            <a:r>
              <a:rPr lang="pt-BR" sz="2100" dirty="0" smtClean="0"/>
              <a:t>Maicon Gerardi</a:t>
            </a:r>
            <a:endParaRPr lang="pt-BR" sz="2100" dirty="0"/>
          </a:p>
        </p:txBody>
      </p:sp>
      <p:pic>
        <p:nvPicPr>
          <p:cNvPr id="24" name="Picture 4" descr="Resultado de imagem para ema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" y="2445135"/>
            <a:ext cx="359194" cy="2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Resultado de imagem para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" y="3085410"/>
            <a:ext cx="303098" cy="30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fur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" y="6522"/>
            <a:ext cx="2303348" cy="159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github circ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" y="2782881"/>
            <a:ext cx="261303" cy="26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smtClean="0"/>
              <a:t>Interesses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Explorar os recursos de uma nova placa</a:t>
            </a:r>
          </a:p>
          <a:p>
            <a:r>
              <a:rPr lang="pt-BR" sz="3200" dirty="0" smtClean="0"/>
              <a:t>Linguagem </a:t>
            </a:r>
            <a:r>
              <a:rPr lang="pt-BR" sz="3200" dirty="0"/>
              <a:t>de programação Python</a:t>
            </a:r>
          </a:p>
          <a:p>
            <a:r>
              <a:rPr lang="pt-BR" sz="3200" dirty="0"/>
              <a:t>Internet da Coisas (</a:t>
            </a:r>
            <a:r>
              <a:rPr lang="pt-BR" sz="3200" dirty="0" err="1"/>
              <a:t>IoT</a:t>
            </a:r>
            <a:r>
              <a:rPr lang="pt-BR" sz="3200" dirty="0"/>
              <a:t>)</a:t>
            </a:r>
          </a:p>
          <a:p>
            <a:r>
              <a:rPr lang="pt-BR" sz="3200" dirty="0"/>
              <a:t>Hardware</a:t>
            </a:r>
          </a:p>
          <a:p>
            <a:r>
              <a:rPr lang="pt-BR" sz="3200" dirty="0"/>
              <a:t>Redes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90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 smtClean="0"/>
              <a:t>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Construir uma aplicação que abrange desenvolver um </a:t>
            </a:r>
            <a:r>
              <a:rPr lang="pt-BR" b="1" dirty="0"/>
              <a:t>software embarcado </a:t>
            </a:r>
            <a:r>
              <a:rPr lang="pt-BR" dirty="0"/>
              <a:t>e um </a:t>
            </a:r>
            <a:r>
              <a:rPr lang="pt-BR" b="1" dirty="0"/>
              <a:t>aplicativo </a:t>
            </a:r>
            <a:r>
              <a:rPr lang="pt-BR" b="1" i="1" dirty="0"/>
              <a:t>mobile</a:t>
            </a:r>
            <a:r>
              <a:rPr lang="pt-BR" i="1" dirty="0" smtClean="0"/>
              <a:t>.</a:t>
            </a:r>
          </a:p>
          <a:p>
            <a:pPr marL="0" indent="0">
              <a:buNone/>
            </a:pPr>
            <a:r>
              <a:rPr lang="pt-BR" u="sng" dirty="0"/>
              <a:t>Software Embarcado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dirty="0"/>
              <a:t>coletar a posição geográfica, imagens e dados da porta </a:t>
            </a:r>
            <a:r>
              <a:rPr lang="pt-BR" dirty="0" err="1"/>
              <a:t>OnBoard</a:t>
            </a:r>
            <a:r>
              <a:rPr lang="pt-BR" dirty="0"/>
              <a:t> </a:t>
            </a:r>
            <a:r>
              <a:rPr lang="pt-BR" dirty="0" err="1"/>
              <a:t>Diagnostic</a:t>
            </a:r>
            <a:r>
              <a:rPr lang="pt-BR" dirty="0"/>
              <a:t> (OBD) de um automóvel.</a:t>
            </a:r>
          </a:p>
          <a:p>
            <a:pPr marL="0" indent="0">
              <a:buNone/>
            </a:pPr>
            <a:r>
              <a:rPr lang="pt-BR" u="sng" dirty="0"/>
              <a:t>Aplicativo </a:t>
            </a:r>
            <a:r>
              <a:rPr lang="pt-BR" i="1" u="sng" dirty="0"/>
              <a:t>Mobile</a:t>
            </a:r>
            <a:r>
              <a:rPr lang="pt-BR" i="1" dirty="0"/>
              <a:t>:</a:t>
            </a:r>
            <a:r>
              <a:rPr lang="pt-BR" dirty="0"/>
              <a:t> </a:t>
            </a:r>
            <a:r>
              <a:rPr lang="pt-BR" dirty="0" smtClean="0"/>
              <a:t>disponibilizar </a:t>
            </a:r>
            <a:r>
              <a:rPr lang="pt-BR" dirty="0"/>
              <a:t>as informações desse software embarcado.</a:t>
            </a:r>
          </a:p>
          <a:p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1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266" y="143219"/>
            <a:ext cx="7098534" cy="65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Autor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Blusoft</a:t>
            </a:r>
            <a:r>
              <a:rPr lang="pt-BR" dirty="0" smtClean="0"/>
              <a:t> </a:t>
            </a:r>
            <a:r>
              <a:rPr lang="pt-BR" dirty="0" err="1" smtClean="0"/>
              <a:t>Fortic</a:t>
            </a:r>
            <a:r>
              <a:rPr lang="pt-BR" dirty="0" smtClean="0"/>
              <a:t> (2011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Ciência </a:t>
            </a:r>
            <a:r>
              <a:rPr lang="pt-BR" dirty="0" smtClean="0"/>
              <a:t>da Computação – FURB (2017/2)</a:t>
            </a:r>
          </a:p>
          <a:p>
            <a:endParaRPr lang="pt-BR" dirty="0"/>
          </a:p>
          <a:p>
            <a:r>
              <a:rPr lang="pt-BR" dirty="0" smtClean="0"/>
              <a:t>Principais </a:t>
            </a:r>
            <a:r>
              <a:rPr lang="pt-BR" dirty="0" err="1" smtClean="0"/>
              <a:t>Skills</a:t>
            </a:r>
            <a:r>
              <a:rPr lang="pt-BR" dirty="0" smtClean="0"/>
              <a:t>: C#, Java, </a:t>
            </a:r>
            <a:r>
              <a:rPr lang="pt-BR" dirty="0" err="1" smtClean="0"/>
              <a:t>Android</a:t>
            </a:r>
            <a:r>
              <a:rPr lang="pt-BR" dirty="0" smtClean="0"/>
              <a:t> e Web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Futuro: Mestrado em computação, Doutorado e ao infinito e além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Autor</a:t>
            </a:r>
          </a:p>
        </p:txBody>
      </p:sp>
      <p:pic>
        <p:nvPicPr>
          <p:cNvPr id="3074" name="Picture 2" descr="Resultado de imagem para hbs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16350" cy="154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e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08" y="1184709"/>
            <a:ext cx="4995292" cy="25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2398"/>
            <a:ext cx="5788597" cy="43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4" y="3983916"/>
            <a:ext cx="4362107" cy="16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Clientes</a:t>
            </a:r>
            <a:endParaRPr lang="pt-BR" dirty="0"/>
          </a:p>
        </p:txBody>
      </p:sp>
      <p:pic>
        <p:nvPicPr>
          <p:cNvPr id="4098" name="Picture 2" descr="Resultado de imagem para ib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75" y="1939729"/>
            <a:ext cx="2882250" cy="1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mbe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2" y="4678492"/>
            <a:ext cx="3575549" cy="8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souza cru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0" y="1794316"/>
            <a:ext cx="1799784" cy="17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m para se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9" y="2087143"/>
            <a:ext cx="2290169" cy="153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m para Sc sau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4" y="4312183"/>
            <a:ext cx="3805817" cy="16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150" y="365125"/>
            <a:ext cx="10807700" cy="1325563"/>
          </a:xfrm>
        </p:spPr>
        <p:txBody>
          <a:bodyPr/>
          <a:lstStyle/>
          <a:p>
            <a:r>
              <a:rPr lang="pt-BR" dirty="0" smtClean="0"/>
              <a:t>O que é essa aplicação?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25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APLICAÇÃO </a:t>
            </a:r>
            <a:r>
              <a:rPr lang="pt-BR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PARA MONITORAMENTO VEICULAR EM TEMPO </a:t>
            </a: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REAL</a:t>
            </a:r>
          </a:p>
          <a:p>
            <a:pPr marL="0" indent="0">
              <a:buNone/>
            </a:pPr>
            <a:endParaRPr lang="pt-BR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74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150" y="365125"/>
            <a:ext cx="10807700" cy="1325563"/>
          </a:xfrm>
        </p:spPr>
        <p:txBody>
          <a:bodyPr/>
          <a:lstStyle/>
          <a:p>
            <a:r>
              <a:rPr lang="pt-BR" dirty="0" smtClean="0"/>
              <a:t>O que é essa aplicação?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25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APLICAÇÃO </a:t>
            </a:r>
            <a:r>
              <a:rPr lang="pt-BR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PARA MONITORAMENTO VEICULAR EM TEMPO </a:t>
            </a: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REAL</a:t>
            </a:r>
          </a:p>
          <a:p>
            <a:pPr marL="0" indent="0">
              <a:buNone/>
            </a:pPr>
            <a:endParaRPr lang="pt-BR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713971" y="2260600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de informação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0" name="Picture 10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76" y="2837457"/>
            <a:ext cx="1937090" cy="1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713971" y="4601169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Hardware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6" name="Picture 16" descr="Resultado de imagem para hardw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5" y="5043088"/>
            <a:ext cx="2071592" cy="16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ruz 7"/>
          <p:cNvSpPr/>
          <p:nvPr/>
        </p:nvSpPr>
        <p:spPr>
          <a:xfrm>
            <a:off x="1817496" y="4211040"/>
            <a:ext cx="675849" cy="634602"/>
          </a:xfrm>
          <a:prstGeom prst="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1295400" y="196850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2105025" y="1981200"/>
            <a:ext cx="3175" cy="264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150" y="365125"/>
            <a:ext cx="10807700" cy="1325563"/>
          </a:xfrm>
        </p:spPr>
        <p:txBody>
          <a:bodyPr/>
          <a:lstStyle/>
          <a:p>
            <a:r>
              <a:rPr lang="pt-BR" dirty="0" smtClean="0"/>
              <a:t>O que é essa aplicação?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25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APLICAÇÃO </a:t>
            </a:r>
            <a:r>
              <a:rPr lang="pt-BR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PARA MONITORAMENTO VEICULAR EM TEMPO </a:t>
            </a: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REAL</a:t>
            </a:r>
          </a:p>
          <a:p>
            <a:pPr marL="0" indent="0">
              <a:buNone/>
            </a:pPr>
            <a:endParaRPr lang="pt-BR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713971" y="2260600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de informação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0" name="Picture 10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76" y="2837457"/>
            <a:ext cx="1937090" cy="1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462934" y="2390870"/>
            <a:ext cx="3420370" cy="24526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Leitura de sensores, localização e obter imagens do veículo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713971" y="4601169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Hardware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6" name="Picture 16" descr="Resultado de imagem para hardw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5" y="5043088"/>
            <a:ext cx="2071592" cy="16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Resultado de imagem para car monitor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60" y="3245790"/>
            <a:ext cx="3320400" cy="15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ruz 7"/>
          <p:cNvSpPr/>
          <p:nvPr/>
        </p:nvSpPr>
        <p:spPr>
          <a:xfrm>
            <a:off x="1817496" y="4211040"/>
            <a:ext cx="675849" cy="634602"/>
          </a:xfrm>
          <a:prstGeom prst="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1295400" y="196850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175375" y="1981199"/>
            <a:ext cx="0" cy="393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174827" y="1981200"/>
            <a:ext cx="3977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2105025" y="1981200"/>
            <a:ext cx="3175" cy="264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150" y="365125"/>
            <a:ext cx="10807700" cy="1325563"/>
          </a:xfrm>
        </p:spPr>
        <p:txBody>
          <a:bodyPr/>
          <a:lstStyle/>
          <a:p>
            <a:r>
              <a:rPr lang="pt-BR" dirty="0" smtClean="0"/>
              <a:t>O que é essa aplicação?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25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APLICAÇÃO </a:t>
            </a:r>
            <a:r>
              <a:rPr lang="pt-BR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PARA MONITORAMENTO VEICULAR EM TEMPO </a:t>
            </a:r>
            <a:r>
              <a:rPr lang="pt-BR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Franklin Gothic Demi Cond" panose="020B0706030402020204" pitchFamily="34" charset="0"/>
              </a:rPr>
              <a:t>REAL</a:t>
            </a:r>
          </a:p>
          <a:p>
            <a:pPr marL="0" indent="0">
              <a:buNone/>
            </a:pPr>
            <a:endParaRPr lang="pt-BR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713971" y="2260600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de informação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0" name="Picture 10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76" y="2837457"/>
            <a:ext cx="1937090" cy="1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465190" y="2392954"/>
            <a:ext cx="3420370" cy="24526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Leitura de sensores, localização e obter imagens do veículo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8595129" y="2421819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4" name="Picture 14" descr="Resultado de imagem para inter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282" y="3307842"/>
            <a:ext cx="2851747" cy="12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713971" y="4601169"/>
            <a:ext cx="2882900" cy="210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Hardware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5136" name="Picture 16" descr="Resultado de imagem para hard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5" y="5043088"/>
            <a:ext cx="2071592" cy="16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Resultado de imagem para car monitor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60" y="3245790"/>
            <a:ext cx="3320400" cy="15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ruz 7"/>
          <p:cNvSpPr/>
          <p:nvPr/>
        </p:nvSpPr>
        <p:spPr>
          <a:xfrm>
            <a:off x="1817496" y="4211040"/>
            <a:ext cx="675849" cy="634602"/>
          </a:xfrm>
          <a:prstGeom prst="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1295400" y="196850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175375" y="1981199"/>
            <a:ext cx="0" cy="393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174827" y="1981200"/>
            <a:ext cx="3977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0005243" y="2008089"/>
            <a:ext cx="15576" cy="332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9197034" y="1968500"/>
            <a:ext cx="1616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2105025" y="1981200"/>
            <a:ext cx="3175" cy="264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Alto índice de furtos a </a:t>
            </a:r>
            <a:r>
              <a:rPr lang="pt-BR" dirty="0" smtClean="0"/>
              <a:t>veículos</a:t>
            </a:r>
          </a:p>
          <a:p>
            <a:pPr lvl="1"/>
            <a:r>
              <a:rPr lang="pt-BR" dirty="0" smtClean="0"/>
              <a:t>Santa Catarina: 118 mil veículos furtados (SUSEP, 1º semestre 2016)</a:t>
            </a:r>
          </a:p>
          <a:p>
            <a:pPr lvl="1"/>
            <a:r>
              <a:rPr lang="pt-BR" dirty="0" smtClean="0"/>
              <a:t>Ribeirão Preto - SP: aumento de 20% no índice de roubos (2017)</a:t>
            </a:r>
          </a:p>
          <a:p>
            <a:r>
              <a:rPr lang="pt-BR" dirty="0" smtClean="0"/>
              <a:t>Falhas mecânicas</a:t>
            </a:r>
          </a:p>
          <a:p>
            <a:pPr lvl="1"/>
            <a:r>
              <a:rPr lang="pt-BR" dirty="0" smtClean="0"/>
              <a:t>500 mil veículos parados em 6 mil quilômetros de rodovias em SP (2014)</a:t>
            </a:r>
          </a:p>
          <a:p>
            <a:pPr lvl="2"/>
            <a:r>
              <a:rPr lang="pt-BR" dirty="0" smtClean="0"/>
              <a:t>83 carros parados por KM</a:t>
            </a:r>
          </a:p>
          <a:p>
            <a:r>
              <a:rPr lang="pt-BR" dirty="0" smtClean="0"/>
              <a:t>Integrar </a:t>
            </a:r>
            <a:r>
              <a:rPr lang="pt-BR" dirty="0"/>
              <a:t>as soluções de </a:t>
            </a:r>
            <a:r>
              <a:rPr lang="pt-BR" dirty="0" err="1"/>
              <a:t>Staroski</a:t>
            </a:r>
            <a:r>
              <a:rPr lang="pt-BR" dirty="0"/>
              <a:t> (2016) e Baumgarten (2016</a:t>
            </a:r>
            <a:r>
              <a:rPr lang="pt-BR" dirty="0" smtClean="0"/>
              <a:t>)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7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296</Words>
  <Application>Microsoft Office PowerPoint</Application>
  <PresentationFormat>Widescreen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 Cond</vt:lpstr>
      <vt:lpstr>Wingdings</vt:lpstr>
      <vt:lpstr>Office Theme</vt:lpstr>
      <vt:lpstr>APLICAÇÃO PARA MONITORAMENTO VEICULAR EM TEMPO REAL</vt:lpstr>
      <vt:lpstr>Sobre o Autor</vt:lpstr>
      <vt:lpstr>Sobre o Autor</vt:lpstr>
      <vt:lpstr>Principais Clientes</vt:lpstr>
      <vt:lpstr>O que é essa aplicação?</vt:lpstr>
      <vt:lpstr>O que é essa aplicação?</vt:lpstr>
      <vt:lpstr>O que é essa aplicação?</vt:lpstr>
      <vt:lpstr>O que é essa aplicação?</vt:lpstr>
      <vt:lpstr>Motivação</vt:lpstr>
      <vt:lpstr>Principais Interesses</vt:lpstr>
      <vt:lpstr>Objetivo Geral</vt:lpstr>
      <vt:lpstr>Arquitetura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MONITORAMENTO VEICULAR EM TEMPO REAL</dc:title>
  <dc:creator>Maicon</dc:creator>
  <cp:lastModifiedBy>Maicon</cp:lastModifiedBy>
  <cp:revision>30</cp:revision>
  <dcterms:created xsi:type="dcterms:W3CDTF">2018-04-09T18:36:55Z</dcterms:created>
  <dcterms:modified xsi:type="dcterms:W3CDTF">2018-04-10T19:30:42Z</dcterms:modified>
</cp:coreProperties>
</file>