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7567571-F96F-4721-9DBD-3FE5BFB0E2D9}" type="datetimeFigureOut">
              <a:rPr lang="pt-BR" smtClean="0"/>
              <a:t>23/11/2017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4627C3-88E1-4FC9-88BA-600BBCEC72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dirty="0" smtClean="0"/>
              <a:t>Diet Fit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Guilherme </a:t>
            </a:r>
            <a:r>
              <a:rPr lang="pt-BR" dirty="0" err="1" smtClean="0"/>
              <a:t>Bacca</a:t>
            </a:r>
            <a:endParaRPr lang="pt-BR" dirty="0" smtClean="0"/>
          </a:p>
          <a:p>
            <a:r>
              <a:rPr lang="pt-BR" dirty="0" smtClean="0"/>
              <a:t>Maicon Santos</a:t>
            </a:r>
          </a:p>
          <a:p>
            <a:r>
              <a:rPr lang="pt-BR" dirty="0" smtClean="0"/>
              <a:t>Mateus Clemer</a:t>
            </a:r>
          </a:p>
          <a:p>
            <a:r>
              <a:rPr lang="pt-BR" dirty="0" smtClean="0"/>
              <a:t>Peterson Boni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6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 A falta de uma orientação adequada para frequentadores de academias alcançarem seus objetivos em relação ao seu físico sem a necessidade de acompanhamento profissional.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1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Criamos um algoritmo que fosse </a:t>
            </a:r>
            <a:r>
              <a:rPr lang="pt-BR" dirty="0"/>
              <a:t>capaz de receber dados de entrada como altura, peso, idade, </a:t>
            </a:r>
            <a:r>
              <a:rPr lang="pt-BR" dirty="0" smtClean="0"/>
              <a:t>tipo de dieta (ganho ou perda de peso) e à partir dessas informações cria uma refeição balanceada baseada em um cálculo de Pesquisa Operacional (Simplex)</a:t>
            </a:r>
          </a:p>
        </p:txBody>
      </p:sp>
    </p:spTree>
    <p:extLst>
      <p:ext uri="{BB962C8B-B14F-4D97-AF65-F5344CB8AC3E}">
        <p14:creationId xmlns:p14="http://schemas.microsoft.com/office/powerpoint/2010/main" val="2147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 </a:t>
            </a:r>
            <a:r>
              <a:rPr lang="pt-BR" dirty="0"/>
              <a:t>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aplicação proporciona ao usuário a facilidade de ter uma dieta balanceada, com base nos nutrientes necessário para cada refeição diária.</a:t>
            </a:r>
          </a:p>
          <a:p>
            <a:endParaRPr lang="pt-BR" dirty="0"/>
          </a:p>
          <a:p>
            <a:r>
              <a:rPr lang="pt-BR" dirty="0" smtClean="0"/>
              <a:t> Também oferece a credibilidade de estar utilizando dados de um banco disponibilizado pelo IBGE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4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RF05 - O sistema deve permitir editar horários de refeições. </a:t>
            </a:r>
            <a:endParaRPr lang="pt-BR" dirty="0"/>
          </a:p>
          <a:p>
            <a:r>
              <a:rPr lang="pt-BR" dirty="0"/>
              <a:t>RF06 - O sistema deve emitir notificações nos horários das refeições. 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RFN02 - O banco de dados usado será </a:t>
            </a:r>
            <a:r>
              <a:rPr lang="pt-BR" dirty="0" err="1"/>
              <a:t>PostgreSQL</a:t>
            </a:r>
            <a:r>
              <a:rPr lang="pt-BR" dirty="0"/>
              <a:t>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38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70</TotalTime>
  <Words>165</Words>
  <Application>Microsoft Office PowerPoint</Application>
  <PresentationFormat>Apresentação na tela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Urbano</vt:lpstr>
      <vt:lpstr>Diet Fit</vt:lpstr>
      <vt:lpstr>Problema </vt:lpstr>
      <vt:lpstr>Resolução do problema</vt:lpstr>
      <vt:lpstr>Benefício da aplicação</vt:lpstr>
      <vt:lpstr>Lista de requisitos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Fit</dc:title>
  <dc:creator>petersonbonib@hotmail.com</dc:creator>
  <cp:lastModifiedBy>petersonbonib@hotmail.com</cp:lastModifiedBy>
  <cp:revision>5</cp:revision>
  <dcterms:created xsi:type="dcterms:W3CDTF">2017-11-24T00:09:08Z</dcterms:created>
  <dcterms:modified xsi:type="dcterms:W3CDTF">2017-11-24T01:19:43Z</dcterms:modified>
</cp:coreProperties>
</file>