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12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0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2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4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0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9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50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5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0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7919-9C44-49A5-A478-0CD2AF34AC56}" type="datetimeFigureOut">
              <a:rPr lang="en-GB" smtClean="0"/>
              <a:t>17/04/2017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A960-CCAE-4CCE-A52C-3ABB818A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4400"/>
              <a:t>Ban Tuyên giáo </a:t>
            </a:r>
            <a:r>
              <a:rPr lang="vi-VN" sz="4400"/>
              <a:t>Trung </a:t>
            </a:r>
            <a:r>
              <a:rPr lang="vi-VN" sz="4400" smtClean="0"/>
              <a:t>ương</a:t>
            </a:r>
            <a:r>
              <a:rPr lang="en-GB" sz="4400" b="1" smtClean="0"/>
              <a:t/>
            </a:r>
            <a:br>
              <a:rPr lang="en-GB" sz="4400" b="1" smtClean="0"/>
            </a:br>
            <a:r>
              <a:rPr lang="vi-VN" sz="4400" b="1" smtClean="0"/>
              <a:t> </a:t>
            </a:r>
            <a:r>
              <a:rPr lang="vi-VN" sz="4400" b="1"/>
              <a:t>Hướng dẫn tuyên truyền kỷ niệm các ngày lễ lớn trong </a:t>
            </a:r>
            <a:r>
              <a:rPr lang="vi-VN" sz="4400" b="1"/>
              <a:t>năm </a:t>
            </a:r>
            <a:r>
              <a:rPr lang="vi-VN" sz="4400" b="1" smtClean="0"/>
              <a:t>2017</a:t>
            </a:r>
            <a:endParaRPr lang="en-GB" sz="4400"/>
          </a:p>
        </p:txBody>
      </p:sp>
      <p:pic>
        <p:nvPicPr>
          <p:cNvPr id="1026" name="Picture 2" descr="http://www.tuyengiao.vn/Uploads/2017/1/7/11D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59" y="3857624"/>
            <a:ext cx="81057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4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Ban Tuyên giáo Trung ương  Hướng dẫn tuyên truyền kỷ niệm các ngày lễ lớn trong năm 2017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Tuyên giáo Trung ương  Hướng dẫn tuyên truyền kỷ niệm các ngày lễ lớn trong năm 2017</dc:title>
  <dc:creator>Windows User</dc:creator>
  <cp:lastModifiedBy>Windows User</cp:lastModifiedBy>
  <cp:revision>2</cp:revision>
  <dcterms:created xsi:type="dcterms:W3CDTF">2017-04-17T01:26:57Z</dcterms:created>
  <dcterms:modified xsi:type="dcterms:W3CDTF">2017-04-17T02:20:49Z</dcterms:modified>
</cp:coreProperties>
</file>