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127D1-4AC6-4501-8434-FDD8790196C5}" v="66" dt="2023-12-13T15:13:34.357"/>
    <p1510:client id="{958CF4BE-053C-4085-A888-310B839E801F}" v="175" dt="2023-12-13T15:23:24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A435BC-F960-4DCF-92C4-6D222EE6DE1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BC1C12-AFF8-48F2-AE66-5B1B6D1F9208}">
      <dgm:prSet/>
      <dgm:spPr/>
      <dgm:t>
        <a:bodyPr/>
        <a:lstStyle/>
        <a:p>
          <a:r>
            <a:rPr lang="en-US" b="1"/>
            <a:t>Преимущества:</a:t>
          </a:r>
          <a:endParaRPr lang="en-US"/>
        </a:p>
      </dgm:t>
    </dgm:pt>
    <dgm:pt modelId="{1C81869C-26F1-46E7-B52A-C7F80B603715}" type="parTrans" cxnId="{8A125E50-2564-46C5-B60A-ACAC350A9A20}">
      <dgm:prSet/>
      <dgm:spPr/>
      <dgm:t>
        <a:bodyPr/>
        <a:lstStyle/>
        <a:p>
          <a:endParaRPr lang="en-US"/>
        </a:p>
      </dgm:t>
    </dgm:pt>
    <dgm:pt modelId="{454D390D-6294-451A-8FF2-CA1F53BB4E41}" type="sibTrans" cxnId="{8A125E50-2564-46C5-B60A-ACAC350A9A20}">
      <dgm:prSet/>
      <dgm:spPr/>
      <dgm:t>
        <a:bodyPr/>
        <a:lstStyle/>
        <a:p>
          <a:endParaRPr lang="en-US"/>
        </a:p>
      </dgm:t>
    </dgm:pt>
    <dgm:pt modelId="{DA837F36-1498-46CB-B296-BCE738EC3DFC}">
      <dgm:prSet/>
      <dgm:spPr/>
      <dgm:t>
        <a:bodyPr/>
        <a:lstStyle/>
        <a:p>
          <a:r>
            <a:rPr lang="en-US" b="1" i="0"/>
            <a:t>Гибкость:</a:t>
          </a:r>
          <a:r>
            <a:rPr lang="en-US" i="0"/>
            <a:t> Позволяет создавать семейства связанных объектов, изменение которых не требует изменений клиентского кода.</a:t>
          </a:r>
          <a:endParaRPr lang="en-US"/>
        </a:p>
      </dgm:t>
    </dgm:pt>
    <dgm:pt modelId="{0806EC65-631C-4B68-8151-CE41B29B5F24}" type="parTrans" cxnId="{63869EB4-1155-47CC-B208-277F027AB818}">
      <dgm:prSet/>
      <dgm:spPr/>
      <dgm:t>
        <a:bodyPr/>
        <a:lstStyle/>
        <a:p>
          <a:endParaRPr lang="en-US"/>
        </a:p>
      </dgm:t>
    </dgm:pt>
    <dgm:pt modelId="{73766E88-B7F9-4F36-9C39-7C9741E771D2}" type="sibTrans" cxnId="{63869EB4-1155-47CC-B208-277F027AB818}">
      <dgm:prSet/>
      <dgm:spPr/>
      <dgm:t>
        <a:bodyPr/>
        <a:lstStyle/>
        <a:p>
          <a:endParaRPr lang="en-US"/>
        </a:p>
      </dgm:t>
    </dgm:pt>
    <dgm:pt modelId="{8A0FA8E8-2B55-49BB-A8C8-0F8AA67CADF7}">
      <dgm:prSet/>
      <dgm:spPr/>
      <dgm:t>
        <a:bodyPr/>
        <a:lstStyle/>
        <a:p>
          <a:r>
            <a:rPr lang="en-US" b="1" i="0"/>
            <a:t>Масштабируемость:</a:t>
          </a:r>
          <a:r>
            <a:rPr lang="en-US" i="0"/>
            <a:t> Легко добавлять новые продукты или вариации существующих.</a:t>
          </a:r>
          <a:endParaRPr lang="en-US"/>
        </a:p>
      </dgm:t>
    </dgm:pt>
    <dgm:pt modelId="{8CDE4442-BBAF-4CEE-93A4-99A860A55BE6}" type="parTrans" cxnId="{B7749D95-C1FC-4446-BD66-9BC6427D9EDE}">
      <dgm:prSet/>
      <dgm:spPr/>
      <dgm:t>
        <a:bodyPr/>
        <a:lstStyle/>
        <a:p>
          <a:endParaRPr lang="en-US"/>
        </a:p>
      </dgm:t>
    </dgm:pt>
    <dgm:pt modelId="{87797233-E16B-4FF3-820E-2B6890719333}" type="sibTrans" cxnId="{B7749D95-C1FC-4446-BD66-9BC6427D9EDE}">
      <dgm:prSet/>
      <dgm:spPr/>
      <dgm:t>
        <a:bodyPr/>
        <a:lstStyle/>
        <a:p>
          <a:endParaRPr lang="en-US"/>
        </a:p>
      </dgm:t>
    </dgm:pt>
    <dgm:pt modelId="{84E8435D-1C76-40E0-9DD7-DEAD6081247D}">
      <dgm:prSet/>
      <dgm:spPr/>
      <dgm:t>
        <a:bodyPr/>
        <a:lstStyle/>
        <a:p>
          <a:r>
            <a:rPr lang="en-US" b="1"/>
            <a:t>Использование:</a:t>
          </a:r>
          <a:endParaRPr lang="en-US"/>
        </a:p>
      </dgm:t>
    </dgm:pt>
    <dgm:pt modelId="{5117104F-028F-43CE-812F-7D7ACB2E9995}" type="parTrans" cxnId="{4E9A8513-FCE6-436A-9610-DD2ADABA43F6}">
      <dgm:prSet/>
      <dgm:spPr/>
      <dgm:t>
        <a:bodyPr/>
        <a:lstStyle/>
        <a:p>
          <a:endParaRPr lang="en-US"/>
        </a:p>
      </dgm:t>
    </dgm:pt>
    <dgm:pt modelId="{FAA81832-EE16-417B-9D25-2E137A38E1A2}" type="sibTrans" cxnId="{4E9A8513-FCE6-436A-9610-DD2ADABA43F6}">
      <dgm:prSet/>
      <dgm:spPr/>
      <dgm:t>
        <a:bodyPr/>
        <a:lstStyle/>
        <a:p>
          <a:endParaRPr lang="en-US"/>
        </a:p>
      </dgm:t>
    </dgm:pt>
    <dgm:pt modelId="{D416359C-0CEB-4435-A389-9A3C7762BD62}">
      <dgm:prSet/>
      <dgm:spPr/>
      <dgm:t>
        <a:bodyPr/>
        <a:lstStyle/>
        <a:p>
          <a:r>
            <a:rPr lang="en-US" i="0"/>
            <a:t>В сценариях, где необходимо создавать семейства связанных объектов.</a:t>
          </a:r>
          <a:endParaRPr lang="en-US"/>
        </a:p>
      </dgm:t>
    </dgm:pt>
    <dgm:pt modelId="{777A3542-B00C-4400-BBB5-A71C2A265D9E}" type="parTrans" cxnId="{B6C23068-E87F-4910-ABF4-838759B348A8}">
      <dgm:prSet/>
      <dgm:spPr/>
      <dgm:t>
        <a:bodyPr/>
        <a:lstStyle/>
        <a:p>
          <a:endParaRPr lang="en-US"/>
        </a:p>
      </dgm:t>
    </dgm:pt>
    <dgm:pt modelId="{865C4873-9792-4B9D-9C48-94B47DDF2AB3}" type="sibTrans" cxnId="{B6C23068-E87F-4910-ABF4-838759B348A8}">
      <dgm:prSet/>
      <dgm:spPr/>
      <dgm:t>
        <a:bodyPr/>
        <a:lstStyle/>
        <a:p>
          <a:endParaRPr lang="en-US"/>
        </a:p>
      </dgm:t>
    </dgm:pt>
    <dgm:pt modelId="{E4C1FA56-1279-4FD8-A9A0-F352942818ED}">
      <dgm:prSet/>
      <dgm:spPr/>
      <dgm:t>
        <a:bodyPr/>
        <a:lstStyle/>
        <a:p>
          <a:r>
            <a:rPr lang="en-US" i="0"/>
            <a:t>Когда система должна быть независимой от способа создания, композиции и представления объектов.</a:t>
          </a:r>
          <a:endParaRPr lang="en-US"/>
        </a:p>
      </dgm:t>
    </dgm:pt>
    <dgm:pt modelId="{7D137663-C5AD-4508-8592-30577A1FFB1D}" type="parTrans" cxnId="{43C4D762-7872-45AD-A302-A930067B882F}">
      <dgm:prSet/>
      <dgm:spPr/>
      <dgm:t>
        <a:bodyPr/>
        <a:lstStyle/>
        <a:p>
          <a:endParaRPr lang="en-US"/>
        </a:p>
      </dgm:t>
    </dgm:pt>
    <dgm:pt modelId="{83F00B26-33D9-407B-9601-C610947E4B9B}" type="sibTrans" cxnId="{43C4D762-7872-45AD-A302-A930067B882F}">
      <dgm:prSet/>
      <dgm:spPr/>
      <dgm:t>
        <a:bodyPr/>
        <a:lstStyle/>
        <a:p>
          <a:endParaRPr lang="en-US"/>
        </a:p>
      </dgm:t>
    </dgm:pt>
    <dgm:pt modelId="{02EF2C67-A72E-4E6F-805B-C51532C20D03}">
      <dgm:prSet/>
      <dgm:spPr/>
      <dgm:t>
        <a:bodyPr/>
        <a:lstStyle/>
        <a:p>
          <a:r>
            <a:rPr lang="en-US" b="1"/>
            <a:t>Недостатки:</a:t>
          </a:r>
          <a:endParaRPr lang="en-US"/>
        </a:p>
      </dgm:t>
    </dgm:pt>
    <dgm:pt modelId="{F44CAA3E-1189-4183-AFBE-D95E6A5C51BE}" type="parTrans" cxnId="{C0705456-2AE0-42CC-807E-0F47F55AC4F1}">
      <dgm:prSet/>
      <dgm:spPr/>
      <dgm:t>
        <a:bodyPr/>
        <a:lstStyle/>
        <a:p>
          <a:endParaRPr lang="en-US"/>
        </a:p>
      </dgm:t>
    </dgm:pt>
    <dgm:pt modelId="{5B070A08-F5A6-4580-82A2-224E701F071E}" type="sibTrans" cxnId="{C0705456-2AE0-42CC-807E-0F47F55AC4F1}">
      <dgm:prSet/>
      <dgm:spPr/>
      <dgm:t>
        <a:bodyPr/>
        <a:lstStyle/>
        <a:p>
          <a:endParaRPr lang="en-US"/>
        </a:p>
      </dgm:t>
    </dgm:pt>
    <dgm:pt modelId="{F262761E-D656-4B0F-8669-34D374712FFE}">
      <dgm:prSet/>
      <dgm:spPr/>
      <dgm:t>
        <a:bodyPr/>
        <a:lstStyle/>
        <a:p>
          <a:r>
            <a:rPr lang="en-US" i="0"/>
            <a:t>Может стать сложным в поддержке при увеличении числа продуктов.</a:t>
          </a:r>
          <a:endParaRPr lang="en-US"/>
        </a:p>
      </dgm:t>
    </dgm:pt>
    <dgm:pt modelId="{C6583934-E65D-42A4-AD9B-3FB51AA3E037}" type="parTrans" cxnId="{95BA7D56-AEBA-4411-B68D-314FBB0CF0F8}">
      <dgm:prSet/>
      <dgm:spPr/>
      <dgm:t>
        <a:bodyPr/>
        <a:lstStyle/>
        <a:p>
          <a:endParaRPr lang="en-US"/>
        </a:p>
      </dgm:t>
    </dgm:pt>
    <dgm:pt modelId="{FE72D713-1227-427F-9579-07E07437E6DB}" type="sibTrans" cxnId="{95BA7D56-AEBA-4411-B68D-314FBB0CF0F8}">
      <dgm:prSet/>
      <dgm:spPr/>
      <dgm:t>
        <a:bodyPr/>
        <a:lstStyle/>
        <a:p>
          <a:endParaRPr lang="en-US"/>
        </a:p>
      </dgm:t>
    </dgm:pt>
    <dgm:pt modelId="{08F5BEAA-D644-4A01-917C-5639FC8CA2AC}" type="pres">
      <dgm:prSet presAssocID="{ACA435BC-F960-4DCF-92C4-6D222EE6DE17}" presName="Name0" presStyleCnt="0">
        <dgm:presLayoutVars>
          <dgm:dir/>
          <dgm:animLvl val="lvl"/>
          <dgm:resizeHandles val="exact"/>
        </dgm:presLayoutVars>
      </dgm:prSet>
      <dgm:spPr/>
    </dgm:pt>
    <dgm:pt modelId="{66A6D4C0-0640-42D6-A095-6D6585C8E44D}" type="pres">
      <dgm:prSet presAssocID="{11BC1C12-AFF8-48F2-AE66-5B1B6D1F9208}" presName="composite" presStyleCnt="0"/>
      <dgm:spPr/>
    </dgm:pt>
    <dgm:pt modelId="{2D9F88F5-A95A-43A4-A2B0-714E716A2A41}" type="pres">
      <dgm:prSet presAssocID="{11BC1C12-AFF8-48F2-AE66-5B1B6D1F920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773E208-EAFB-4460-B040-13E108908EC6}" type="pres">
      <dgm:prSet presAssocID="{11BC1C12-AFF8-48F2-AE66-5B1B6D1F9208}" presName="desTx" presStyleLbl="alignAccFollowNode1" presStyleIdx="0" presStyleCnt="3">
        <dgm:presLayoutVars>
          <dgm:bulletEnabled val="1"/>
        </dgm:presLayoutVars>
      </dgm:prSet>
      <dgm:spPr/>
    </dgm:pt>
    <dgm:pt modelId="{2812424F-D48A-4947-9BB8-81446471F692}" type="pres">
      <dgm:prSet presAssocID="{454D390D-6294-451A-8FF2-CA1F53BB4E41}" presName="space" presStyleCnt="0"/>
      <dgm:spPr/>
    </dgm:pt>
    <dgm:pt modelId="{E639AE1B-4234-4C17-867A-B025A8377A38}" type="pres">
      <dgm:prSet presAssocID="{84E8435D-1C76-40E0-9DD7-DEAD6081247D}" presName="composite" presStyleCnt="0"/>
      <dgm:spPr/>
    </dgm:pt>
    <dgm:pt modelId="{AF11B1AF-56CF-4739-9E63-C8BBD0B8603C}" type="pres">
      <dgm:prSet presAssocID="{84E8435D-1C76-40E0-9DD7-DEAD6081247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8F7BCA5-FF99-4CA9-B18D-21F14DB70E61}" type="pres">
      <dgm:prSet presAssocID="{84E8435D-1C76-40E0-9DD7-DEAD6081247D}" presName="desTx" presStyleLbl="alignAccFollowNode1" presStyleIdx="1" presStyleCnt="3">
        <dgm:presLayoutVars>
          <dgm:bulletEnabled val="1"/>
        </dgm:presLayoutVars>
      </dgm:prSet>
      <dgm:spPr/>
    </dgm:pt>
    <dgm:pt modelId="{FFE09C44-17F3-42C6-B7C0-1AAC11AD0662}" type="pres">
      <dgm:prSet presAssocID="{FAA81832-EE16-417B-9D25-2E137A38E1A2}" presName="space" presStyleCnt="0"/>
      <dgm:spPr/>
    </dgm:pt>
    <dgm:pt modelId="{B3251453-4D37-4E84-ACD5-2901F40E7E48}" type="pres">
      <dgm:prSet presAssocID="{02EF2C67-A72E-4E6F-805B-C51532C20D03}" presName="composite" presStyleCnt="0"/>
      <dgm:spPr/>
    </dgm:pt>
    <dgm:pt modelId="{6733BB8C-2F9C-48E4-884C-0124F9AE8624}" type="pres">
      <dgm:prSet presAssocID="{02EF2C67-A72E-4E6F-805B-C51532C20D0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F71809A-6E78-4F39-B702-B167DD9ED6CA}" type="pres">
      <dgm:prSet presAssocID="{02EF2C67-A72E-4E6F-805B-C51532C20D0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E9A8513-FCE6-436A-9610-DD2ADABA43F6}" srcId="{ACA435BC-F960-4DCF-92C4-6D222EE6DE17}" destId="{84E8435D-1C76-40E0-9DD7-DEAD6081247D}" srcOrd="1" destOrd="0" parTransId="{5117104F-028F-43CE-812F-7D7ACB2E9995}" sibTransId="{FAA81832-EE16-417B-9D25-2E137A38E1A2}"/>
    <dgm:cxn modelId="{7C4AE62A-94FF-4BB9-81F7-CD0334163628}" type="presOf" srcId="{84E8435D-1C76-40E0-9DD7-DEAD6081247D}" destId="{AF11B1AF-56CF-4739-9E63-C8BBD0B8603C}" srcOrd="0" destOrd="0" presId="urn:microsoft.com/office/officeart/2005/8/layout/hList1"/>
    <dgm:cxn modelId="{F17E3D3E-02A7-40E7-8B68-A8677994ED6C}" type="presOf" srcId="{DA837F36-1498-46CB-B296-BCE738EC3DFC}" destId="{E773E208-EAFB-4460-B040-13E108908EC6}" srcOrd="0" destOrd="0" presId="urn:microsoft.com/office/officeart/2005/8/layout/hList1"/>
    <dgm:cxn modelId="{43C4D762-7872-45AD-A302-A930067B882F}" srcId="{84E8435D-1C76-40E0-9DD7-DEAD6081247D}" destId="{E4C1FA56-1279-4FD8-A9A0-F352942818ED}" srcOrd="1" destOrd="0" parTransId="{7D137663-C5AD-4508-8592-30577A1FFB1D}" sibTransId="{83F00B26-33D9-407B-9601-C610947E4B9B}"/>
    <dgm:cxn modelId="{B6C23068-E87F-4910-ABF4-838759B348A8}" srcId="{84E8435D-1C76-40E0-9DD7-DEAD6081247D}" destId="{D416359C-0CEB-4435-A389-9A3C7762BD62}" srcOrd="0" destOrd="0" parTransId="{777A3542-B00C-4400-BBB5-A71C2A265D9E}" sibTransId="{865C4873-9792-4B9D-9C48-94B47DDF2AB3}"/>
    <dgm:cxn modelId="{51EA786E-BB6B-4A07-80D9-6F3A9609BFB0}" type="presOf" srcId="{11BC1C12-AFF8-48F2-AE66-5B1B6D1F9208}" destId="{2D9F88F5-A95A-43A4-A2B0-714E716A2A41}" srcOrd="0" destOrd="0" presId="urn:microsoft.com/office/officeart/2005/8/layout/hList1"/>
    <dgm:cxn modelId="{8A125E50-2564-46C5-B60A-ACAC350A9A20}" srcId="{ACA435BC-F960-4DCF-92C4-6D222EE6DE17}" destId="{11BC1C12-AFF8-48F2-AE66-5B1B6D1F9208}" srcOrd="0" destOrd="0" parTransId="{1C81869C-26F1-46E7-B52A-C7F80B603715}" sibTransId="{454D390D-6294-451A-8FF2-CA1F53BB4E41}"/>
    <dgm:cxn modelId="{903E8C74-889C-4D6C-B053-3E4344E78121}" type="presOf" srcId="{ACA435BC-F960-4DCF-92C4-6D222EE6DE17}" destId="{08F5BEAA-D644-4A01-917C-5639FC8CA2AC}" srcOrd="0" destOrd="0" presId="urn:microsoft.com/office/officeart/2005/8/layout/hList1"/>
    <dgm:cxn modelId="{C0705456-2AE0-42CC-807E-0F47F55AC4F1}" srcId="{ACA435BC-F960-4DCF-92C4-6D222EE6DE17}" destId="{02EF2C67-A72E-4E6F-805B-C51532C20D03}" srcOrd="2" destOrd="0" parTransId="{F44CAA3E-1189-4183-AFBE-D95E6A5C51BE}" sibTransId="{5B070A08-F5A6-4580-82A2-224E701F071E}"/>
    <dgm:cxn modelId="{95BA7D56-AEBA-4411-B68D-314FBB0CF0F8}" srcId="{02EF2C67-A72E-4E6F-805B-C51532C20D03}" destId="{F262761E-D656-4B0F-8669-34D374712FFE}" srcOrd="0" destOrd="0" parTransId="{C6583934-E65D-42A4-AD9B-3FB51AA3E037}" sibTransId="{FE72D713-1227-427F-9579-07E07437E6DB}"/>
    <dgm:cxn modelId="{AFB74787-33B0-4E8E-B985-31E90E8B3EE4}" type="presOf" srcId="{D416359C-0CEB-4435-A389-9A3C7762BD62}" destId="{38F7BCA5-FF99-4CA9-B18D-21F14DB70E61}" srcOrd="0" destOrd="0" presId="urn:microsoft.com/office/officeart/2005/8/layout/hList1"/>
    <dgm:cxn modelId="{B7749D95-C1FC-4446-BD66-9BC6427D9EDE}" srcId="{11BC1C12-AFF8-48F2-AE66-5B1B6D1F9208}" destId="{8A0FA8E8-2B55-49BB-A8C8-0F8AA67CADF7}" srcOrd="1" destOrd="0" parTransId="{8CDE4442-BBAF-4CEE-93A4-99A860A55BE6}" sibTransId="{87797233-E16B-4FF3-820E-2B6890719333}"/>
    <dgm:cxn modelId="{1D584B96-F4BD-4120-A713-8858D2BA7B95}" type="presOf" srcId="{F262761E-D656-4B0F-8669-34D374712FFE}" destId="{EF71809A-6E78-4F39-B702-B167DD9ED6CA}" srcOrd="0" destOrd="0" presId="urn:microsoft.com/office/officeart/2005/8/layout/hList1"/>
    <dgm:cxn modelId="{63869EB4-1155-47CC-B208-277F027AB818}" srcId="{11BC1C12-AFF8-48F2-AE66-5B1B6D1F9208}" destId="{DA837F36-1498-46CB-B296-BCE738EC3DFC}" srcOrd="0" destOrd="0" parTransId="{0806EC65-631C-4B68-8151-CE41B29B5F24}" sibTransId="{73766E88-B7F9-4F36-9C39-7C9741E771D2}"/>
    <dgm:cxn modelId="{CDA99CB5-C391-47AD-8413-A32F99899DC8}" type="presOf" srcId="{8A0FA8E8-2B55-49BB-A8C8-0F8AA67CADF7}" destId="{E773E208-EAFB-4460-B040-13E108908EC6}" srcOrd="0" destOrd="1" presId="urn:microsoft.com/office/officeart/2005/8/layout/hList1"/>
    <dgm:cxn modelId="{07332BC7-E1B4-4108-9E2A-144D6C6D1938}" type="presOf" srcId="{02EF2C67-A72E-4E6F-805B-C51532C20D03}" destId="{6733BB8C-2F9C-48E4-884C-0124F9AE8624}" srcOrd="0" destOrd="0" presId="urn:microsoft.com/office/officeart/2005/8/layout/hList1"/>
    <dgm:cxn modelId="{DD0234DC-69A8-443A-8C1A-083F26499A81}" type="presOf" srcId="{E4C1FA56-1279-4FD8-A9A0-F352942818ED}" destId="{38F7BCA5-FF99-4CA9-B18D-21F14DB70E61}" srcOrd="0" destOrd="1" presId="urn:microsoft.com/office/officeart/2005/8/layout/hList1"/>
    <dgm:cxn modelId="{3101C7CC-62A2-408F-BE25-CB30C52527F4}" type="presParOf" srcId="{08F5BEAA-D644-4A01-917C-5639FC8CA2AC}" destId="{66A6D4C0-0640-42D6-A095-6D6585C8E44D}" srcOrd="0" destOrd="0" presId="urn:microsoft.com/office/officeart/2005/8/layout/hList1"/>
    <dgm:cxn modelId="{5592461B-4C9E-4CA0-AEEC-FB5711B60A14}" type="presParOf" srcId="{66A6D4C0-0640-42D6-A095-6D6585C8E44D}" destId="{2D9F88F5-A95A-43A4-A2B0-714E716A2A41}" srcOrd="0" destOrd="0" presId="urn:microsoft.com/office/officeart/2005/8/layout/hList1"/>
    <dgm:cxn modelId="{D878013F-A198-4556-9423-54D3D147B2A5}" type="presParOf" srcId="{66A6D4C0-0640-42D6-A095-6D6585C8E44D}" destId="{E773E208-EAFB-4460-B040-13E108908EC6}" srcOrd="1" destOrd="0" presId="urn:microsoft.com/office/officeart/2005/8/layout/hList1"/>
    <dgm:cxn modelId="{F27E585B-2A14-4E97-8148-EBF03D3EF2E2}" type="presParOf" srcId="{08F5BEAA-D644-4A01-917C-5639FC8CA2AC}" destId="{2812424F-D48A-4947-9BB8-81446471F692}" srcOrd="1" destOrd="0" presId="urn:microsoft.com/office/officeart/2005/8/layout/hList1"/>
    <dgm:cxn modelId="{0AFC27AC-0C27-4C4D-9C48-809FBC72C6B5}" type="presParOf" srcId="{08F5BEAA-D644-4A01-917C-5639FC8CA2AC}" destId="{E639AE1B-4234-4C17-867A-B025A8377A38}" srcOrd="2" destOrd="0" presId="urn:microsoft.com/office/officeart/2005/8/layout/hList1"/>
    <dgm:cxn modelId="{855BECD1-F0C8-4BBA-AB78-62C34B5DA9FF}" type="presParOf" srcId="{E639AE1B-4234-4C17-867A-B025A8377A38}" destId="{AF11B1AF-56CF-4739-9E63-C8BBD0B8603C}" srcOrd="0" destOrd="0" presId="urn:microsoft.com/office/officeart/2005/8/layout/hList1"/>
    <dgm:cxn modelId="{5C2F02EB-54A0-4849-9E0D-4A15818072F0}" type="presParOf" srcId="{E639AE1B-4234-4C17-867A-B025A8377A38}" destId="{38F7BCA5-FF99-4CA9-B18D-21F14DB70E61}" srcOrd="1" destOrd="0" presId="urn:microsoft.com/office/officeart/2005/8/layout/hList1"/>
    <dgm:cxn modelId="{C5F6F9E1-58DC-4F92-9BF9-F5FB1559F8EB}" type="presParOf" srcId="{08F5BEAA-D644-4A01-917C-5639FC8CA2AC}" destId="{FFE09C44-17F3-42C6-B7C0-1AAC11AD0662}" srcOrd="3" destOrd="0" presId="urn:microsoft.com/office/officeart/2005/8/layout/hList1"/>
    <dgm:cxn modelId="{0B4B57AA-CCE3-484B-96B0-4724A7B5B495}" type="presParOf" srcId="{08F5BEAA-D644-4A01-917C-5639FC8CA2AC}" destId="{B3251453-4D37-4E84-ACD5-2901F40E7E48}" srcOrd="4" destOrd="0" presId="urn:microsoft.com/office/officeart/2005/8/layout/hList1"/>
    <dgm:cxn modelId="{C76102E1-5708-4D7E-98E8-435E8425738B}" type="presParOf" srcId="{B3251453-4D37-4E84-ACD5-2901F40E7E48}" destId="{6733BB8C-2F9C-48E4-884C-0124F9AE8624}" srcOrd="0" destOrd="0" presId="urn:microsoft.com/office/officeart/2005/8/layout/hList1"/>
    <dgm:cxn modelId="{1D4ED7CC-439A-4495-AAF1-EC4BF7F02F6A}" type="presParOf" srcId="{B3251453-4D37-4E84-ACD5-2901F40E7E48}" destId="{EF71809A-6E78-4F39-B702-B167DD9ED6C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C9C7F5-63B0-4F5D-9E6F-19BD23081D0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BE9C59-EC5E-4423-96F9-7297AEDC00D1}">
      <dgm:prSet/>
      <dgm:spPr/>
      <dgm:t>
        <a:bodyPr/>
        <a:lstStyle/>
        <a:p>
          <a:r>
            <a:rPr lang="en-US" b="1"/>
            <a:t>Преимущества:</a:t>
          </a:r>
          <a:endParaRPr lang="en-US"/>
        </a:p>
      </dgm:t>
    </dgm:pt>
    <dgm:pt modelId="{943FB7A5-04EB-4F05-A153-979F2B827764}" type="parTrans" cxnId="{6D2C720B-8043-40B4-B5C3-510ECEAF4146}">
      <dgm:prSet/>
      <dgm:spPr/>
      <dgm:t>
        <a:bodyPr/>
        <a:lstStyle/>
        <a:p>
          <a:endParaRPr lang="en-US"/>
        </a:p>
      </dgm:t>
    </dgm:pt>
    <dgm:pt modelId="{5234F39B-8116-4A9D-AADC-348480ECCBFC}" type="sibTrans" cxnId="{6D2C720B-8043-40B4-B5C3-510ECEAF4146}">
      <dgm:prSet/>
      <dgm:spPr/>
      <dgm:t>
        <a:bodyPr/>
        <a:lstStyle/>
        <a:p>
          <a:endParaRPr lang="en-US"/>
        </a:p>
      </dgm:t>
    </dgm:pt>
    <dgm:pt modelId="{1C6E916E-ED60-474D-AE9E-4CB29429D623}">
      <dgm:prSet/>
      <dgm:spPr/>
      <dgm:t>
        <a:bodyPr/>
        <a:lstStyle/>
        <a:p>
          <a:r>
            <a:rPr lang="en-US" b="1"/>
            <a:t>Асинхронное программирование:</a:t>
          </a:r>
          <a:r>
            <a:rPr lang="en-US"/>
            <a:t> Обеспечивает эффективное асинхронное взаимодействие в системе.</a:t>
          </a:r>
        </a:p>
      </dgm:t>
    </dgm:pt>
    <dgm:pt modelId="{BF995A21-6C15-48C9-9CC7-AC5E1E9ED710}" type="parTrans" cxnId="{9BFD5F58-988F-4DB7-8892-43D31606FA25}">
      <dgm:prSet/>
      <dgm:spPr/>
      <dgm:t>
        <a:bodyPr/>
        <a:lstStyle/>
        <a:p>
          <a:endParaRPr lang="en-US"/>
        </a:p>
      </dgm:t>
    </dgm:pt>
    <dgm:pt modelId="{24BE3BEC-B362-4CFD-A13C-731E965884EE}" type="sibTrans" cxnId="{9BFD5F58-988F-4DB7-8892-43D31606FA25}">
      <dgm:prSet/>
      <dgm:spPr/>
      <dgm:t>
        <a:bodyPr/>
        <a:lstStyle/>
        <a:p>
          <a:endParaRPr lang="en-US"/>
        </a:p>
      </dgm:t>
    </dgm:pt>
    <dgm:pt modelId="{14A6DE9E-9B9C-431A-966D-069425305CB3}">
      <dgm:prSet/>
      <dgm:spPr/>
      <dgm:t>
        <a:bodyPr/>
        <a:lstStyle/>
        <a:p>
          <a:r>
            <a:rPr lang="en-US" b="1"/>
            <a:t>Масштабируемость:</a:t>
          </a:r>
          <a:r>
            <a:rPr lang="en-US"/>
            <a:t> Позволяет легко добавлять новые обработчики событий.</a:t>
          </a:r>
        </a:p>
      </dgm:t>
    </dgm:pt>
    <dgm:pt modelId="{D523CDE2-0818-4866-8C94-3B13E18DC4AC}" type="parTrans" cxnId="{7A01F937-BC60-432C-BD4D-215133E650D3}">
      <dgm:prSet/>
      <dgm:spPr/>
      <dgm:t>
        <a:bodyPr/>
        <a:lstStyle/>
        <a:p>
          <a:endParaRPr lang="en-US"/>
        </a:p>
      </dgm:t>
    </dgm:pt>
    <dgm:pt modelId="{27412384-8701-444F-9BB8-8CA62782EF52}" type="sibTrans" cxnId="{7A01F937-BC60-432C-BD4D-215133E650D3}">
      <dgm:prSet/>
      <dgm:spPr/>
      <dgm:t>
        <a:bodyPr/>
        <a:lstStyle/>
        <a:p>
          <a:endParaRPr lang="en-US"/>
        </a:p>
      </dgm:t>
    </dgm:pt>
    <dgm:pt modelId="{847F51E8-F221-45E5-A2EF-D3695BFB1003}">
      <dgm:prSet/>
      <dgm:spPr/>
      <dgm:t>
        <a:bodyPr/>
        <a:lstStyle/>
        <a:p>
          <a:r>
            <a:rPr lang="en-US" b="1"/>
            <a:t>Использование:</a:t>
          </a:r>
          <a:endParaRPr lang="en-US"/>
        </a:p>
      </dgm:t>
    </dgm:pt>
    <dgm:pt modelId="{D51F0ADF-4137-48B7-BB5F-07ADF465683F}" type="parTrans" cxnId="{A657AB10-1665-4DA1-AD2E-B63AC7B4980D}">
      <dgm:prSet/>
      <dgm:spPr/>
      <dgm:t>
        <a:bodyPr/>
        <a:lstStyle/>
        <a:p>
          <a:endParaRPr lang="en-US"/>
        </a:p>
      </dgm:t>
    </dgm:pt>
    <dgm:pt modelId="{0C9B51C6-4722-4909-ABC4-E8D93E7C6361}" type="sibTrans" cxnId="{A657AB10-1665-4DA1-AD2E-B63AC7B4980D}">
      <dgm:prSet/>
      <dgm:spPr/>
      <dgm:t>
        <a:bodyPr/>
        <a:lstStyle/>
        <a:p>
          <a:endParaRPr lang="en-US"/>
        </a:p>
      </dgm:t>
    </dgm:pt>
    <dgm:pt modelId="{05C34295-41F0-4A4D-BA16-6ADB49C8A979}">
      <dgm:prSet/>
      <dgm:spPr/>
      <dgm:t>
        <a:bodyPr/>
        <a:lstStyle/>
        <a:p>
          <a:r>
            <a:rPr lang="en-US"/>
            <a:t>В приложениях, где акцент на обработке асинхронных событий.</a:t>
          </a:r>
        </a:p>
      </dgm:t>
    </dgm:pt>
    <dgm:pt modelId="{307596FD-CE6D-45D7-B572-04CFD429F77F}" type="parTrans" cxnId="{1E85BC6D-E852-472D-B2CC-470C575B1E74}">
      <dgm:prSet/>
      <dgm:spPr/>
      <dgm:t>
        <a:bodyPr/>
        <a:lstStyle/>
        <a:p>
          <a:endParaRPr lang="en-US"/>
        </a:p>
      </dgm:t>
    </dgm:pt>
    <dgm:pt modelId="{1E4BFC2A-20BF-499E-A50D-FFBE670DBC3F}" type="sibTrans" cxnId="{1E85BC6D-E852-472D-B2CC-470C575B1E74}">
      <dgm:prSet/>
      <dgm:spPr/>
      <dgm:t>
        <a:bodyPr/>
        <a:lstStyle/>
        <a:p>
          <a:endParaRPr lang="en-US"/>
        </a:p>
      </dgm:t>
    </dgm:pt>
    <dgm:pt modelId="{107563F6-B17B-4B8D-B7F2-8E5517C0A7CD}">
      <dgm:prSet/>
      <dgm:spPr/>
      <dgm:t>
        <a:bodyPr/>
        <a:lstStyle/>
        <a:p>
          <a:r>
            <a:rPr lang="en-US"/>
            <a:t>Для обработки большого числа одновременных событий.</a:t>
          </a:r>
        </a:p>
      </dgm:t>
    </dgm:pt>
    <dgm:pt modelId="{A831C36E-4940-4660-B64C-89CDFAABA81E}" type="parTrans" cxnId="{187A2D35-A21C-4595-BA81-F36A01E13472}">
      <dgm:prSet/>
      <dgm:spPr/>
      <dgm:t>
        <a:bodyPr/>
        <a:lstStyle/>
        <a:p>
          <a:endParaRPr lang="en-US"/>
        </a:p>
      </dgm:t>
    </dgm:pt>
    <dgm:pt modelId="{7E099BA6-B162-43A0-BF2A-2A1CC80CDA23}" type="sibTrans" cxnId="{187A2D35-A21C-4595-BA81-F36A01E13472}">
      <dgm:prSet/>
      <dgm:spPr/>
      <dgm:t>
        <a:bodyPr/>
        <a:lstStyle/>
        <a:p>
          <a:endParaRPr lang="en-US"/>
        </a:p>
      </dgm:t>
    </dgm:pt>
    <dgm:pt modelId="{97F3B12E-8527-43E9-8DC4-ECFFE35A95D7}">
      <dgm:prSet/>
      <dgm:spPr/>
      <dgm:t>
        <a:bodyPr/>
        <a:lstStyle/>
        <a:p>
          <a:r>
            <a:rPr lang="en-US" b="1"/>
            <a:t>Недостатки:</a:t>
          </a:r>
          <a:endParaRPr lang="en-US"/>
        </a:p>
      </dgm:t>
    </dgm:pt>
    <dgm:pt modelId="{DCA58191-0615-4295-AA51-069016B01513}" type="parTrans" cxnId="{C85A5604-98AC-4A4E-9F60-E18C15D61C6B}">
      <dgm:prSet/>
      <dgm:spPr/>
      <dgm:t>
        <a:bodyPr/>
        <a:lstStyle/>
        <a:p>
          <a:endParaRPr lang="en-US"/>
        </a:p>
      </dgm:t>
    </dgm:pt>
    <dgm:pt modelId="{FE059AB1-5BCA-4545-B4FA-D584B3BE88AD}" type="sibTrans" cxnId="{C85A5604-98AC-4A4E-9F60-E18C15D61C6B}">
      <dgm:prSet/>
      <dgm:spPr/>
      <dgm:t>
        <a:bodyPr/>
        <a:lstStyle/>
        <a:p>
          <a:endParaRPr lang="en-US"/>
        </a:p>
      </dgm:t>
    </dgm:pt>
    <dgm:pt modelId="{3686B349-439A-4393-A775-D2221D438466}">
      <dgm:prSet/>
      <dgm:spPr/>
      <dgm:t>
        <a:bodyPr/>
        <a:lstStyle/>
        <a:p>
          <a:r>
            <a:rPr lang="en-US"/>
            <a:t>Неэффективен в неблокирующих задачах.</a:t>
          </a:r>
        </a:p>
      </dgm:t>
    </dgm:pt>
    <dgm:pt modelId="{49C71991-4D03-40DE-ACD1-8B00F9ED4649}" type="parTrans" cxnId="{FE62221E-0AAC-4F01-89EF-6B9A5F2534EB}">
      <dgm:prSet/>
      <dgm:spPr/>
      <dgm:t>
        <a:bodyPr/>
        <a:lstStyle/>
        <a:p>
          <a:endParaRPr lang="en-US"/>
        </a:p>
      </dgm:t>
    </dgm:pt>
    <dgm:pt modelId="{687834E4-D9AC-4726-8E67-AE707AEBA311}" type="sibTrans" cxnId="{FE62221E-0AAC-4F01-89EF-6B9A5F2534EB}">
      <dgm:prSet/>
      <dgm:spPr/>
      <dgm:t>
        <a:bodyPr/>
        <a:lstStyle/>
        <a:p>
          <a:endParaRPr lang="en-US"/>
        </a:p>
      </dgm:t>
    </dgm:pt>
    <dgm:pt modelId="{25703BBB-1241-4D0D-B8C0-4C57CC5D3528}" type="pres">
      <dgm:prSet presAssocID="{E2C9C7F5-63B0-4F5D-9E6F-19BD23081D04}" presName="Name0" presStyleCnt="0">
        <dgm:presLayoutVars>
          <dgm:dir/>
          <dgm:animLvl val="lvl"/>
          <dgm:resizeHandles val="exact"/>
        </dgm:presLayoutVars>
      </dgm:prSet>
      <dgm:spPr/>
    </dgm:pt>
    <dgm:pt modelId="{224D45B9-F865-4D2A-8C0E-8647236C2F10}" type="pres">
      <dgm:prSet presAssocID="{B5BE9C59-EC5E-4423-96F9-7297AEDC00D1}" presName="linNode" presStyleCnt="0"/>
      <dgm:spPr/>
    </dgm:pt>
    <dgm:pt modelId="{3A3D5E23-A39E-4A91-AF17-48FD7D5137E6}" type="pres">
      <dgm:prSet presAssocID="{B5BE9C59-EC5E-4423-96F9-7297AEDC00D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90FDA8E-64B8-4861-9E17-BB287187671B}" type="pres">
      <dgm:prSet presAssocID="{B5BE9C59-EC5E-4423-96F9-7297AEDC00D1}" presName="descendantText" presStyleLbl="alignAccFollowNode1" presStyleIdx="0" presStyleCnt="3">
        <dgm:presLayoutVars>
          <dgm:bulletEnabled val="1"/>
        </dgm:presLayoutVars>
      </dgm:prSet>
      <dgm:spPr/>
    </dgm:pt>
    <dgm:pt modelId="{92D669F6-22E0-44D7-8744-CDBE94F43462}" type="pres">
      <dgm:prSet presAssocID="{5234F39B-8116-4A9D-AADC-348480ECCBFC}" presName="sp" presStyleCnt="0"/>
      <dgm:spPr/>
    </dgm:pt>
    <dgm:pt modelId="{3CC5A31C-9035-4467-96C1-5447EDD531AD}" type="pres">
      <dgm:prSet presAssocID="{847F51E8-F221-45E5-A2EF-D3695BFB1003}" presName="linNode" presStyleCnt="0"/>
      <dgm:spPr/>
    </dgm:pt>
    <dgm:pt modelId="{2D305A94-01DD-457C-B08B-985BC4A1AA20}" type="pres">
      <dgm:prSet presAssocID="{847F51E8-F221-45E5-A2EF-D3695BFB100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067AC38-F248-4BB5-B85E-2BA83D3B79AF}" type="pres">
      <dgm:prSet presAssocID="{847F51E8-F221-45E5-A2EF-D3695BFB1003}" presName="descendantText" presStyleLbl="alignAccFollowNode1" presStyleIdx="1" presStyleCnt="3">
        <dgm:presLayoutVars>
          <dgm:bulletEnabled val="1"/>
        </dgm:presLayoutVars>
      </dgm:prSet>
      <dgm:spPr/>
    </dgm:pt>
    <dgm:pt modelId="{8DDDCC79-D66F-4C6A-BF9B-ADEBD166EA85}" type="pres">
      <dgm:prSet presAssocID="{0C9B51C6-4722-4909-ABC4-E8D93E7C6361}" presName="sp" presStyleCnt="0"/>
      <dgm:spPr/>
    </dgm:pt>
    <dgm:pt modelId="{D7B026A7-20F6-4757-97AC-A3160974FAE7}" type="pres">
      <dgm:prSet presAssocID="{97F3B12E-8527-43E9-8DC4-ECFFE35A95D7}" presName="linNode" presStyleCnt="0"/>
      <dgm:spPr/>
    </dgm:pt>
    <dgm:pt modelId="{4CC31045-6B8F-4E7D-9347-DF456471C4D0}" type="pres">
      <dgm:prSet presAssocID="{97F3B12E-8527-43E9-8DC4-ECFFE35A95D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3711323-76EF-465D-BA51-7157D24F1789}" type="pres">
      <dgm:prSet presAssocID="{97F3B12E-8527-43E9-8DC4-ECFFE35A95D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85A5604-98AC-4A4E-9F60-E18C15D61C6B}" srcId="{E2C9C7F5-63B0-4F5D-9E6F-19BD23081D04}" destId="{97F3B12E-8527-43E9-8DC4-ECFFE35A95D7}" srcOrd="2" destOrd="0" parTransId="{DCA58191-0615-4295-AA51-069016B01513}" sibTransId="{FE059AB1-5BCA-4545-B4FA-D584B3BE88AD}"/>
    <dgm:cxn modelId="{6D2C720B-8043-40B4-B5C3-510ECEAF4146}" srcId="{E2C9C7F5-63B0-4F5D-9E6F-19BD23081D04}" destId="{B5BE9C59-EC5E-4423-96F9-7297AEDC00D1}" srcOrd="0" destOrd="0" parTransId="{943FB7A5-04EB-4F05-A153-979F2B827764}" sibTransId="{5234F39B-8116-4A9D-AADC-348480ECCBFC}"/>
    <dgm:cxn modelId="{A657AB10-1665-4DA1-AD2E-B63AC7B4980D}" srcId="{E2C9C7F5-63B0-4F5D-9E6F-19BD23081D04}" destId="{847F51E8-F221-45E5-A2EF-D3695BFB1003}" srcOrd="1" destOrd="0" parTransId="{D51F0ADF-4137-48B7-BB5F-07ADF465683F}" sibTransId="{0C9B51C6-4722-4909-ABC4-E8D93E7C6361}"/>
    <dgm:cxn modelId="{FE62221E-0AAC-4F01-89EF-6B9A5F2534EB}" srcId="{97F3B12E-8527-43E9-8DC4-ECFFE35A95D7}" destId="{3686B349-439A-4393-A775-D2221D438466}" srcOrd="0" destOrd="0" parTransId="{49C71991-4D03-40DE-ACD1-8B00F9ED4649}" sibTransId="{687834E4-D9AC-4726-8E67-AE707AEBA311}"/>
    <dgm:cxn modelId="{00407E1F-0ECB-43AE-8ECB-55D1A390A17C}" type="presOf" srcId="{1C6E916E-ED60-474D-AE9E-4CB29429D623}" destId="{E90FDA8E-64B8-4861-9E17-BB287187671B}" srcOrd="0" destOrd="0" presId="urn:microsoft.com/office/officeart/2005/8/layout/vList5"/>
    <dgm:cxn modelId="{187A2D35-A21C-4595-BA81-F36A01E13472}" srcId="{847F51E8-F221-45E5-A2EF-D3695BFB1003}" destId="{107563F6-B17B-4B8D-B7F2-8E5517C0A7CD}" srcOrd="1" destOrd="0" parTransId="{A831C36E-4940-4660-B64C-89CDFAABA81E}" sibTransId="{7E099BA6-B162-43A0-BF2A-2A1CC80CDA23}"/>
    <dgm:cxn modelId="{7A01F937-BC60-432C-BD4D-215133E650D3}" srcId="{B5BE9C59-EC5E-4423-96F9-7297AEDC00D1}" destId="{14A6DE9E-9B9C-431A-966D-069425305CB3}" srcOrd="1" destOrd="0" parTransId="{D523CDE2-0818-4866-8C94-3B13E18DC4AC}" sibTransId="{27412384-8701-444F-9BB8-8CA62782EF52}"/>
    <dgm:cxn modelId="{23930461-7917-4F5C-8973-0D04A545AE04}" type="presOf" srcId="{3686B349-439A-4393-A775-D2221D438466}" destId="{23711323-76EF-465D-BA51-7157D24F1789}" srcOrd="0" destOrd="0" presId="urn:microsoft.com/office/officeart/2005/8/layout/vList5"/>
    <dgm:cxn modelId="{1E85BC6D-E852-472D-B2CC-470C575B1E74}" srcId="{847F51E8-F221-45E5-A2EF-D3695BFB1003}" destId="{05C34295-41F0-4A4D-BA16-6ADB49C8A979}" srcOrd="0" destOrd="0" parTransId="{307596FD-CE6D-45D7-B572-04CFD429F77F}" sibTransId="{1E4BFC2A-20BF-499E-A50D-FFBE670DBC3F}"/>
    <dgm:cxn modelId="{EC5E254F-BDAC-4525-BDB8-3E6F04694EB6}" type="presOf" srcId="{97F3B12E-8527-43E9-8DC4-ECFFE35A95D7}" destId="{4CC31045-6B8F-4E7D-9347-DF456471C4D0}" srcOrd="0" destOrd="0" presId="urn:microsoft.com/office/officeart/2005/8/layout/vList5"/>
    <dgm:cxn modelId="{9BFD5F58-988F-4DB7-8892-43D31606FA25}" srcId="{B5BE9C59-EC5E-4423-96F9-7297AEDC00D1}" destId="{1C6E916E-ED60-474D-AE9E-4CB29429D623}" srcOrd="0" destOrd="0" parTransId="{BF995A21-6C15-48C9-9CC7-AC5E1E9ED710}" sibTransId="{24BE3BEC-B362-4CFD-A13C-731E965884EE}"/>
    <dgm:cxn modelId="{479F3DA8-61D7-47C8-B5EA-F3A1C67C28EC}" type="presOf" srcId="{E2C9C7F5-63B0-4F5D-9E6F-19BD23081D04}" destId="{25703BBB-1241-4D0D-B8C0-4C57CC5D3528}" srcOrd="0" destOrd="0" presId="urn:microsoft.com/office/officeart/2005/8/layout/vList5"/>
    <dgm:cxn modelId="{B9C527AA-8073-4E17-AFB8-60F8FA4ADB5C}" type="presOf" srcId="{B5BE9C59-EC5E-4423-96F9-7297AEDC00D1}" destId="{3A3D5E23-A39E-4A91-AF17-48FD7D5137E6}" srcOrd="0" destOrd="0" presId="urn:microsoft.com/office/officeart/2005/8/layout/vList5"/>
    <dgm:cxn modelId="{32A126BA-3CA7-468C-80BA-AB4319F33FAC}" type="presOf" srcId="{847F51E8-F221-45E5-A2EF-D3695BFB1003}" destId="{2D305A94-01DD-457C-B08B-985BC4A1AA20}" srcOrd="0" destOrd="0" presId="urn:microsoft.com/office/officeart/2005/8/layout/vList5"/>
    <dgm:cxn modelId="{27F620BB-9EF1-4696-94DC-BB5B6533B912}" type="presOf" srcId="{05C34295-41F0-4A4D-BA16-6ADB49C8A979}" destId="{C067AC38-F248-4BB5-B85E-2BA83D3B79AF}" srcOrd="0" destOrd="0" presId="urn:microsoft.com/office/officeart/2005/8/layout/vList5"/>
    <dgm:cxn modelId="{4C7831D6-1014-4130-A4ED-4410A59BFD9B}" type="presOf" srcId="{14A6DE9E-9B9C-431A-966D-069425305CB3}" destId="{E90FDA8E-64B8-4861-9E17-BB287187671B}" srcOrd="0" destOrd="1" presId="urn:microsoft.com/office/officeart/2005/8/layout/vList5"/>
    <dgm:cxn modelId="{4F01E0EF-AF33-44E8-9224-4DD705559E6E}" type="presOf" srcId="{107563F6-B17B-4B8D-B7F2-8E5517C0A7CD}" destId="{C067AC38-F248-4BB5-B85E-2BA83D3B79AF}" srcOrd="0" destOrd="1" presId="urn:microsoft.com/office/officeart/2005/8/layout/vList5"/>
    <dgm:cxn modelId="{7BD15690-483B-42F9-ABD9-8801477A664C}" type="presParOf" srcId="{25703BBB-1241-4D0D-B8C0-4C57CC5D3528}" destId="{224D45B9-F865-4D2A-8C0E-8647236C2F10}" srcOrd="0" destOrd="0" presId="urn:microsoft.com/office/officeart/2005/8/layout/vList5"/>
    <dgm:cxn modelId="{8E49EB6B-1610-441C-BE9E-75AB7B6320D5}" type="presParOf" srcId="{224D45B9-F865-4D2A-8C0E-8647236C2F10}" destId="{3A3D5E23-A39E-4A91-AF17-48FD7D5137E6}" srcOrd="0" destOrd="0" presId="urn:microsoft.com/office/officeart/2005/8/layout/vList5"/>
    <dgm:cxn modelId="{F79DA23D-961A-46E8-961C-A46F2639C1C1}" type="presParOf" srcId="{224D45B9-F865-4D2A-8C0E-8647236C2F10}" destId="{E90FDA8E-64B8-4861-9E17-BB287187671B}" srcOrd="1" destOrd="0" presId="urn:microsoft.com/office/officeart/2005/8/layout/vList5"/>
    <dgm:cxn modelId="{0BAF547D-DB14-46D1-BB09-1A7B65A90387}" type="presParOf" srcId="{25703BBB-1241-4D0D-B8C0-4C57CC5D3528}" destId="{92D669F6-22E0-44D7-8744-CDBE94F43462}" srcOrd="1" destOrd="0" presId="urn:microsoft.com/office/officeart/2005/8/layout/vList5"/>
    <dgm:cxn modelId="{3D7B0BBC-C9B7-443E-9EAD-BF3FF48F84B8}" type="presParOf" srcId="{25703BBB-1241-4D0D-B8C0-4C57CC5D3528}" destId="{3CC5A31C-9035-4467-96C1-5447EDD531AD}" srcOrd="2" destOrd="0" presId="urn:microsoft.com/office/officeart/2005/8/layout/vList5"/>
    <dgm:cxn modelId="{EB44130C-F33D-4ADC-BE1D-2B021AF42A3A}" type="presParOf" srcId="{3CC5A31C-9035-4467-96C1-5447EDD531AD}" destId="{2D305A94-01DD-457C-B08B-985BC4A1AA20}" srcOrd="0" destOrd="0" presId="urn:microsoft.com/office/officeart/2005/8/layout/vList5"/>
    <dgm:cxn modelId="{F8CF92B6-F873-45AB-B6AB-D9CCCDDC1E60}" type="presParOf" srcId="{3CC5A31C-9035-4467-96C1-5447EDD531AD}" destId="{C067AC38-F248-4BB5-B85E-2BA83D3B79AF}" srcOrd="1" destOrd="0" presId="urn:microsoft.com/office/officeart/2005/8/layout/vList5"/>
    <dgm:cxn modelId="{E105CA65-CE6D-4250-BCF8-8FB855490ABD}" type="presParOf" srcId="{25703BBB-1241-4D0D-B8C0-4C57CC5D3528}" destId="{8DDDCC79-D66F-4C6A-BF9B-ADEBD166EA85}" srcOrd="3" destOrd="0" presId="urn:microsoft.com/office/officeart/2005/8/layout/vList5"/>
    <dgm:cxn modelId="{08CA1C9B-ECA5-4907-A261-D570FC97D16B}" type="presParOf" srcId="{25703BBB-1241-4D0D-B8C0-4C57CC5D3528}" destId="{D7B026A7-20F6-4757-97AC-A3160974FAE7}" srcOrd="4" destOrd="0" presId="urn:microsoft.com/office/officeart/2005/8/layout/vList5"/>
    <dgm:cxn modelId="{D218D7F2-BCA3-4CC2-B8F2-F72D9347E0DB}" type="presParOf" srcId="{D7B026A7-20F6-4757-97AC-A3160974FAE7}" destId="{4CC31045-6B8F-4E7D-9347-DF456471C4D0}" srcOrd="0" destOrd="0" presId="urn:microsoft.com/office/officeart/2005/8/layout/vList5"/>
    <dgm:cxn modelId="{222CD818-DB85-437C-BD5B-62412A089602}" type="presParOf" srcId="{D7B026A7-20F6-4757-97AC-A3160974FAE7}" destId="{23711323-76EF-465D-BA51-7157D24F178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F88F5-A95A-43A4-A2B0-714E716A2A41}">
      <dsp:nvSpPr>
        <dsp:cNvPr id="0" name=""/>
        <dsp:cNvSpPr/>
      </dsp:nvSpPr>
      <dsp:spPr>
        <a:xfrm>
          <a:off x="3414" y="151119"/>
          <a:ext cx="3329572" cy="60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Преимущества:</a:t>
          </a:r>
          <a:endParaRPr lang="en-US" sz="2100" kern="1200"/>
        </a:p>
      </dsp:txBody>
      <dsp:txXfrm>
        <a:off x="3414" y="151119"/>
        <a:ext cx="3329572" cy="604800"/>
      </dsp:txXfrm>
    </dsp:sp>
    <dsp:sp modelId="{E773E208-EAFB-4460-B040-13E108908EC6}">
      <dsp:nvSpPr>
        <dsp:cNvPr id="0" name=""/>
        <dsp:cNvSpPr/>
      </dsp:nvSpPr>
      <dsp:spPr>
        <a:xfrm>
          <a:off x="3414" y="755920"/>
          <a:ext cx="3329572" cy="32857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/>
            <a:t>Гибкость:</a:t>
          </a:r>
          <a:r>
            <a:rPr lang="en-US" sz="2100" i="0" kern="1200"/>
            <a:t> Позволяет создавать семейства связанных объектов, изменение которых не требует изменений клиентского кода.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/>
            <a:t>Масштабируемость:</a:t>
          </a:r>
          <a:r>
            <a:rPr lang="en-US" sz="2100" i="0" kern="1200"/>
            <a:t> Легко добавлять новые продукты или вариации существующих.</a:t>
          </a:r>
          <a:endParaRPr lang="en-US" sz="2100" kern="1200"/>
        </a:p>
      </dsp:txBody>
      <dsp:txXfrm>
        <a:off x="3414" y="755920"/>
        <a:ext cx="3329572" cy="3285765"/>
      </dsp:txXfrm>
    </dsp:sp>
    <dsp:sp modelId="{AF11B1AF-56CF-4739-9E63-C8BBD0B8603C}">
      <dsp:nvSpPr>
        <dsp:cNvPr id="0" name=""/>
        <dsp:cNvSpPr/>
      </dsp:nvSpPr>
      <dsp:spPr>
        <a:xfrm>
          <a:off x="3799128" y="151119"/>
          <a:ext cx="3329572" cy="604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Использование:</a:t>
          </a:r>
          <a:endParaRPr lang="en-US" sz="2100" kern="1200"/>
        </a:p>
      </dsp:txBody>
      <dsp:txXfrm>
        <a:off x="3799128" y="151119"/>
        <a:ext cx="3329572" cy="604800"/>
      </dsp:txXfrm>
    </dsp:sp>
    <dsp:sp modelId="{38F7BCA5-FF99-4CA9-B18D-21F14DB70E61}">
      <dsp:nvSpPr>
        <dsp:cNvPr id="0" name=""/>
        <dsp:cNvSpPr/>
      </dsp:nvSpPr>
      <dsp:spPr>
        <a:xfrm>
          <a:off x="3799128" y="755920"/>
          <a:ext cx="3329572" cy="32857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i="0" kern="1200"/>
            <a:t>В сценариях, где необходимо создавать семейства связанных объектов.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i="0" kern="1200"/>
            <a:t>Когда система должна быть независимой от способа создания, композиции и представления объектов.</a:t>
          </a:r>
          <a:endParaRPr lang="en-US" sz="2100" kern="1200"/>
        </a:p>
      </dsp:txBody>
      <dsp:txXfrm>
        <a:off x="3799128" y="755920"/>
        <a:ext cx="3329572" cy="3285765"/>
      </dsp:txXfrm>
    </dsp:sp>
    <dsp:sp modelId="{6733BB8C-2F9C-48E4-884C-0124F9AE8624}">
      <dsp:nvSpPr>
        <dsp:cNvPr id="0" name=""/>
        <dsp:cNvSpPr/>
      </dsp:nvSpPr>
      <dsp:spPr>
        <a:xfrm>
          <a:off x="7594841" y="151119"/>
          <a:ext cx="3329572" cy="604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Недостатки:</a:t>
          </a:r>
          <a:endParaRPr lang="en-US" sz="2100" kern="1200"/>
        </a:p>
      </dsp:txBody>
      <dsp:txXfrm>
        <a:off x="7594841" y="151119"/>
        <a:ext cx="3329572" cy="604800"/>
      </dsp:txXfrm>
    </dsp:sp>
    <dsp:sp modelId="{EF71809A-6E78-4F39-B702-B167DD9ED6CA}">
      <dsp:nvSpPr>
        <dsp:cNvPr id="0" name=""/>
        <dsp:cNvSpPr/>
      </dsp:nvSpPr>
      <dsp:spPr>
        <a:xfrm>
          <a:off x="7594841" y="755920"/>
          <a:ext cx="3329572" cy="328576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i="0" kern="1200"/>
            <a:t>Может стать сложным в поддержке при увеличении числа продуктов.</a:t>
          </a:r>
          <a:endParaRPr lang="en-US" sz="2100" kern="1200"/>
        </a:p>
      </dsp:txBody>
      <dsp:txXfrm>
        <a:off x="7594841" y="755920"/>
        <a:ext cx="3329572" cy="3285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FDA8E-64B8-4861-9E17-BB287187671B}">
      <dsp:nvSpPr>
        <dsp:cNvPr id="0" name=""/>
        <dsp:cNvSpPr/>
      </dsp:nvSpPr>
      <dsp:spPr>
        <a:xfrm rot="5400000">
          <a:off x="6890444" y="-2819259"/>
          <a:ext cx="1080957" cy="699381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Асинхронное программирование:</a:t>
          </a:r>
          <a:r>
            <a:rPr lang="en-US" sz="1500" kern="1200"/>
            <a:t> Обеспечивает эффективное асинхронное взаимодействие в системе.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Масштабируемость:</a:t>
          </a:r>
          <a:r>
            <a:rPr lang="en-US" sz="1500" kern="1200"/>
            <a:t> Позволяет легко добавлять новые обработчики событий.</a:t>
          </a:r>
        </a:p>
      </dsp:txBody>
      <dsp:txXfrm rot="-5400000">
        <a:off x="3934018" y="189935"/>
        <a:ext cx="6941042" cy="975421"/>
      </dsp:txXfrm>
    </dsp:sp>
    <dsp:sp modelId="{3A3D5E23-A39E-4A91-AF17-48FD7D5137E6}">
      <dsp:nvSpPr>
        <dsp:cNvPr id="0" name=""/>
        <dsp:cNvSpPr/>
      </dsp:nvSpPr>
      <dsp:spPr>
        <a:xfrm>
          <a:off x="0" y="2047"/>
          <a:ext cx="3934018" cy="13511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Преимущества:</a:t>
          </a:r>
          <a:endParaRPr lang="en-US" sz="3600" kern="1200"/>
        </a:p>
      </dsp:txBody>
      <dsp:txXfrm>
        <a:off x="65960" y="68007"/>
        <a:ext cx="3802098" cy="1219276"/>
      </dsp:txXfrm>
    </dsp:sp>
    <dsp:sp modelId="{C067AC38-F248-4BB5-B85E-2BA83D3B79AF}">
      <dsp:nvSpPr>
        <dsp:cNvPr id="0" name=""/>
        <dsp:cNvSpPr/>
      </dsp:nvSpPr>
      <dsp:spPr>
        <a:xfrm rot="5400000">
          <a:off x="6890444" y="-1400502"/>
          <a:ext cx="1080957" cy="6993810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В приложениях, где акцент на обработке асинхронных событий.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Для обработки большого числа одновременных событий.</a:t>
          </a:r>
        </a:p>
      </dsp:txBody>
      <dsp:txXfrm rot="-5400000">
        <a:off x="3934018" y="1608692"/>
        <a:ext cx="6941042" cy="975421"/>
      </dsp:txXfrm>
    </dsp:sp>
    <dsp:sp modelId="{2D305A94-01DD-457C-B08B-985BC4A1AA20}">
      <dsp:nvSpPr>
        <dsp:cNvPr id="0" name=""/>
        <dsp:cNvSpPr/>
      </dsp:nvSpPr>
      <dsp:spPr>
        <a:xfrm>
          <a:off x="0" y="1420804"/>
          <a:ext cx="3934018" cy="1351196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Использование:</a:t>
          </a:r>
          <a:endParaRPr lang="en-US" sz="3600" kern="1200"/>
        </a:p>
      </dsp:txBody>
      <dsp:txXfrm>
        <a:off x="65960" y="1486764"/>
        <a:ext cx="3802098" cy="1219276"/>
      </dsp:txXfrm>
    </dsp:sp>
    <dsp:sp modelId="{23711323-76EF-465D-BA51-7157D24F1789}">
      <dsp:nvSpPr>
        <dsp:cNvPr id="0" name=""/>
        <dsp:cNvSpPr/>
      </dsp:nvSpPr>
      <dsp:spPr>
        <a:xfrm rot="5400000">
          <a:off x="6890444" y="18253"/>
          <a:ext cx="1080957" cy="699381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Неэффективен в неблокирующих задачах.</a:t>
          </a:r>
        </a:p>
      </dsp:txBody>
      <dsp:txXfrm rot="-5400000">
        <a:off x="3934018" y="3027447"/>
        <a:ext cx="6941042" cy="975421"/>
      </dsp:txXfrm>
    </dsp:sp>
    <dsp:sp modelId="{4CC31045-6B8F-4E7D-9347-DF456471C4D0}">
      <dsp:nvSpPr>
        <dsp:cNvPr id="0" name=""/>
        <dsp:cNvSpPr/>
      </dsp:nvSpPr>
      <dsp:spPr>
        <a:xfrm>
          <a:off x="0" y="2839560"/>
          <a:ext cx="3934018" cy="135119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Недостатки:</a:t>
          </a:r>
          <a:endParaRPr lang="en-US" sz="3600" kern="1200"/>
        </a:p>
      </dsp:txBody>
      <dsp:txXfrm>
        <a:off x="65960" y="2905520"/>
        <a:ext cx="3802098" cy="1219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1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3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7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3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0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7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2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282" y="2179223"/>
            <a:ext cx="8361229" cy="2098226"/>
          </a:xfrm>
        </p:spPr>
        <p:txBody>
          <a:bodyPr/>
          <a:lstStyle/>
          <a:p>
            <a:r>
              <a:rPr lang="en-US" dirty="0" err="1"/>
              <a:t>Паттерны</a:t>
            </a:r>
            <a:r>
              <a:rPr lang="en-US" dirty="0"/>
              <a:t> </a:t>
            </a:r>
            <a:r>
              <a:rPr lang="en-US" dirty="0" err="1"/>
              <a:t>ПРоектирования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7291" y="5646355"/>
            <a:ext cx="6831673" cy="5489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AW21M </a:t>
            </a:r>
            <a:r>
              <a:rPr lang="en-US" dirty="0" err="1"/>
              <a:t>Майдаченко</a:t>
            </a:r>
            <a:r>
              <a:rPr lang="en-US" dirty="0"/>
              <a:t> </a:t>
            </a:r>
            <a:r>
              <a:rPr lang="en-US" dirty="0" err="1"/>
              <a:t>Анастасия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67E98-3D1C-F07B-6CC4-6F936FF8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Abstract Factory (</a:t>
            </a:r>
            <a:r>
              <a:rPr lang="en-US" sz="4000" b="1" dirty="0" err="1">
                <a:solidFill>
                  <a:srgbClr val="FFFFFF"/>
                </a:solidFill>
              </a:rPr>
              <a:t>Абстрактная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 err="1">
                <a:solidFill>
                  <a:srgbClr val="FFFFFF"/>
                </a:solidFill>
              </a:rPr>
              <a:t>Фабрика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  <a:endParaRPr lang="en-US" sz="4000" dirty="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76B810-FE78-EC57-C985-6264DBBAD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038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822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1F9C6-B468-8A8B-0CFC-F8750918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Facade (</a:t>
            </a:r>
            <a:r>
              <a:rPr lang="en-US" sz="4000" b="1" err="1">
                <a:solidFill>
                  <a:srgbClr val="FFFFFF"/>
                </a:solidFill>
              </a:rPr>
              <a:t>Фасад</a:t>
            </a:r>
            <a:r>
              <a:rPr lang="en-US" sz="4000" b="1">
                <a:solidFill>
                  <a:srgbClr val="FFFFFF"/>
                </a:solidFill>
              </a:rPr>
              <a:t>)</a:t>
            </a:r>
            <a:endParaRPr lang="en-US" sz="4000">
              <a:solidFill>
                <a:srgbClr val="FFFFFF"/>
              </a:solidFill>
              <a:ea typeface="Calibri Light" panose="020F0302020204030204"/>
              <a:cs typeface="Calibri Light" panose="020F0302020204030204"/>
            </a:endParaRPr>
          </a:p>
          <a:p>
            <a:pPr algn="ctr"/>
            <a:endParaRPr lang="en-US" sz="4000">
              <a:solidFill>
                <a:srgbClr val="FFFFFF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8771E-C000-DCD3-FB8F-4F8204B29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83540" indent="-383540"/>
            <a:r>
              <a:rPr lang="en-US" sz="2000" b="1">
                <a:ea typeface="+mn-lt"/>
                <a:cs typeface="+mn-lt"/>
              </a:rPr>
              <a:t>Преимущества:</a:t>
            </a:r>
            <a:endParaRPr lang="en-US" sz="2000"/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US" sz="2000" b="1" i="0">
                <a:ea typeface="+mn-lt"/>
                <a:cs typeface="+mn-lt"/>
              </a:rPr>
              <a:t>Упрощение интерфейса:</a:t>
            </a:r>
            <a:r>
              <a:rPr lang="en-US" sz="2000" i="0">
                <a:ea typeface="+mn-lt"/>
                <a:cs typeface="+mn-lt"/>
              </a:rPr>
              <a:t> Предоставляет простой интерфейс для сложной системы.</a:t>
            </a:r>
            <a:endParaRPr lang="en-US" sz="2000" i="0"/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US" sz="2000" b="1" i="0">
                <a:ea typeface="+mn-lt"/>
                <a:cs typeface="+mn-lt"/>
              </a:rPr>
              <a:t>Сокрытие сложности:</a:t>
            </a:r>
            <a:r>
              <a:rPr lang="en-US" sz="2000" i="0">
                <a:ea typeface="+mn-lt"/>
                <a:cs typeface="+mn-lt"/>
              </a:rPr>
              <a:t> Позволяет клиентскому коду взаимодействовать с системой через один унифицированный интерфейс.</a:t>
            </a:r>
            <a:endParaRPr lang="en-US" sz="2000" i="0"/>
          </a:p>
          <a:p>
            <a:pPr marL="383540" indent="-383540"/>
            <a:r>
              <a:rPr lang="en-US" sz="2000" b="1">
                <a:ea typeface="+mn-lt"/>
                <a:cs typeface="+mn-lt"/>
              </a:rPr>
              <a:t>Использование:</a:t>
            </a:r>
            <a:endParaRPr lang="en-US" sz="2000"/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US" sz="2000" i="0">
                <a:ea typeface="+mn-lt"/>
                <a:cs typeface="+mn-lt"/>
              </a:rPr>
              <a:t>Когда необходимо упростить доступ к сложной системе.</a:t>
            </a:r>
            <a:endParaRPr lang="en-US" sz="2000" i="0"/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Для создания более понятного API.</a:t>
            </a:r>
            <a:endParaRPr lang="en-US" sz="2000" i="0"/>
          </a:p>
          <a:p>
            <a:pPr marL="383540" indent="-383540"/>
            <a:r>
              <a:rPr lang="en-US" sz="2000" b="1">
                <a:ea typeface="+mn-lt"/>
                <a:cs typeface="+mn-lt"/>
              </a:rPr>
              <a:t>Недостатки:</a:t>
            </a:r>
            <a:endParaRPr lang="en-US" sz="2000"/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US" sz="2000" i="0">
                <a:ea typeface="+mn-lt"/>
                <a:cs typeface="+mn-lt"/>
              </a:rPr>
              <a:t>Может привести к потере некоторой гибкости, так как клиент не имеет прямого доступа ко всем частям системы.</a:t>
            </a:r>
            <a:endParaRPr lang="en-US" sz="2000" i="0"/>
          </a:p>
          <a:p>
            <a:pPr marL="383540" indent="-383540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8199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EA784-14C2-9A01-AA67-18FB2178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Iterator (Итератор)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671D2-B9D7-ECC3-B73A-CDE54708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187227" cy="57660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err="1">
                <a:ea typeface="+mn-lt"/>
                <a:cs typeface="+mn-lt"/>
              </a:rPr>
              <a:t>Преимущества</a:t>
            </a:r>
            <a:r>
              <a:rPr lang="en-US" sz="2400" b="1" dirty="0">
                <a:ea typeface="+mn-lt"/>
                <a:cs typeface="+mn-lt"/>
              </a:rPr>
              <a:t>: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 dirty="0" err="1">
                <a:ea typeface="+mn-lt"/>
                <a:cs typeface="+mn-lt"/>
              </a:rPr>
              <a:t>Унификация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доступа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Обеспечивает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унифицированный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способ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доступа</a:t>
            </a:r>
            <a:r>
              <a:rPr lang="en-US" sz="2000" dirty="0">
                <a:ea typeface="+mn-lt"/>
                <a:cs typeface="+mn-lt"/>
              </a:rPr>
              <a:t> к </a:t>
            </a:r>
            <a:r>
              <a:rPr lang="en-US" sz="2000" dirty="0" err="1">
                <a:ea typeface="+mn-lt"/>
                <a:cs typeface="+mn-lt"/>
              </a:rPr>
              <a:t>элементам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коллекции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1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b="1" dirty="0" err="1">
                <a:ea typeface="+mn-lt"/>
                <a:cs typeface="+mn-lt"/>
              </a:rPr>
              <a:t>Отделение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интерфейса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от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реализации</a:t>
            </a:r>
            <a:r>
              <a:rPr lang="en-US" sz="1600" b="1" dirty="0">
                <a:ea typeface="+mn-lt"/>
                <a:cs typeface="+mn-lt"/>
              </a:rPr>
              <a:t>: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Позволяет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работать</a:t>
            </a:r>
            <a:r>
              <a:rPr lang="en-US" sz="1600" dirty="0">
                <a:ea typeface="+mn-lt"/>
                <a:cs typeface="+mn-lt"/>
              </a:rPr>
              <a:t> с </a:t>
            </a:r>
            <a:r>
              <a:rPr lang="en-US" sz="1600" dirty="0" err="1">
                <a:ea typeface="+mn-lt"/>
                <a:cs typeface="+mn-lt"/>
              </a:rPr>
              <a:t>разными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коллекциями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через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общий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интерфейс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2400" b="1" dirty="0" err="1">
                <a:ea typeface="+mn-lt"/>
                <a:cs typeface="+mn-lt"/>
              </a:rPr>
              <a:t>Использование</a:t>
            </a:r>
            <a:r>
              <a:rPr lang="en-US" sz="2400" b="1" dirty="0">
                <a:ea typeface="+mn-lt"/>
                <a:cs typeface="+mn-lt"/>
              </a:rPr>
              <a:t>:</a:t>
            </a:r>
            <a:endParaRPr lang="en-US" sz="2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err="1">
                <a:ea typeface="+mn-lt"/>
                <a:cs typeface="+mn-lt"/>
              </a:rPr>
              <a:t>Когда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необходимо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обеспечить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последовательный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доступ</a:t>
            </a:r>
            <a:r>
              <a:rPr lang="en-US" sz="2000" dirty="0">
                <a:ea typeface="+mn-lt"/>
                <a:cs typeface="+mn-lt"/>
              </a:rPr>
              <a:t> к </a:t>
            </a:r>
            <a:r>
              <a:rPr lang="en-US" sz="2000" err="1">
                <a:ea typeface="+mn-lt"/>
                <a:cs typeface="+mn-lt"/>
              </a:rPr>
              <a:t>элементам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коллекции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без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раскрытия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её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внутренней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структуры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r>
              <a:rPr lang="en-US" sz="2400" b="1" dirty="0" err="1">
                <a:ea typeface="+mn-lt"/>
                <a:cs typeface="+mn-lt"/>
              </a:rPr>
              <a:t>Недостатки</a:t>
            </a:r>
            <a:r>
              <a:rPr lang="en-US" sz="2400" b="1" dirty="0">
                <a:ea typeface="+mn-lt"/>
                <a:cs typeface="+mn-lt"/>
              </a:rPr>
              <a:t>:</a:t>
            </a:r>
            <a:endParaRPr lang="en-US" sz="2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 err="1">
                <a:ea typeface="+mn-lt"/>
                <a:cs typeface="+mn-lt"/>
              </a:rPr>
              <a:t>Дополнительная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сложность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для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простых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коллекций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842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EA784-14C2-9A01-AA67-18FB2178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Prototype (</a:t>
            </a:r>
            <a:r>
              <a:rPr lang="en-US" sz="4000" b="1" dirty="0" err="1">
                <a:solidFill>
                  <a:srgbClr val="FFFFFF"/>
                </a:solidFill>
              </a:rPr>
              <a:t>Прототип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671D2-B9D7-ECC3-B73A-CDE54708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 err="1">
                <a:ea typeface="+mn-lt"/>
                <a:cs typeface="+mn-lt"/>
              </a:rPr>
              <a:t>Преимущества</a:t>
            </a:r>
            <a:r>
              <a:rPr lang="en-US" sz="2000" b="1" dirty="0">
                <a:ea typeface="+mn-lt"/>
                <a:cs typeface="+mn-lt"/>
              </a:rPr>
              <a:t>:</a:t>
            </a:r>
            <a:endParaRPr lang="en-US" sz="20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 dirty="0" err="1">
                <a:ea typeface="+mn-lt"/>
                <a:cs typeface="+mn-lt"/>
              </a:rPr>
              <a:t>Гибкость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при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создании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объектов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Позволяет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создавать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новые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объекты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копируя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существующие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 dirty="0" err="1">
                <a:ea typeface="+mn-lt"/>
                <a:cs typeface="+mn-lt"/>
              </a:rPr>
              <a:t>Уменьшение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затрат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Избегание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избыточных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затрат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создание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объектов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r>
              <a:rPr lang="en-US" sz="2000" b="1" dirty="0" err="1">
                <a:ea typeface="+mn-lt"/>
                <a:cs typeface="+mn-lt"/>
              </a:rPr>
              <a:t>Использование</a:t>
            </a:r>
            <a:r>
              <a:rPr lang="en-US" sz="2000" b="1" dirty="0">
                <a:ea typeface="+mn-lt"/>
                <a:cs typeface="+mn-lt"/>
              </a:rPr>
              <a:t>:</a:t>
            </a:r>
            <a:endParaRPr lang="en-US" sz="20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 err="1">
                <a:ea typeface="+mn-lt"/>
                <a:cs typeface="+mn-lt"/>
              </a:rPr>
              <a:t>Когда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структура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объекта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составляет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большую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часть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его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стоимости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 err="1">
                <a:ea typeface="+mn-lt"/>
                <a:cs typeface="+mn-lt"/>
              </a:rPr>
              <a:t>Для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создания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объектов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зависящих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конкретных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данных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r>
              <a:rPr lang="en-US" sz="2000" b="1" dirty="0" err="1">
                <a:ea typeface="+mn-lt"/>
                <a:cs typeface="+mn-lt"/>
              </a:rPr>
              <a:t>Недостатки</a:t>
            </a:r>
            <a:r>
              <a:rPr lang="en-US" sz="2000" b="1" dirty="0">
                <a:ea typeface="+mn-lt"/>
                <a:cs typeface="+mn-lt"/>
              </a:rPr>
              <a:t>:</a:t>
            </a:r>
            <a:endParaRPr lang="en-US" sz="20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 err="1">
                <a:ea typeface="+mn-lt"/>
                <a:cs typeface="+mn-lt"/>
              </a:rPr>
              <a:t>Не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всегда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применим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если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объект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имеет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сложную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структуру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или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требует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дополнительной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инициализации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endParaRPr lang="en-US" sz="2000" b="1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653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F7C2E-2CFF-4664-5BD4-A9F231CC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</a:rPr>
              <a:t>Observer (Наблюдатель)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3A4C-AAD9-1982-1E12-53ED8524C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76675" cy="56357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 dirty="0" err="1">
                <a:ea typeface="+mn-lt"/>
                <a:cs typeface="+mn-lt"/>
              </a:rPr>
              <a:t>Преимущества</a:t>
            </a:r>
            <a:r>
              <a:rPr lang="en-US" sz="2200" b="1" dirty="0">
                <a:ea typeface="+mn-lt"/>
                <a:cs typeface="+mn-lt"/>
              </a:rPr>
              <a:t>:</a:t>
            </a:r>
            <a:endParaRPr lang="en-US" sz="2200">
              <a:ea typeface="Calibri" panose="020F0502020204030204"/>
              <a:cs typeface="Calibri" panose="020F0502020204030204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err="1">
                <a:ea typeface="+mn-lt"/>
                <a:cs typeface="+mn-lt"/>
              </a:rPr>
              <a:t>Уведомление</a:t>
            </a:r>
            <a:r>
              <a:rPr lang="en-US" sz="1800" b="1" dirty="0">
                <a:ea typeface="+mn-lt"/>
                <a:cs typeface="+mn-lt"/>
              </a:rPr>
              <a:t> о </a:t>
            </a:r>
            <a:r>
              <a:rPr lang="en-US" sz="1800" b="1" err="1">
                <a:ea typeface="+mn-lt"/>
                <a:cs typeface="+mn-lt"/>
              </a:rPr>
              <a:t>изменениях</a:t>
            </a:r>
            <a:r>
              <a:rPr lang="en-US" sz="1800" b="1" dirty="0">
                <a:ea typeface="+mn-lt"/>
                <a:cs typeface="+mn-lt"/>
              </a:rPr>
              <a:t>: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Позволяет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объектам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автоматически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уведомлять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своих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наблюдателей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об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изменениях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внутри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себя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err="1">
                <a:ea typeface="+mn-lt"/>
                <a:cs typeface="+mn-lt"/>
              </a:rPr>
              <a:t>Отделение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субъекта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от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наблюдателя</a:t>
            </a:r>
            <a:r>
              <a:rPr lang="en-US" sz="1800" b="1" dirty="0">
                <a:ea typeface="+mn-lt"/>
                <a:cs typeface="+mn-lt"/>
              </a:rPr>
              <a:t>: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Обеспечивает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гибкость</a:t>
            </a:r>
            <a:r>
              <a:rPr lang="en-US" sz="1800" dirty="0">
                <a:ea typeface="+mn-lt"/>
                <a:cs typeface="+mn-lt"/>
              </a:rPr>
              <a:t> и </a:t>
            </a:r>
            <a:r>
              <a:rPr lang="en-US" sz="1800" err="1">
                <a:ea typeface="+mn-lt"/>
                <a:cs typeface="+mn-lt"/>
              </a:rPr>
              <a:t>расширяемость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системы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>
              <a:ea typeface="Calibri"/>
              <a:cs typeface="Calibri"/>
            </a:endParaRPr>
          </a:p>
          <a:p>
            <a:r>
              <a:rPr lang="en-US" sz="2200" b="1" dirty="0" err="1">
                <a:ea typeface="+mn-lt"/>
                <a:cs typeface="+mn-lt"/>
              </a:rPr>
              <a:t>Использование</a:t>
            </a:r>
            <a:r>
              <a:rPr lang="en-US" sz="2200" b="1" dirty="0">
                <a:ea typeface="+mn-lt"/>
                <a:cs typeface="+mn-lt"/>
              </a:rPr>
              <a:t>:</a:t>
            </a:r>
            <a:endParaRPr lang="en-US" sz="2200">
              <a:ea typeface="Calibri" panose="020F0502020204030204"/>
              <a:cs typeface="Calibri" panose="020F0502020204030204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err="1">
                <a:ea typeface="+mn-lt"/>
                <a:cs typeface="+mn-lt"/>
              </a:rPr>
              <a:t>Когда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один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объект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должен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уведомлять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множество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других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об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изменениях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err="1">
                <a:ea typeface="+mn-lt"/>
                <a:cs typeface="+mn-lt"/>
              </a:rPr>
              <a:t>Для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создания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слабосвязанных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систем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>
              <a:ea typeface="Calibri"/>
              <a:cs typeface="Calibri"/>
            </a:endParaRPr>
          </a:p>
          <a:p>
            <a:r>
              <a:rPr lang="en-US" sz="2200" b="1" dirty="0" err="1">
                <a:ea typeface="+mn-lt"/>
                <a:cs typeface="+mn-lt"/>
              </a:rPr>
              <a:t>Недостатки</a:t>
            </a:r>
            <a:r>
              <a:rPr lang="en-US" sz="2200" b="1" dirty="0">
                <a:ea typeface="+mn-lt"/>
                <a:cs typeface="+mn-lt"/>
              </a:rPr>
              <a:t>:</a:t>
            </a:r>
            <a:endParaRPr lang="en-US" sz="2200">
              <a:ea typeface="Calibri" panose="020F0502020204030204"/>
              <a:cs typeface="Calibri" panose="020F0502020204030204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 err="1">
                <a:ea typeface="+mn-lt"/>
                <a:cs typeface="+mn-lt"/>
              </a:rPr>
              <a:t>Возможно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избыточное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количество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уведомлений</a:t>
            </a:r>
            <a:r>
              <a:rPr lang="en-US" sz="1800" dirty="0">
                <a:ea typeface="+mn-lt"/>
                <a:cs typeface="+mn-lt"/>
              </a:rPr>
              <a:t> в </a:t>
            </a:r>
            <a:r>
              <a:rPr lang="en-US" sz="1800" dirty="0" err="1">
                <a:ea typeface="+mn-lt"/>
                <a:cs typeface="+mn-lt"/>
              </a:rPr>
              <a:t>случае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большого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числа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наблюдателей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131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C7BCF-102A-F779-7D7E-FB36163B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Reactor (Реактор)</a:t>
            </a:r>
            <a:endParaRPr lang="en-US" sz="4000">
              <a:solidFill>
                <a:srgbClr val="FFFFFF"/>
              </a:solidFill>
              <a:ea typeface="Calibri Light" panose="020F0302020204030204"/>
              <a:cs typeface="Calibri Light" panose="020F0302020204030204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5361CC7-555D-EE03-BE04-B4E25A547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45269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31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F0DA4-6F21-E793-1D07-B4E2F240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4100" b="1"/>
              <a:t>Structural (Структурные паттерны)</a:t>
            </a:r>
            <a:endParaRPr lang="en-US" sz="4100"/>
          </a:p>
          <a:p>
            <a:pPr algn="r"/>
            <a:endParaRPr lang="en-US" sz="4100">
              <a:ea typeface="Calibri Light"/>
              <a:cs typeface="Calibri Light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72A-BCED-9656-418D-23BF7C2C6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b="1">
                <a:ea typeface="+mn-lt"/>
                <a:cs typeface="+mn-lt"/>
              </a:rPr>
              <a:t>Преимущества:</a:t>
            </a:r>
            <a:endParaRPr lang="en-US" sz="1500">
              <a:ea typeface="Calibri" panose="020F0502020204030204"/>
              <a:cs typeface="Calibri" panose="020F0502020204030204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 b="1">
                <a:ea typeface="+mn-lt"/>
                <a:cs typeface="+mn-lt"/>
              </a:rPr>
              <a:t>Разделение интерфейса и реализации:</a:t>
            </a:r>
            <a:r>
              <a:rPr lang="en-US" sz="1500">
                <a:ea typeface="+mn-lt"/>
                <a:cs typeface="+mn-lt"/>
              </a:rPr>
              <a:t> Обеспечивает гибкость изменения компонентов системы независимо друг от друга.</a:t>
            </a:r>
            <a:endParaRPr lang="en-US" sz="15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 b="1">
                <a:ea typeface="+mn-lt"/>
                <a:cs typeface="+mn-lt"/>
              </a:rPr>
              <a:t>Повторное использование:</a:t>
            </a:r>
            <a:r>
              <a:rPr lang="en-US" sz="1500">
                <a:ea typeface="+mn-lt"/>
                <a:cs typeface="+mn-lt"/>
              </a:rPr>
              <a:t> Позволяет повторно использовать компоненты в различных контекстах.</a:t>
            </a:r>
            <a:endParaRPr lang="en-US" sz="1500">
              <a:ea typeface="Calibri"/>
              <a:cs typeface="Calibri"/>
            </a:endParaRPr>
          </a:p>
          <a:p>
            <a:r>
              <a:rPr lang="en-US" sz="1500" b="1">
                <a:ea typeface="+mn-lt"/>
                <a:cs typeface="+mn-lt"/>
              </a:rPr>
              <a:t>Использование:</a:t>
            </a:r>
            <a:endParaRPr lang="en-US" sz="15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>
                <a:ea typeface="+mn-lt"/>
                <a:cs typeface="+mn-lt"/>
              </a:rPr>
              <a:t>Когда необходимо создать новый функционал, сохраняя структуру существующей системы.</a:t>
            </a:r>
            <a:endParaRPr lang="en-US" sz="15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>
                <a:ea typeface="+mn-lt"/>
                <a:cs typeface="+mn-lt"/>
              </a:rPr>
              <a:t>Для улучшения расширяемости и обслуживаемости кода.</a:t>
            </a:r>
            <a:endParaRPr lang="en-US" sz="1500">
              <a:ea typeface="Calibri"/>
              <a:cs typeface="Calibri"/>
            </a:endParaRPr>
          </a:p>
          <a:p>
            <a:r>
              <a:rPr lang="en-US" sz="1500" b="1">
                <a:ea typeface="+mn-lt"/>
                <a:cs typeface="+mn-lt"/>
              </a:rPr>
              <a:t>Недостатки:</a:t>
            </a:r>
            <a:endParaRPr lang="en-US" sz="15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>
                <a:ea typeface="+mn-lt"/>
                <a:cs typeface="+mn-lt"/>
              </a:rPr>
              <a:t>Дополнительная сложность внесения изменений в код при внедрении структурных паттернов.</a:t>
            </a:r>
            <a:endParaRPr lang="en-US" sz="1500">
              <a:ea typeface="Calibri"/>
              <a:cs typeface="Calibri"/>
            </a:endParaRPr>
          </a:p>
          <a:p>
            <a:pPr marL="0" indent="0">
              <a:buNone/>
            </a:pPr>
            <a:endParaRPr lang="en-US" sz="15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817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96E7F-88D9-3097-15B3-03B1135A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 заключение, выбор паттернов проектирования зависит от конкретных требований вашего проекта. </a:t>
            </a:r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Использование правильных паттернов может значительно улучшить структуру вашего кода и обеспечить его гибкость и расширяемость.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1976D-1E76-AD53-596C-07A58176D218}"/>
              </a:ext>
            </a:extLst>
          </p:cNvPr>
          <p:cNvSpPr txBox="1"/>
          <p:nvPr/>
        </p:nvSpPr>
        <p:spPr>
          <a:xfrm>
            <a:off x="3250531" y="5386136"/>
            <a:ext cx="560069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400" dirty="0" err="1">
                <a:latin typeface="Calibri Light"/>
                <a:ea typeface="Calibri Light"/>
                <a:cs typeface="Calibri Light"/>
              </a:rPr>
              <a:t>Благодарю</a:t>
            </a:r>
            <a:r>
              <a:rPr lang="en-US" sz="3400" dirty="0">
                <a:latin typeface="Calibri Light"/>
                <a:ea typeface="Calibri Light"/>
                <a:cs typeface="Calibri Light"/>
              </a:rPr>
              <a:t> </a:t>
            </a:r>
            <a:r>
              <a:rPr lang="en-US" sz="3400" dirty="0" err="1">
                <a:latin typeface="Calibri Light"/>
                <a:ea typeface="Calibri Light"/>
                <a:cs typeface="Calibri Light"/>
              </a:rPr>
              <a:t>за</a:t>
            </a:r>
            <a:r>
              <a:rPr lang="en-US" sz="3400" dirty="0">
                <a:latin typeface="Calibri Light"/>
                <a:ea typeface="Calibri Light"/>
                <a:cs typeface="Calibri Light"/>
              </a:rPr>
              <a:t> </a:t>
            </a:r>
            <a:r>
              <a:rPr lang="en-US" sz="3400" dirty="0" err="1">
                <a:latin typeface="Calibri Light"/>
                <a:ea typeface="Calibri Light"/>
                <a:cs typeface="Calibri Light"/>
              </a:rPr>
              <a:t>Внимание</a:t>
            </a:r>
            <a:r>
              <a:rPr lang="en-US" sz="3400" dirty="0">
                <a:latin typeface="Calibri Light"/>
                <a:ea typeface="Calibri Light"/>
                <a:cs typeface="Calibri Light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6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Паттерны ПРоектирования</vt:lpstr>
      <vt:lpstr>Abstract Factory (Абстрактная Фабрика)</vt:lpstr>
      <vt:lpstr>Facade (Фасад) </vt:lpstr>
      <vt:lpstr>Iterator (Итератор) </vt:lpstr>
      <vt:lpstr>Prototype (Прототип)</vt:lpstr>
      <vt:lpstr>Observer (Наблюдатель)</vt:lpstr>
      <vt:lpstr>Reactor (Реактор)</vt:lpstr>
      <vt:lpstr>Structural (Структурные паттерны) </vt:lpstr>
      <vt:lpstr>В заключение, выбор паттернов проектирования зависит от конкретных требований вашего проекта.  Использование правильных паттернов может значительно улучшить структуру вашего кода и обеспечить его гибкость и расширяемость.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dcterms:created xsi:type="dcterms:W3CDTF">2023-12-13T15:09:45Z</dcterms:created>
  <dcterms:modified xsi:type="dcterms:W3CDTF">2023-12-13T15:23:54Z</dcterms:modified>
</cp:coreProperties>
</file>